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0"/>
  </p:notesMasterIdLst>
  <p:sldIdLst>
    <p:sldId id="268" r:id="rId4"/>
    <p:sldId id="264" r:id="rId5"/>
    <p:sldId id="275" r:id="rId6"/>
    <p:sldId id="257" r:id="rId7"/>
    <p:sldId id="263" r:id="rId8"/>
    <p:sldId id="265" r:id="rId9"/>
    <p:sldId id="308" r:id="rId10"/>
    <p:sldId id="313" r:id="rId11"/>
    <p:sldId id="266" r:id="rId12"/>
    <p:sldId id="307" r:id="rId13"/>
    <p:sldId id="267" r:id="rId14"/>
    <p:sldId id="314" r:id="rId15"/>
    <p:sldId id="269" r:id="rId16"/>
    <p:sldId id="315" r:id="rId17"/>
    <p:sldId id="270" r:id="rId18"/>
    <p:sldId id="271" r:id="rId19"/>
    <p:sldId id="309" r:id="rId20"/>
    <p:sldId id="311" r:id="rId21"/>
    <p:sldId id="316" r:id="rId22"/>
    <p:sldId id="317" r:id="rId23"/>
    <p:sldId id="318" r:id="rId24"/>
    <p:sldId id="320" r:id="rId25"/>
    <p:sldId id="319" r:id="rId26"/>
    <p:sldId id="321" r:id="rId27"/>
    <p:sldId id="273" r:id="rId28"/>
    <p:sldId id="276" r:id="rId29"/>
    <p:sldId id="286" r:id="rId30"/>
    <p:sldId id="287" r:id="rId31"/>
    <p:sldId id="322" r:id="rId32"/>
    <p:sldId id="323" r:id="rId33"/>
    <p:sldId id="324" r:id="rId34"/>
    <p:sldId id="4408" r:id="rId35"/>
    <p:sldId id="325" r:id="rId36"/>
    <p:sldId id="4409" r:id="rId37"/>
    <p:sldId id="4410" r:id="rId38"/>
    <p:sldId id="3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5" d="100"/>
          <a:sy n="65" d="100"/>
        </p:scale>
        <p:origin x="8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31</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154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857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801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258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1191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1674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8285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0845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56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616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860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4/5/2025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7730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2.png"/><Relationship Id="rId7" Type="http://schemas.openxmlformats.org/officeDocument/2006/relationships/image" Target="../media/image4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5" Type="http://schemas.openxmlformats.org/officeDocument/2006/relationships/image" Target="../media/image54.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4.wdp"/><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prstGeom prst="rect">
            <a:avLst/>
          </a:prstGeom>
          <a:ln w="57150">
            <a:solidFill>
              <a:srgbClr val="CC99FF"/>
            </a:solidFill>
            <a:prstDash val="dash"/>
            <a:extLst>
              <a:ext uri="{C807C97D-BFC1-408E-A445-0C87EB9F89A2}">
                <ask:lineSketchStyleProps xmlns:ask="http://schemas.microsoft.com/office/drawing/2018/sketchyshapes" xmlns="" sd="3259093642">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lang="en-US" sz="2800" b="1" kern="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70C0"/>
                </a:solidFill>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1488</Words>
  <Application>Microsoft Office PowerPoint</Application>
  <PresentationFormat>Widescreen</PresentationFormat>
  <Paragraphs>169</Paragraphs>
  <Slides>36</Slides>
  <Notes>29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微软雅黑</vt:lpstr>
      <vt:lpstr>Arial</vt:lpstr>
      <vt:lpstr>Arial-Rounded</vt:lpstr>
      <vt:lpstr>Calibri</vt:lpstr>
      <vt:lpstr>Calibri Light</vt:lpstr>
      <vt:lpstr>Cambria</vt:lpstr>
      <vt:lpstr>等线</vt:lpstr>
      <vt:lpstr>等线 Light</vt:lpstr>
      <vt:lpstr>DFPOP1-W9</vt:lpstr>
      <vt:lpstr>inpin heiti</vt:lpstr>
      <vt:lpstr>Times New Roman</vt:lpstr>
      <vt:lpstr>Wingdings</vt:lpstr>
      <vt:lpstr>思源黑体 CN Bold</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2023-12-07T04:03:03Z</dcterms:created>
  <dcterms:modified xsi:type="dcterms:W3CDTF">2025-05-04T05:36:52Z</dcterms:modified>
</cp:coreProperties>
</file>