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9" r:id="rId2"/>
    <p:sldId id="308" r:id="rId3"/>
    <p:sldId id="309" r:id="rId4"/>
    <p:sldId id="310" r:id="rId5"/>
    <p:sldId id="311" r:id="rId6"/>
    <p:sldId id="312" r:id="rId7"/>
    <p:sldId id="258" r:id="rId8"/>
    <p:sldId id="270" r:id="rId9"/>
    <p:sldId id="275" r:id="rId10"/>
    <p:sldId id="318" r:id="rId11"/>
    <p:sldId id="319" r:id="rId12"/>
    <p:sldId id="328" r:id="rId13"/>
    <p:sldId id="261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81" autoAdjust="0"/>
  </p:normalViewPr>
  <p:slideViewPr>
    <p:cSldViewPr snapToGrid="0">
      <p:cViewPr varScale="1">
        <p:scale>
          <a:sx n="48" d="100"/>
          <a:sy n="48" d="100"/>
        </p:scale>
        <p:origin x="15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522C-B70E-4090-91C0-EBDD35E6965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389A-A90E-4392-8002-4E7306B4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8AE1-7A2B-BE22-C2DC-17CEB0FAD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EC425-D889-4183-443B-BA13A5456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12D49-7381-78D5-D875-BD8D01E3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E81A5-E45E-7F60-57D9-B401DD1F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741-850C-D3E1-6D9F-FE24AD38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169E-EA8B-B828-FFF9-FAABB7FE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6C26A-3A7C-F0E8-F12B-763128CDB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76E1C-6143-DCD7-798A-DFFBC1F0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2F50E-D32B-55EA-1228-EFED9416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E4E0-9D52-CFB1-BC3E-7D31085C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D2C6A-D9F4-EABD-AE64-98863B936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3C38-8756-5B8A-1D80-7FD30BA14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98A50-91C5-B29A-6A38-804B188F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485A-0294-3C34-DE41-95239A8B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F7F3-2EB9-AE31-3EDB-3F477D4C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9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2884-8A1B-B9CB-1DA5-E010534A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9876B-3DF2-99E8-B036-DC10ACC92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6A6F-01E2-7A8F-243A-627318D6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BD3F-D5AE-059A-BF85-968EE626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339C9-5D89-638A-1995-9BD50C27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9B9C-B98D-4B85-DFFE-E0666D4B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60759-9501-AEFA-EC54-A1D7F36A2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35609-ACF1-7825-157D-D1C55697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51F20-A716-C51E-87FA-CE18B741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FB20-63F7-2E89-780D-DC55DD16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8063-D291-7378-073C-07056CD8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26D54-6BC2-D442-DD1B-9F39F295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7175F-1F9D-1D45-8EA0-952169E16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F8342-F152-C3CD-6B59-0663093B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9B8CD-DC7E-0860-5C85-90431508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FE459-90AC-A508-FD5A-1F905367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7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A5CF-A5E5-F3F7-1D16-C6FDB1F5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248C3-FE78-9E1A-7BE7-8BA768D4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54A3D-8CAF-B5FB-E22D-5D43A0169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FF029-E4D6-0A76-BC6B-FB97258EF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2292A-BF2C-DE39-E108-BD69B4B60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2DB91-3E71-102F-398A-B9755BC4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A9E21-BC37-9360-30D3-C6BB2D9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0DDEC-8DC1-59CD-DB36-1E953DE5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8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502C-1A5F-DF68-1EE5-7CC471BB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4F460-ECD4-20D5-1A32-06243546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BE5BE-F72C-82B5-6E7F-041683E3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9EE2E-1E7E-299E-C0C2-08537161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7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E830F-8DD3-0A67-C35F-E01D9A8F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407B6-CEF9-259C-A765-3716E223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104C5-1F34-1D8D-9438-CDDF0F8B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1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05EF-01FC-0B83-B6B5-B22BAC65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B53A-D167-950F-67D8-147C34958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81948-5648-C610-D98E-E33037D00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7697E-1367-62F7-6CBB-277BF386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7BD2C-5690-2917-3FF9-7170A359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B2BA5-E58F-C2AB-B4DD-799041F2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3B56-3011-06A3-A6E6-0F372947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E3BB7-78A6-BDA0-3B9D-B743C2569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5286C-8109-F94D-08E0-2439F0A01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AC6D-43D6-2B61-87D1-2A9C4A4ED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48E7A-0FD0-60E3-4D7B-F019A4CD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68DF4-4A55-EE12-C383-4D73335C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64F338D-C449-6664-479F-1F74953F562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A3007-3A46-564A-DCCA-4802635A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2839A-ACF6-73D3-EAF5-7CA81903B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76936-6620-49EB-E85B-A92F6F1B5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11D1C-64FC-DE52-C5D2-610ED483E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85B14-F41B-D52B-91E3-64A5C3C6A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0" Type="http://schemas.openxmlformats.org/officeDocument/2006/relationships/image" Target="../media/image6.sv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/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blipFill>
                <a:blip r:embed="rId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/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/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blipFill>
                <a:blip r:embed="rId6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/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blipFill>
                <a:blip r:embed="rId7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/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blipFill>
                <a:blip r:embed="rId8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/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blipFill>
                <a:blip r:embed="rId9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/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blipFill>
                <a:blip r:embed="rId10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/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blipFill>
                <a:blip r:embed="rId11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/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blipFill>
                <a:blip r:embed="rId1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/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blipFill>
                <a:blip r:embed="rId13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/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blipFill>
                <a:blip r:embed="rId1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294559" fill="none" extrusionOk="0">
                <a:moveTo>
                  <a:pt x="0" y="1049114"/>
                </a:moveTo>
                <a:cubicBezTo>
                  <a:pt x="-202439" y="482292"/>
                  <a:pt x="441531" y="159980"/>
                  <a:pt x="1049114" y="0"/>
                </a:cubicBezTo>
                <a:cubicBezTo>
                  <a:pt x="4127547" y="145141"/>
                  <a:pt x="5954911" y="-159993"/>
                  <a:pt x="10290886" y="0"/>
                </a:cubicBezTo>
                <a:cubicBezTo>
                  <a:pt x="10933592" y="-83497"/>
                  <a:pt x="11491794" y="514390"/>
                  <a:pt x="11340000" y="1049114"/>
                </a:cubicBezTo>
                <a:cubicBezTo>
                  <a:pt x="11429289" y="1530314"/>
                  <a:pt x="11394726" y="4412070"/>
                  <a:pt x="11340000" y="5245445"/>
                </a:cubicBezTo>
                <a:cubicBezTo>
                  <a:pt x="11227128" y="5780701"/>
                  <a:pt x="10806257" y="6322802"/>
                  <a:pt x="10290886" y="6294559"/>
                </a:cubicBezTo>
                <a:cubicBezTo>
                  <a:pt x="7851637" y="6419983"/>
                  <a:pt x="3507194" y="6139191"/>
                  <a:pt x="1049114" y="6294559"/>
                </a:cubicBezTo>
                <a:cubicBezTo>
                  <a:pt x="453634" y="6417976"/>
                  <a:pt x="-108312" y="5918113"/>
                  <a:pt x="0" y="5245445"/>
                </a:cubicBezTo>
                <a:cubicBezTo>
                  <a:pt x="54969" y="3455916"/>
                  <a:pt x="79290" y="1588654"/>
                  <a:pt x="0" y="1049114"/>
                </a:cubicBezTo>
                <a:close/>
              </a:path>
              <a:path w="11340000" h="6294559" stroke="0" extrusionOk="0">
                <a:moveTo>
                  <a:pt x="0" y="1049114"/>
                </a:moveTo>
                <a:cubicBezTo>
                  <a:pt x="59668" y="518857"/>
                  <a:pt x="602251" y="5664"/>
                  <a:pt x="1049114" y="0"/>
                </a:cubicBezTo>
                <a:cubicBezTo>
                  <a:pt x="4835525" y="-211298"/>
                  <a:pt x="9163972" y="-9068"/>
                  <a:pt x="10290886" y="0"/>
                </a:cubicBezTo>
                <a:cubicBezTo>
                  <a:pt x="10867217" y="-31001"/>
                  <a:pt x="11303657" y="536946"/>
                  <a:pt x="11340000" y="1049114"/>
                </a:cubicBezTo>
                <a:cubicBezTo>
                  <a:pt x="11403154" y="2420185"/>
                  <a:pt x="11476226" y="4460227"/>
                  <a:pt x="11340000" y="5245445"/>
                </a:cubicBezTo>
                <a:cubicBezTo>
                  <a:pt x="11373501" y="5903476"/>
                  <a:pt x="10854438" y="6250643"/>
                  <a:pt x="10290886" y="6294559"/>
                </a:cubicBezTo>
                <a:cubicBezTo>
                  <a:pt x="7260940" y="6125528"/>
                  <a:pt x="4057143" y="6376687"/>
                  <a:pt x="1049114" y="6294559"/>
                </a:cubicBezTo>
                <a:cubicBezTo>
                  <a:pt x="402311" y="6232198"/>
                  <a:pt x="-149436" y="5796328"/>
                  <a:pt x="0" y="5245445"/>
                </a:cubicBezTo>
                <a:cubicBezTo>
                  <a:pt x="-159001" y="3221936"/>
                  <a:pt x="-6350" y="2741219"/>
                  <a:pt x="0" y="1049114"/>
                </a:cubicBezTo>
                <a:close/>
              </a:path>
              <a:path w="11340000" h="6294559" fill="none" stroke="0" extrusionOk="0">
                <a:moveTo>
                  <a:pt x="0" y="1049114"/>
                </a:moveTo>
                <a:cubicBezTo>
                  <a:pt x="-3421" y="465399"/>
                  <a:pt x="479200" y="67791"/>
                  <a:pt x="1049114" y="0"/>
                </a:cubicBezTo>
                <a:cubicBezTo>
                  <a:pt x="4268259" y="-97391"/>
                  <a:pt x="5942422" y="-24086"/>
                  <a:pt x="10290886" y="0"/>
                </a:cubicBezTo>
                <a:cubicBezTo>
                  <a:pt x="10894765" y="-155120"/>
                  <a:pt x="11400554" y="595346"/>
                  <a:pt x="11340000" y="1049114"/>
                </a:cubicBezTo>
                <a:cubicBezTo>
                  <a:pt x="11459194" y="1336085"/>
                  <a:pt x="11254125" y="4248799"/>
                  <a:pt x="11340000" y="5245445"/>
                </a:cubicBezTo>
                <a:cubicBezTo>
                  <a:pt x="11253121" y="5805526"/>
                  <a:pt x="10759684" y="6335909"/>
                  <a:pt x="10290886" y="6294559"/>
                </a:cubicBezTo>
                <a:cubicBezTo>
                  <a:pt x="8103008" y="6005460"/>
                  <a:pt x="3483181" y="5966895"/>
                  <a:pt x="1049114" y="6294559"/>
                </a:cubicBezTo>
                <a:cubicBezTo>
                  <a:pt x="437294" y="6268808"/>
                  <a:pt x="-60439" y="5830882"/>
                  <a:pt x="0" y="5245445"/>
                </a:cubicBezTo>
                <a:cubicBezTo>
                  <a:pt x="255" y="3360054"/>
                  <a:pt x="54877" y="1614733"/>
                  <a:pt x="0" y="1049114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270639" cy="1764586"/>
            <a:chOff x="1169225" y="54576"/>
            <a:chExt cx="10270639" cy="1764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xe ô tô chạy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 trong giờ đầu tiên. Giờ tiếp theo, ô tô chạy thêm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đường. Hỏi sau hai giờ, ô tô chạy được mấy phần của quãng đường?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blipFill>
                  <a:blip r:embed="rId3"/>
                  <a:stretch>
                    <a:fillRect l="-1263" r="-1327" b="-8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/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đầu: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tiếp theo: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giờ: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blipFill>
                <a:blip r:embed="rId4"/>
                <a:stretch>
                  <a:fillRect l="-2334" t="-302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giờ, ô tô chạy được số phần của quãng đường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(quãng đường)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blipFill>
                <a:blip r:embed="rId5"/>
                <a:stretch>
                  <a:fillRect l="-1224" t="-2309" r="-244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16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294559" fill="none" extrusionOk="0">
                <a:moveTo>
                  <a:pt x="0" y="1049114"/>
                </a:moveTo>
                <a:cubicBezTo>
                  <a:pt x="-202439" y="482292"/>
                  <a:pt x="441531" y="159980"/>
                  <a:pt x="1049114" y="0"/>
                </a:cubicBezTo>
                <a:cubicBezTo>
                  <a:pt x="4127547" y="145141"/>
                  <a:pt x="5954911" y="-159993"/>
                  <a:pt x="10290886" y="0"/>
                </a:cubicBezTo>
                <a:cubicBezTo>
                  <a:pt x="10933592" y="-83497"/>
                  <a:pt x="11491794" y="514390"/>
                  <a:pt x="11340000" y="1049114"/>
                </a:cubicBezTo>
                <a:cubicBezTo>
                  <a:pt x="11429289" y="1530314"/>
                  <a:pt x="11394726" y="4412070"/>
                  <a:pt x="11340000" y="5245445"/>
                </a:cubicBezTo>
                <a:cubicBezTo>
                  <a:pt x="11227128" y="5780701"/>
                  <a:pt x="10806257" y="6322802"/>
                  <a:pt x="10290886" y="6294559"/>
                </a:cubicBezTo>
                <a:cubicBezTo>
                  <a:pt x="7851637" y="6419983"/>
                  <a:pt x="3507194" y="6139191"/>
                  <a:pt x="1049114" y="6294559"/>
                </a:cubicBezTo>
                <a:cubicBezTo>
                  <a:pt x="453634" y="6417976"/>
                  <a:pt x="-108312" y="5918113"/>
                  <a:pt x="0" y="5245445"/>
                </a:cubicBezTo>
                <a:cubicBezTo>
                  <a:pt x="54969" y="3455916"/>
                  <a:pt x="79290" y="1588654"/>
                  <a:pt x="0" y="1049114"/>
                </a:cubicBezTo>
                <a:close/>
              </a:path>
              <a:path w="11340000" h="6294559" stroke="0" extrusionOk="0">
                <a:moveTo>
                  <a:pt x="0" y="1049114"/>
                </a:moveTo>
                <a:cubicBezTo>
                  <a:pt x="59668" y="518857"/>
                  <a:pt x="602251" y="5664"/>
                  <a:pt x="1049114" y="0"/>
                </a:cubicBezTo>
                <a:cubicBezTo>
                  <a:pt x="4835525" y="-211298"/>
                  <a:pt x="9163972" y="-9068"/>
                  <a:pt x="10290886" y="0"/>
                </a:cubicBezTo>
                <a:cubicBezTo>
                  <a:pt x="10867217" y="-31001"/>
                  <a:pt x="11303657" y="536946"/>
                  <a:pt x="11340000" y="1049114"/>
                </a:cubicBezTo>
                <a:cubicBezTo>
                  <a:pt x="11403154" y="2420185"/>
                  <a:pt x="11476226" y="4460227"/>
                  <a:pt x="11340000" y="5245445"/>
                </a:cubicBezTo>
                <a:cubicBezTo>
                  <a:pt x="11373501" y="5903476"/>
                  <a:pt x="10854438" y="6250643"/>
                  <a:pt x="10290886" y="6294559"/>
                </a:cubicBezTo>
                <a:cubicBezTo>
                  <a:pt x="7260940" y="6125528"/>
                  <a:pt x="4057143" y="6376687"/>
                  <a:pt x="1049114" y="6294559"/>
                </a:cubicBezTo>
                <a:cubicBezTo>
                  <a:pt x="402311" y="6232198"/>
                  <a:pt x="-149436" y="5796328"/>
                  <a:pt x="0" y="5245445"/>
                </a:cubicBezTo>
                <a:cubicBezTo>
                  <a:pt x="-159001" y="3221936"/>
                  <a:pt x="-6350" y="2741219"/>
                  <a:pt x="0" y="1049114"/>
                </a:cubicBezTo>
                <a:close/>
              </a:path>
              <a:path w="11340000" h="6294559" fill="none" stroke="0" extrusionOk="0">
                <a:moveTo>
                  <a:pt x="0" y="1049114"/>
                </a:moveTo>
                <a:cubicBezTo>
                  <a:pt x="-3421" y="465399"/>
                  <a:pt x="479200" y="67791"/>
                  <a:pt x="1049114" y="0"/>
                </a:cubicBezTo>
                <a:cubicBezTo>
                  <a:pt x="4268259" y="-97391"/>
                  <a:pt x="5942422" y="-24086"/>
                  <a:pt x="10290886" y="0"/>
                </a:cubicBezTo>
                <a:cubicBezTo>
                  <a:pt x="10894765" y="-155120"/>
                  <a:pt x="11400554" y="595346"/>
                  <a:pt x="11340000" y="1049114"/>
                </a:cubicBezTo>
                <a:cubicBezTo>
                  <a:pt x="11459194" y="1336085"/>
                  <a:pt x="11254125" y="4248799"/>
                  <a:pt x="11340000" y="5245445"/>
                </a:cubicBezTo>
                <a:cubicBezTo>
                  <a:pt x="11253121" y="5805526"/>
                  <a:pt x="10759684" y="6335909"/>
                  <a:pt x="10290886" y="6294559"/>
                </a:cubicBezTo>
                <a:cubicBezTo>
                  <a:pt x="8103008" y="6005460"/>
                  <a:pt x="3483181" y="5966895"/>
                  <a:pt x="1049114" y="6294559"/>
                </a:cubicBezTo>
                <a:cubicBezTo>
                  <a:pt x="437294" y="6268808"/>
                  <a:pt x="-60439" y="5830882"/>
                  <a:pt x="0" y="5245445"/>
                </a:cubicBezTo>
                <a:cubicBezTo>
                  <a:pt x="255" y="3360054"/>
                  <a:pt x="54877" y="1614733"/>
                  <a:pt x="0" y="1049114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605955" cy="2250296"/>
            <a:chOff x="1169225" y="54576"/>
            <a:chExt cx="10605955" cy="2250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cây gỗ dài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Rô-bốt cưa cây gỗ đó thành ba khúc. Biết rằng khúc gỗ thứ nhất dà</a:t>
                  </a:r>
                  <a:r>
                    <a:rPr lang="en-US" sz="320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i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m, khúc gỗ thứ hai dài 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Tính chiều dài của khúc gỗ còn lại?</a:t>
                  </a:r>
                  <a:endPara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blipFill>
                  <a:blip r:embed="rId3"/>
                  <a:stretch>
                    <a:fillRect l="-1526" r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của khúc gỗ còn lại là:</a:t>
                </a: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r"/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blipFill>
                <a:blip r:embed="rId4"/>
                <a:stretch>
                  <a:fillRect t="-3155" r="-2289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BE34629-DA12-D3C8-B379-8EAEB72AB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88" y="3277749"/>
            <a:ext cx="4313590" cy="23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9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76A511-2FC2-B221-B3E8-C4BF4BCA18A1}"/>
              </a:ext>
            </a:extLst>
          </p:cNvPr>
          <p:cNvGrpSpPr/>
          <p:nvPr/>
        </p:nvGrpSpPr>
        <p:grpSpPr>
          <a:xfrm>
            <a:off x="852540" y="1465799"/>
            <a:ext cx="6462407" cy="1080000"/>
            <a:chOff x="968287" y="1368504"/>
            <a:chExt cx="6462407" cy="1080000"/>
          </a:xfrm>
        </p:grpSpPr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50407AD7-61BE-C379-8CBE-8C90DCE43317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9B96A49-4398-1C78-22EC-F41DA0C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164E1E-01D6-7E06-54EE-F9B2DB13109D}"/>
              </a:ext>
            </a:extLst>
          </p:cNvPr>
          <p:cNvGrpSpPr/>
          <p:nvPr/>
        </p:nvGrpSpPr>
        <p:grpSpPr>
          <a:xfrm>
            <a:off x="852540" y="2727605"/>
            <a:ext cx="6462407" cy="1080000"/>
            <a:chOff x="968287" y="1368504"/>
            <a:chExt cx="6462407" cy="1080000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031381D0-016A-1A63-E4D7-E68316DFE1FF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D4A5396-4521-ED76-DCDB-D6A1272E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AACC82-8428-F25A-FF74-B9A5395833E0}"/>
              </a:ext>
            </a:extLst>
          </p:cNvPr>
          <p:cNvGrpSpPr/>
          <p:nvPr/>
        </p:nvGrpSpPr>
        <p:grpSpPr>
          <a:xfrm>
            <a:off x="852540" y="3989411"/>
            <a:ext cx="6462407" cy="1080000"/>
            <a:chOff x="968287" y="1368504"/>
            <a:chExt cx="6462407" cy="1080000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22F87E34-DA6C-1682-6A25-B46AA0768EDD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0F1874CE-B84C-EBDD-ADBA-E79D46C3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CCDA1D-17F4-E755-26A1-3655138468DC}"/>
              </a:ext>
            </a:extLst>
          </p:cNvPr>
          <p:cNvGrpSpPr/>
          <p:nvPr/>
        </p:nvGrpSpPr>
        <p:grpSpPr>
          <a:xfrm>
            <a:off x="852540" y="5251217"/>
            <a:ext cx="6462407" cy="1080000"/>
            <a:chOff x="968287" y="1368504"/>
            <a:chExt cx="6462407" cy="1080000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2B2EEC03-4CEB-6EE4-31EC-4D6983FA77E4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1E4677A6-7D72-8379-2AFD-F2F4B34B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3E7657-15A2-5871-D96F-28D40F80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= ?</a:t>
                </a:r>
                <a:endPara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blipFill>
                <a:blip r:embed="rId4"/>
                <a:stretch>
                  <a:fillRect l="-3262" t="-8039" r="-3546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/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blipFill>
                <a:blip r:embed="rId7"/>
                <a:stretch>
                  <a:fillRect l="-1779" b="-7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3E6496-F148-4047-C0F2-783CA391519D}"/>
              </a:ext>
            </a:extLst>
          </p:cNvPr>
          <p:cNvGrpSpPr/>
          <p:nvPr/>
        </p:nvGrpSpPr>
        <p:grpSpPr>
          <a:xfrm>
            <a:off x="2621274" y="82967"/>
            <a:ext cx="7073265" cy="993696"/>
            <a:chOff x="2651760" y="618039"/>
            <a:chExt cx="7073265" cy="993696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EA43EAC5-7B57-51E8-C46C-68D235AE68FB}"/>
                </a:ext>
              </a:extLst>
            </p:cNvPr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22">
              <a:extLst>
                <a:ext uri="{FF2B5EF4-FFF2-40B4-BE49-F238E27FC236}">
                  <a16:creationId xmlns:a16="http://schemas.microsoft.com/office/drawing/2014/main" id="{99100789-BA18-3CAB-DFB1-1EF4F6A4C26D}"/>
                </a:ext>
              </a:extLst>
            </p:cNvPr>
            <p:cNvSpPr txBox="1"/>
            <p:nvPr/>
          </p:nvSpPr>
          <p:spPr>
            <a:xfrm>
              <a:off x="2775585" y="618039"/>
              <a:ext cx="6949440" cy="920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15" y="1508299"/>
            <a:ext cx="2773920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41D93-E040-AB7C-F8BF-37C5598E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48" y="2889391"/>
            <a:ext cx="9650804" cy="26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C0F6D-C750-21FF-C0FB-CCFD60B58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06" y="5347674"/>
            <a:ext cx="248128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blipFill>
                <a:blip r:embed="rId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/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/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blipFill>
                <a:blip r:embed="rId6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/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A7CEB2-8660-3950-23EA-747CC361FE4B}"/>
              </a:ext>
            </a:extLst>
          </p:cNvPr>
          <p:cNvSpPr/>
          <p:nvPr/>
        </p:nvSpPr>
        <p:spPr>
          <a:xfrm>
            <a:off x="3731172" y="1996966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4A27D4-9646-B82E-D199-7251108A3F7A}"/>
              </a:ext>
            </a:extLst>
          </p:cNvPr>
          <p:cNvSpPr/>
          <p:nvPr/>
        </p:nvSpPr>
        <p:spPr>
          <a:xfrm>
            <a:off x="4277710" y="405699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573618-E460-4787-C639-5055DD69FD23}"/>
              </a:ext>
            </a:extLst>
          </p:cNvPr>
          <p:cNvSpPr/>
          <p:nvPr/>
        </p:nvSpPr>
        <p:spPr>
          <a:xfrm>
            <a:off x="10426262" y="191288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F55801-39DF-9115-235E-76878A8006D2}"/>
              </a:ext>
            </a:extLst>
          </p:cNvPr>
          <p:cNvSpPr/>
          <p:nvPr/>
        </p:nvSpPr>
        <p:spPr>
          <a:xfrm>
            <a:off x="10436772" y="402546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9A7D79-D66C-423E-F436-D643D5DDB0EB}"/>
              </a:ext>
            </a:extLst>
          </p:cNvPr>
          <p:cNvSpPr/>
          <p:nvPr/>
        </p:nvSpPr>
        <p:spPr>
          <a:xfrm>
            <a:off x="3736427" y="2002221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C48463-27C9-C2E7-B28E-3CFF40FA44CF}"/>
              </a:ext>
            </a:extLst>
          </p:cNvPr>
          <p:cNvSpPr/>
          <p:nvPr/>
        </p:nvSpPr>
        <p:spPr>
          <a:xfrm>
            <a:off x="10431517" y="1907628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63639B-0474-54DF-2BEC-1E365E03159A}"/>
              </a:ext>
            </a:extLst>
          </p:cNvPr>
          <p:cNvSpPr/>
          <p:nvPr/>
        </p:nvSpPr>
        <p:spPr>
          <a:xfrm>
            <a:off x="4272455" y="4062249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31BEC9-A357-7D32-1061-58FB5636127A}"/>
              </a:ext>
            </a:extLst>
          </p:cNvPr>
          <p:cNvSpPr/>
          <p:nvPr/>
        </p:nvSpPr>
        <p:spPr>
          <a:xfrm>
            <a:off x="10431517" y="4020207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</TotalTime>
  <Words>435</Words>
  <Application>Microsoft Office PowerPoint</Application>
  <PresentationFormat>Widescreen</PresentationFormat>
  <Paragraphs>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微软雅黑</vt:lpstr>
      <vt:lpstr>Aptos</vt:lpstr>
      <vt:lpstr>Aptos Display</vt:lpstr>
      <vt:lpstr>Arial</vt:lpstr>
      <vt:lpstr>Calibri</vt:lpstr>
      <vt:lpstr>Cambria</vt:lpstr>
      <vt:lpstr>Cambria Math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20</cp:revision>
  <dcterms:created xsi:type="dcterms:W3CDTF">2023-12-27T07:41:40Z</dcterms:created>
  <dcterms:modified xsi:type="dcterms:W3CDTF">2024-02-20T13:14:15Z</dcterms:modified>
  <cp:category>9Slide.vn</cp:category>
</cp:coreProperties>
</file>