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7"/>
  </p:notesMasterIdLst>
  <p:sldIdLst>
    <p:sldId id="257" r:id="rId3"/>
    <p:sldId id="260" r:id="rId4"/>
    <p:sldId id="304" r:id="rId5"/>
    <p:sldId id="306" r:id="rId6"/>
    <p:sldId id="307" r:id="rId7"/>
    <p:sldId id="308" r:id="rId8"/>
    <p:sldId id="303" r:id="rId9"/>
    <p:sldId id="265" r:id="rId10"/>
    <p:sldId id="266" r:id="rId11"/>
    <p:sldId id="315" r:id="rId12"/>
    <p:sldId id="322" r:id="rId13"/>
    <p:sldId id="323" r:id="rId14"/>
    <p:sldId id="320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17" autoAdjust="0"/>
  </p:normalViewPr>
  <p:slideViewPr>
    <p:cSldViewPr snapToGrid="0">
      <p:cViewPr varScale="1">
        <p:scale>
          <a:sx n="59" d="100"/>
          <a:sy n="59" d="100"/>
        </p:scale>
        <p:origin x="109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4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EEC4D38-1BFC-89B8-E4CC-11F4F1E6AF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  <p:sldLayoutId id="214748369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14145A3-8D02-78F1-EC3F-EABE0E10B2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313253" y="-94826"/>
            <a:ext cx="8696491" cy="69528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65613" y="1063217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3" y="634387"/>
            <a:ext cx="6554800" cy="6280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46597-521E-422B-761E-508B3252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55" y="2220399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731341" y="992417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B6AA73-2B97-B9DB-AA15-ED34F68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17" y="1088911"/>
            <a:ext cx="1071769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nô. 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endParaRPr lang="en-US" sz="24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</TotalTime>
  <Words>254</Words>
  <Application>Microsoft Office PowerPoint</Application>
  <PresentationFormat>Widescreen</PresentationFormat>
  <Paragraphs>52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宋体</vt:lpstr>
      <vt:lpstr>#9Slide05 SVNUT Triumph</vt:lpstr>
      <vt:lpstr>#9Slide07 Altus</vt:lpstr>
      <vt:lpstr>Arial</vt:lpstr>
      <vt:lpstr>Calibri</vt:lpstr>
      <vt:lpstr>Cambria</vt:lpstr>
      <vt:lpstr>Cambria Math</vt:lpstr>
      <vt:lpstr>Comfortaa</vt:lpstr>
      <vt:lpstr>Fredoka One</vt:lpstr>
      <vt:lpstr>Holtwood One SC</vt:lpstr>
      <vt:lpstr>MS Mincho</vt:lpstr>
      <vt:lpstr>Times New Roman</vt:lpstr>
      <vt:lpstr>Math Lesson by Slidesgo</vt:lpstr>
      <vt:lpstr>1_Math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subject>9Slide.vn</dc:subject>
  <dc:creator>huong</dc:creator>
  <dc:description>9Slide.vn</dc:description>
  <cp:lastModifiedBy>Administrator</cp:lastModifiedBy>
  <cp:revision>33</cp:revision>
  <dcterms:created xsi:type="dcterms:W3CDTF">2024-01-09T07:55:53Z</dcterms:created>
  <dcterms:modified xsi:type="dcterms:W3CDTF">2025-05-03T17:11:56Z</dcterms:modified>
  <cp:category>9Slide.vn</cp:category>
</cp:coreProperties>
</file>