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0" r:id="rId2"/>
    <p:sldId id="284" r:id="rId3"/>
    <p:sldId id="288" r:id="rId4"/>
    <p:sldId id="289" r:id="rId5"/>
    <p:sldId id="290" r:id="rId6"/>
    <p:sldId id="291" r:id="rId7"/>
    <p:sldId id="292" r:id="rId8"/>
    <p:sldId id="294" r:id="rId9"/>
    <p:sldId id="285" r:id="rId10"/>
    <p:sldId id="310" r:id="rId11"/>
    <p:sldId id="312" r:id="rId12"/>
    <p:sldId id="311" r:id="rId13"/>
    <p:sldId id="313" r:id="rId14"/>
    <p:sldId id="308" r:id="rId15"/>
    <p:sldId id="305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949" autoAdjust="0"/>
  </p:normalViewPr>
  <p:slideViewPr>
    <p:cSldViewPr snapToGrid="0">
      <p:cViewPr varScale="1">
        <p:scale>
          <a:sx n="44" d="100"/>
          <a:sy n="44" d="100"/>
        </p:scale>
        <p:origin x="17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8045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DB4EACF-54D9-A595-83B9-FB3174796A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slide" Target="slide7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vải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651" t="-4437" r="-1651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blipFill>
                <a:blip r:embed="rId4"/>
                <a:stretch>
                  <a:fillRect t="-2508" r="-2486" b="-5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blipFill>
                <a:blip r:embed="rId3"/>
                <a:stretch>
                  <a:fillRect t="-2496" r="-248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2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11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/>
                  </a:rPr>
                  <a:t> = 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blipFill>
                <a:blip r:embed="rId6"/>
                <a:stretch>
                  <a:fillRect t="-2128" r="-14409" b="-1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blipFill>
                <a:blip r:embed="rId7"/>
                <a:stretch>
                  <a:fillRect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485</Words>
  <Application>Microsoft Office PowerPoint</Application>
  <PresentationFormat>Widescreen</PresentationFormat>
  <Paragraphs>73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Times New Roman</vt:lpstr>
      <vt:lpstr>UTM Avo</vt:lpstr>
      <vt:lpstr>UTM Beautiful Caps</vt:lpstr>
      <vt:lpstr>UTM Mabella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24</cp:revision>
  <dcterms:created xsi:type="dcterms:W3CDTF">2024-01-09T11:50:54Z</dcterms:created>
  <dcterms:modified xsi:type="dcterms:W3CDTF">2024-02-20T13:19:11Z</dcterms:modified>
  <cp:category>9Slide.vn</cp:category>
</cp:coreProperties>
</file>