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319" r:id="rId5"/>
    <p:sldId id="320" r:id="rId6"/>
    <p:sldId id="322" r:id="rId7"/>
    <p:sldId id="324" r:id="rId8"/>
    <p:sldId id="325" r:id="rId9"/>
    <p:sldId id="323" r:id="rId10"/>
    <p:sldId id="299" r:id="rId11"/>
    <p:sldId id="30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3810" autoAdjust="0"/>
  </p:normalViewPr>
  <p:slideViewPr>
    <p:cSldViewPr snapToGrid="0">
      <p:cViewPr varScale="1">
        <p:scale>
          <a:sx n="46" d="100"/>
          <a:sy n="46" d="100"/>
        </p:scale>
        <p:origin x="1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30536F-4FBC-F111-7556-C86D7F1111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A7A7F88-C51D-58F6-6EF3-EA6D2C617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2C75836-96D6-BBD8-5594-3F4ACE6B6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104CF6D-38A7-2E0B-DC34-C5C34F890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199210E-30FA-036C-D5A3-34A7DDF39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6875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24E2312-7FE0-BEA6-74A4-8431C0CA2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09D5C9B-6986-167D-CCB2-DBF8002BA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8F92931-8FD6-5F9C-EBDE-91FE1C1D65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49B5DC2-574D-AE35-ADA0-1D655E4BD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6AB76F-86D4-7B01-AF54-9E14F3A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0065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3A2CB97B-F2F7-5F8C-9B8B-229F5B5D12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906B44-B39C-6F9B-27D2-026BD152D6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898642D-9C25-716A-0E72-F0CE7B0FB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B75661F-5675-8D1A-E7B0-F53B69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9A17AF-C187-CB38-00D9-EA6DE252D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1577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61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4C2CDA3-AEBF-4A1E-79D8-48DB40B60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E36C581-B683-01FE-15E8-1E649493CC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FBAEDCB-DE38-7256-8766-448ECEFB12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4410735-FFB9-8CBF-986E-184EC6CD2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DE2A02B-A423-0B99-8972-EB72C990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2972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D23DF8-16BE-51C2-BB51-49FDE1FB0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F53D568-A8FC-DD75-062E-102C6A1571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338657-82A1-1A0F-3597-F2DF1C4057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0A51949-B185-A609-BE09-826502968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349FF5B-BDC0-BCA4-27EA-DA02DE4E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94561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211373D-58A6-400F-F0C0-DED5DE654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96E866B-7F9D-DC7F-F9B2-C32BD5B4B1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9020A7A-1A0A-E061-EAEE-8827DC49B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969D95E-9201-13B2-C241-87F3EBC89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FCC4810-1698-C7C0-F938-7538426D5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E7C218C-EC4D-679C-D8AD-3800C9530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930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731FD06-20B6-4A31-C931-6CAC103D2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CE1D019-EC98-FE17-3755-B2598E0B2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A77E60-D4D2-356A-9043-1FA23E16E6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832CE94-16DA-FBE5-7228-103A58F5EF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6F3FEBF-2BD9-D86F-1E1C-7DBC016BF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489DD7C-6FC1-FF3F-E3C3-F89572DA10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B70C1D4-DCDE-51DE-A0E1-0F2A882A8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5687847-4883-8359-9D90-0AB83FF1C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697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D3130F8-F456-8346-76D7-E1A74B295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3DF42FF-E66F-AF37-4F13-93161EC1530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089F2E-D1B9-5538-8CF8-22521FDFB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48777DF-D299-E3F7-1F69-0A92FB33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2690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150192A9-D5DE-6D61-011B-13FB8936F6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C8F687C3-DB2C-0808-84E5-378712B6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1ED75EE8-321D-61E9-428A-728329836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657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53C21DC-A04E-569F-E57E-EBC7AD86A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7C219B5-8738-3B58-0581-02468CACD7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EB0C3B7-072A-A1D6-1522-E3FD37654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A8764A2-1011-7A7E-2694-53965C731B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017AE5-B78E-9E99-422B-1676D10D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CD95E4-656E-05A8-C935-D18D88B30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9290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28228E-5A9D-0C19-A5C8-3C29EDAB8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0AEF47F4-0E77-8969-DB90-F5B88988C5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8B8FAC5-8253-D0B7-11F0-F20EF955E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1E5C9E2-ADC9-945A-A012-FC64B5506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4963DA-5237-49C0-B7F5-DB157A46EF8F}" type="datetimeFigureOut">
              <a:rPr lang="vi-VN" smtClean="0"/>
              <a:t>20/02/2024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E2E85C7-40B0-60A4-457F-7FD91CBFE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12A4B3C-3D38-A6D7-ECB0-5B667962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4989E-55A7-4735-B4EE-E37FDE9BC1D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89843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F21B8A68-3208-A78B-E3CA-F13A7631B50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34C35250-2FB3-4A6D-4FC3-7EB17D6A9B1C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8310194" cy="10287000"/>
          </a:xfrm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55B81296-E331-EFB6-D1A7-CE4DDCC714BC}"/>
                </a:ext>
              </a:extLst>
            </p:cNvPr>
            <p:cNvSpPr/>
            <p:nvPr userDrawn="1"/>
          </p:nvSpPr>
          <p:spPr>
            <a:xfrm>
              <a:off x="0" y="0"/>
              <a:ext cx="18310194" cy="10287000"/>
            </a:xfrm>
            <a:custGeom>
              <a:avLst/>
              <a:gdLst/>
              <a:ahLst/>
              <a:cxnLst/>
              <a:rect l="l" t="t" r="r" b="b"/>
              <a:pathLst>
                <a:path w="18310194" h="10287000">
                  <a:moveTo>
                    <a:pt x="0" y="0"/>
                  </a:moveTo>
                  <a:lnTo>
                    <a:pt x="18310194" y="0"/>
                  </a:lnTo>
                  <a:lnTo>
                    <a:pt x="18310194" y="10287000"/>
                  </a:lnTo>
                  <a:lnTo>
                    <a:pt x="0" y="10287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7D9346DD-C095-AC97-320F-53313D9D2575}"/>
                </a:ext>
              </a:extLst>
            </p:cNvPr>
            <p:cNvGrpSpPr/>
            <p:nvPr userDrawn="1"/>
          </p:nvGrpSpPr>
          <p:grpSpPr>
            <a:xfrm>
              <a:off x="672147" y="749521"/>
              <a:ext cx="16965903" cy="8787960"/>
              <a:chOff x="-93907" y="-74100"/>
              <a:chExt cx="4468386" cy="2314524"/>
            </a:xfrm>
          </p:grpSpPr>
          <p:sp>
            <p:nvSpPr>
              <p:cNvPr id="9" name="Freeform 4">
                <a:extLst>
                  <a:ext uri="{FF2B5EF4-FFF2-40B4-BE49-F238E27FC236}">
                    <a16:creationId xmlns:a16="http://schemas.microsoft.com/office/drawing/2014/main" id="{8571274C-9DB4-F503-0826-1A46DA7E5EA6}"/>
                  </a:ext>
                </a:extLst>
              </p:cNvPr>
              <p:cNvSpPr/>
              <p:nvPr/>
            </p:nvSpPr>
            <p:spPr>
              <a:xfrm>
                <a:off x="-93907" y="-74100"/>
                <a:ext cx="4468386" cy="2314524"/>
              </a:xfrm>
              <a:custGeom>
                <a:avLst/>
                <a:gdLst/>
                <a:ahLst/>
                <a:cxnLst/>
                <a:rect l="l" t="t" r="r" b="b"/>
                <a:pathLst>
                  <a:path w="4274726" h="2166324">
                    <a:moveTo>
                      <a:pt x="24327" y="0"/>
                    </a:moveTo>
                    <a:lnTo>
                      <a:pt x="4250399" y="0"/>
                    </a:lnTo>
                    <a:cubicBezTo>
                      <a:pt x="4263834" y="0"/>
                      <a:pt x="4274726" y="10891"/>
                      <a:pt x="4274726" y="24327"/>
                    </a:cubicBezTo>
                    <a:lnTo>
                      <a:pt x="4274726" y="2141998"/>
                    </a:lnTo>
                    <a:cubicBezTo>
                      <a:pt x="4274726" y="2155433"/>
                      <a:pt x="4263834" y="2166324"/>
                      <a:pt x="4250399" y="2166324"/>
                    </a:cubicBezTo>
                    <a:lnTo>
                      <a:pt x="24327" y="2166324"/>
                    </a:lnTo>
                    <a:cubicBezTo>
                      <a:pt x="10891" y="2166324"/>
                      <a:pt x="0" y="2155433"/>
                      <a:pt x="0" y="2141998"/>
                    </a:cubicBezTo>
                    <a:lnTo>
                      <a:pt x="0" y="24327"/>
                    </a:lnTo>
                    <a:cubicBezTo>
                      <a:pt x="0" y="10891"/>
                      <a:pt x="10891" y="0"/>
                      <a:pt x="243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rnd">
                <a:solidFill>
                  <a:srgbClr val="FC8181">
                    <a:alpha val="89804"/>
                  </a:srgbClr>
                </a:solidFill>
                <a:prstDash val="lgDash"/>
                <a:round/>
              </a:ln>
            </p:spPr>
          </p:sp>
          <p:sp>
            <p:nvSpPr>
              <p:cNvPr id="10" name="TextBox 5">
                <a:extLst>
                  <a:ext uri="{FF2B5EF4-FFF2-40B4-BE49-F238E27FC236}">
                    <a16:creationId xmlns:a16="http://schemas.microsoft.com/office/drawing/2014/main" id="{17CE5E0F-573F-7DF9-AB4E-864977B6BEFE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4274726" cy="21948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22"/>
                  </a:lnSpc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6081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8349888" y="2858379"/>
            <a:ext cx="3045689" cy="3252409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57200" y="2952574"/>
            <a:ext cx="3825752" cy="2921918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FF46C43A-1A7D-E10A-AC59-8EE5E1D766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818435"/>
            <a:ext cx="2975106" cy="859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A9A1DD7-F5B0-A5D9-E4DB-7FAC8754B1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3522" y="1841720"/>
            <a:ext cx="4468755" cy="7742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CCA39-2BCF-201A-C859-3642491C54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5827" y="2545711"/>
            <a:ext cx="4487045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/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  <a:gd name="connsiteX0" fmla="*/ 0 w 10620375"/>
                  <a:gd name="connsiteY0" fmla="*/ 235887 h 2554545"/>
                  <a:gd name="connsiteX1" fmla="*/ 277762 w 10620375"/>
                  <a:gd name="connsiteY1" fmla="*/ 0 h 2554545"/>
                  <a:gd name="connsiteX2" fmla="*/ 10342612 w 10620375"/>
                  <a:gd name="connsiteY2" fmla="*/ 0 h 2554545"/>
                  <a:gd name="connsiteX3" fmla="*/ 10620375 w 10620375"/>
                  <a:gd name="connsiteY3" fmla="*/ 235887 h 2554545"/>
                  <a:gd name="connsiteX4" fmla="*/ 10620375 w 10620375"/>
                  <a:gd name="connsiteY4" fmla="*/ 2318657 h 2554545"/>
                  <a:gd name="connsiteX5" fmla="*/ 10342612 w 10620375"/>
                  <a:gd name="connsiteY5" fmla="*/ 2554545 h 2554545"/>
                  <a:gd name="connsiteX6" fmla="*/ 277762 w 10620375"/>
                  <a:gd name="connsiteY6" fmla="*/ 2554545 h 2554545"/>
                  <a:gd name="connsiteX7" fmla="*/ 0 w 10620375"/>
                  <a:gd name="connsiteY7" fmla="*/ 2318657 h 2554545"/>
                  <a:gd name="connsiteX8" fmla="*/ 0 w 10620375"/>
                  <a:gd name="connsiteY8" fmla="*/ 235887 h 25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620375" h="2554545" fill="none" extrusionOk="0">
                    <a:moveTo>
                      <a:pt x="0" y="235887"/>
                    </a:moveTo>
                    <a:cubicBezTo>
                      <a:pt x="1579" y="146407"/>
                      <a:pt x="142795" y="28558"/>
                      <a:pt x="277762" y="0"/>
                    </a:cubicBezTo>
                    <a:cubicBezTo>
                      <a:pt x="2811387" y="112386"/>
                      <a:pt x="5604488" y="614611"/>
                      <a:pt x="10342612" y="0"/>
                    </a:cubicBezTo>
                    <a:cubicBezTo>
                      <a:pt x="10487507" y="-55684"/>
                      <a:pt x="10571992" y="92055"/>
                      <a:pt x="10620375" y="235887"/>
                    </a:cubicBezTo>
                    <a:cubicBezTo>
                      <a:pt x="10643881" y="1235735"/>
                      <a:pt x="10629138" y="2032395"/>
                      <a:pt x="10620375" y="2318657"/>
                    </a:cubicBezTo>
                    <a:cubicBezTo>
                      <a:pt x="10630675" y="2399435"/>
                      <a:pt x="10462659" y="2519414"/>
                      <a:pt x="10342612" y="2554545"/>
                    </a:cubicBezTo>
                    <a:cubicBezTo>
                      <a:pt x="8502333" y="2651586"/>
                      <a:pt x="3037915" y="3001545"/>
                      <a:pt x="277762" y="2554545"/>
                    </a:cubicBezTo>
                    <a:cubicBezTo>
                      <a:pt x="156266" y="2551227"/>
                      <a:pt x="-29128" y="2454563"/>
                      <a:pt x="0" y="2318657"/>
                    </a:cubicBezTo>
                    <a:cubicBezTo>
                      <a:pt x="-131009" y="2067947"/>
                      <a:pt x="-149466" y="484678"/>
                      <a:pt x="0" y="235887"/>
                    </a:cubicBezTo>
                    <a:close/>
                  </a:path>
                  <a:path w="10620375" h="2554545" stroke="0" extrusionOk="0">
                    <a:moveTo>
                      <a:pt x="0" y="235887"/>
                    </a:moveTo>
                    <a:cubicBezTo>
                      <a:pt x="4202" y="128633"/>
                      <a:pt x="128364" y="-11765"/>
                      <a:pt x="277762" y="0"/>
                    </a:cubicBezTo>
                    <a:cubicBezTo>
                      <a:pt x="1875695" y="-440442"/>
                      <a:pt x="8922197" y="217203"/>
                      <a:pt x="10342612" y="0"/>
                    </a:cubicBezTo>
                    <a:cubicBezTo>
                      <a:pt x="10467147" y="-9235"/>
                      <a:pt x="10653228" y="103892"/>
                      <a:pt x="10620375" y="235887"/>
                    </a:cubicBezTo>
                    <a:cubicBezTo>
                      <a:pt x="10763029" y="1254666"/>
                      <a:pt x="10880997" y="1780797"/>
                      <a:pt x="10620375" y="2318657"/>
                    </a:cubicBezTo>
                    <a:cubicBezTo>
                      <a:pt x="10607284" y="2417896"/>
                      <a:pt x="10477558" y="2547208"/>
                      <a:pt x="10342612" y="2554545"/>
                    </a:cubicBezTo>
                    <a:cubicBezTo>
                      <a:pt x="8983993" y="1327028"/>
                      <a:pt x="3293728" y="3233774"/>
                      <a:pt x="277762" y="2554545"/>
                    </a:cubicBezTo>
                    <a:cubicBezTo>
                      <a:pt x="126874" y="2580176"/>
                      <a:pt x="-8366" y="2436337"/>
                      <a:pt x="0" y="2318657"/>
                    </a:cubicBezTo>
                    <a:cubicBezTo>
                      <a:pt x="129482" y="1189009"/>
                      <a:pt x="33963" y="796338"/>
                      <a:pt x="0" y="235887"/>
                    </a:cubicBezTo>
                    <a:close/>
                  </a:path>
                  <a:path w="10620375" h="2554545" fill="none" stroke="0" extrusionOk="0">
                    <a:moveTo>
                      <a:pt x="0" y="235887"/>
                    </a:moveTo>
                    <a:cubicBezTo>
                      <a:pt x="16536" y="112168"/>
                      <a:pt x="164331" y="18895"/>
                      <a:pt x="277762" y="0"/>
                    </a:cubicBezTo>
                    <a:cubicBezTo>
                      <a:pt x="3579987" y="444840"/>
                      <a:pt x="5054379" y="389274"/>
                      <a:pt x="10342612" y="0"/>
                    </a:cubicBezTo>
                    <a:cubicBezTo>
                      <a:pt x="10484908" y="-45077"/>
                      <a:pt x="10606928" y="71557"/>
                      <a:pt x="10620375" y="235887"/>
                    </a:cubicBezTo>
                    <a:cubicBezTo>
                      <a:pt x="10609710" y="1204136"/>
                      <a:pt x="10694016" y="1967700"/>
                      <a:pt x="10620375" y="2318657"/>
                    </a:cubicBezTo>
                    <a:cubicBezTo>
                      <a:pt x="10615629" y="2438887"/>
                      <a:pt x="10467005" y="2528516"/>
                      <a:pt x="10342612" y="2554545"/>
                    </a:cubicBezTo>
                    <a:cubicBezTo>
                      <a:pt x="8316106" y="2271589"/>
                      <a:pt x="2546832" y="2544951"/>
                      <a:pt x="277762" y="2554545"/>
                    </a:cubicBezTo>
                    <a:cubicBezTo>
                      <a:pt x="128781" y="2547938"/>
                      <a:pt x="-20030" y="2428871"/>
                      <a:pt x="0" y="2318657"/>
                    </a:cubicBezTo>
                    <a:cubicBezTo>
                      <a:pt x="-180008" y="2114799"/>
                      <a:pt x="-184482" y="540592"/>
                      <a:pt x="0" y="235887"/>
                    </a:cubicBezTo>
                    <a:close/>
                  </a:path>
                  <a:path w="10620375" h="2554545" fill="none" stroke="0" extrusionOk="0">
                    <a:moveTo>
                      <a:pt x="0" y="235887"/>
                    </a:moveTo>
                    <a:cubicBezTo>
                      <a:pt x="18956" y="147955"/>
                      <a:pt x="143917" y="32444"/>
                      <a:pt x="277762" y="0"/>
                    </a:cubicBezTo>
                    <a:cubicBezTo>
                      <a:pt x="3218741" y="266787"/>
                      <a:pt x="5378106" y="260349"/>
                      <a:pt x="10342612" y="0"/>
                    </a:cubicBezTo>
                    <a:cubicBezTo>
                      <a:pt x="10469719" y="-52429"/>
                      <a:pt x="10595267" y="74166"/>
                      <a:pt x="10620375" y="235887"/>
                    </a:cubicBezTo>
                    <a:cubicBezTo>
                      <a:pt x="10649295" y="1200141"/>
                      <a:pt x="10645864" y="2016864"/>
                      <a:pt x="10620375" y="2318657"/>
                    </a:cubicBezTo>
                    <a:cubicBezTo>
                      <a:pt x="10617399" y="2410209"/>
                      <a:pt x="10456403" y="2525314"/>
                      <a:pt x="10342612" y="2554545"/>
                    </a:cubicBezTo>
                    <a:cubicBezTo>
                      <a:pt x="8386427" y="2414853"/>
                      <a:pt x="2553435" y="3026399"/>
                      <a:pt x="277762" y="2554545"/>
                    </a:cubicBezTo>
                    <a:cubicBezTo>
                      <a:pt x="125668" y="2547368"/>
                      <a:pt x="-36392" y="2443396"/>
                      <a:pt x="0" y="2318657"/>
                    </a:cubicBezTo>
                    <a:cubicBezTo>
                      <a:pt x="-148592" y="2111538"/>
                      <a:pt x="-149961" y="529914"/>
                      <a:pt x="0" y="235887"/>
                    </a:cubicBezTo>
                    <a:close/>
                  </a:path>
                </a:pathLst>
              </a:custGeom>
              <a:solidFill>
                <a:schemeClr val="accent6">
                  <a:lumMod val="20000"/>
                  <a:lumOff val="80000"/>
                </a:schemeClr>
              </a:solid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GV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viết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bất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kì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như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học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sinh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tham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gia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trải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nghiệm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Phát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phiếu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ngẫu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nhiên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sau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mời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4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em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đứng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Ai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đúng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sẽ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được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tuyên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dương</a:t>
                </a:r>
                <a:r>
                  <a:rPr lang="en-US" sz="36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9">
                <a:extLst>
                  <a:ext uri="{FF2B5EF4-FFF2-40B4-BE49-F238E27FC236}">
                    <a16:creationId xmlns:a16="http://schemas.microsoft.com/office/drawing/2014/main" id="{64134A8C-47DF-FE2F-D385-2AB2B160C1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549" y="1914569"/>
                <a:ext cx="10620375" cy="2554545"/>
              </a:xfrm>
              <a:custGeom>
                <a:avLst/>
                <a:gdLst>
                  <a:gd name="connsiteX0" fmla="*/ 0 w 7176976"/>
                  <a:gd name="connsiteY0" fmla="*/ 187705 h 2032754"/>
                  <a:gd name="connsiteX1" fmla="*/ 187705 w 7176976"/>
                  <a:gd name="connsiteY1" fmla="*/ 0 h 2032754"/>
                  <a:gd name="connsiteX2" fmla="*/ 6989271 w 7176976"/>
                  <a:gd name="connsiteY2" fmla="*/ 0 h 2032754"/>
                  <a:gd name="connsiteX3" fmla="*/ 7176976 w 7176976"/>
                  <a:gd name="connsiteY3" fmla="*/ 187705 h 2032754"/>
                  <a:gd name="connsiteX4" fmla="*/ 7176976 w 7176976"/>
                  <a:gd name="connsiteY4" fmla="*/ 1845049 h 2032754"/>
                  <a:gd name="connsiteX5" fmla="*/ 6989271 w 7176976"/>
                  <a:gd name="connsiteY5" fmla="*/ 2032754 h 2032754"/>
                  <a:gd name="connsiteX6" fmla="*/ 187705 w 7176976"/>
                  <a:gd name="connsiteY6" fmla="*/ 2032754 h 2032754"/>
                  <a:gd name="connsiteX7" fmla="*/ 0 w 7176976"/>
                  <a:gd name="connsiteY7" fmla="*/ 1845049 h 2032754"/>
                  <a:gd name="connsiteX8" fmla="*/ 0 w 7176976"/>
                  <a:gd name="connsiteY8" fmla="*/ 187705 h 20327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176976" h="2032754" fill="none" extrusionOk="0">
                    <a:moveTo>
                      <a:pt x="0" y="187705"/>
                    </a:moveTo>
                    <a:cubicBezTo>
                      <a:pt x="327" y="92899"/>
                      <a:pt x="90406" y="10688"/>
                      <a:pt x="187705" y="0"/>
                    </a:cubicBezTo>
                    <a:cubicBezTo>
                      <a:pt x="2143161" y="72427"/>
                      <a:pt x="3624394" y="61419"/>
                      <a:pt x="6989271" y="0"/>
                    </a:cubicBezTo>
                    <a:cubicBezTo>
                      <a:pt x="7091056" y="-12954"/>
                      <a:pt x="7160963" y="79194"/>
                      <a:pt x="7176976" y="187705"/>
                    </a:cubicBezTo>
                    <a:cubicBezTo>
                      <a:pt x="7162910" y="959727"/>
                      <a:pt x="7206606" y="1562180"/>
                      <a:pt x="7176976" y="1845049"/>
                    </a:cubicBezTo>
                    <a:cubicBezTo>
                      <a:pt x="7179429" y="1936267"/>
                      <a:pt x="7083888" y="2022609"/>
                      <a:pt x="6989271" y="2032754"/>
                    </a:cubicBezTo>
                    <a:cubicBezTo>
                      <a:pt x="5632867" y="2062581"/>
                      <a:pt x="2023625" y="1953448"/>
                      <a:pt x="187705" y="2032754"/>
                    </a:cubicBezTo>
                    <a:cubicBezTo>
                      <a:pt x="95514" y="2031457"/>
                      <a:pt x="-2973" y="1949304"/>
                      <a:pt x="0" y="1845049"/>
                    </a:cubicBezTo>
                    <a:cubicBezTo>
                      <a:pt x="-97550" y="1665317"/>
                      <a:pt x="-83494" y="438867"/>
                      <a:pt x="0" y="187705"/>
                    </a:cubicBezTo>
                    <a:close/>
                  </a:path>
                  <a:path w="7176976" h="2032754" stroke="0" extrusionOk="0">
                    <a:moveTo>
                      <a:pt x="0" y="187705"/>
                    </a:moveTo>
                    <a:cubicBezTo>
                      <a:pt x="8514" y="86359"/>
                      <a:pt x="88276" y="8830"/>
                      <a:pt x="187705" y="0"/>
                    </a:cubicBezTo>
                    <a:cubicBezTo>
                      <a:pt x="1231420" y="123000"/>
                      <a:pt x="5861375" y="-96860"/>
                      <a:pt x="6989271" y="0"/>
                    </a:cubicBezTo>
                    <a:cubicBezTo>
                      <a:pt x="7081967" y="-8362"/>
                      <a:pt x="7180064" y="77813"/>
                      <a:pt x="7176976" y="187705"/>
                    </a:cubicBezTo>
                    <a:cubicBezTo>
                      <a:pt x="7167955" y="1013335"/>
                      <a:pt x="7279519" y="1398696"/>
                      <a:pt x="7176976" y="1845049"/>
                    </a:cubicBezTo>
                    <a:cubicBezTo>
                      <a:pt x="7160819" y="1954569"/>
                      <a:pt x="7088237" y="2031985"/>
                      <a:pt x="6989271" y="2032754"/>
                    </a:cubicBezTo>
                    <a:cubicBezTo>
                      <a:pt x="6004235" y="1872047"/>
                      <a:pt x="2287654" y="2072421"/>
                      <a:pt x="187705" y="2032754"/>
                    </a:cubicBezTo>
                    <a:cubicBezTo>
                      <a:pt x="79452" y="2031828"/>
                      <a:pt x="-4226" y="1946801"/>
                      <a:pt x="0" y="1845049"/>
                    </a:cubicBezTo>
                    <a:cubicBezTo>
                      <a:pt x="82687" y="1025132"/>
                      <a:pt x="18026" y="725420"/>
                      <a:pt x="0" y="18770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505" r="-1571" b="-1991"/>
                </a:stretch>
              </a:blipFill>
              <a:ln w="38100">
                <a:solidFill>
                  <a:srgbClr val="70AD47"/>
                </a:solidFill>
                <a:extLst>
                  <a:ext uri="{C807C97D-BFC1-408E-A445-0C87EB9F89A2}">
                    <ask:lineSketchStyleProps xmlns:ask="http://schemas.microsoft.com/office/drawing/2018/sketchyshapes" sd="852854689">
                      <a:custGeom>
                        <a:avLst/>
                        <a:gdLst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  <a:gd name="connsiteX0" fmla="*/ 0 w 10620375"/>
                          <a:gd name="connsiteY0" fmla="*/ 235887 h 2554545"/>
                          <a:gd name="connsiteX1" fmla="*/ 277762 w 10620375"/>
                          <a:gd name="connsiteY1" fmla="*/ 0 h 2554545"/>
                          <a:gd name="connsiteX2" fmla="*/ 10342612 w 10620375"/>
                          <a:gd name="connsiteY2" fmla="*/ 0 h 2554545"/>
                          <a:gd name="connsiteX3" fmla="*/ 10620375 w 10620375"/>
                          <a:gd name="connsiteY3" fmla="*/ 235887 h 2554545"/>
                          <a:gd name="connsiteX4" fmla="*/ 10620375 w 10620375"/>
                          <a:gd name="connsiteY4" fmla="*/ 2318657 h 2554545"/>
                          <a:gd name="connsiteX5" fmla="*/ 10342612 w 10620375"/>
                          <a:gd name="connsiteY5" fmla="*/ 2554545 h 2554545"/>
                          <a:gd name="connsiteX6" fmla="*/ 277762 w 10620375"/>
                          <a:gd name="connsiteY6" fmla="*/ 2554545 h 2554545"/>
                          <a:gd name="connsiteX7" fmla="*/ 0 w 10620375"/>
                          <a:gd name="connsiteY7" fmla="*/ 2318657 h 2554545"/>
                          <a:gd name="connsiteX8" fmla="*/ 0 w 10620375"/>
                          <a:gd name="connsiteY8" fmla="*/ 235887 h 25545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0620375" h="2554545" fill="none" extrusionOk="0">
                            <a:moveTo>
                              <a:pt x="0" y="235887"/>
                            </a:moveTo>
                            <a:cubicBezTo>
                              <a:pt x="1460" y="143186"/>
                              <a:pt x="138975" y="22148"/>
                              <a:pt x="277762" y="0"/>
                            </a:cubicBezTo>
                            <a:cubicBezTo>
                              <a:pt x="2974469" y="102707"/>
                              <a:pt x="5422226" y="208452"/>
                              <a:pt x="10342612" y="0"/>
                            </a:cubicBezTo>
                            <a:cubicBezTo>
                              <a:pt x="10490253" y="-36779"/>
                              <a:pt x="10584515" y="95843"/>
                              <a:pt x="10620375" y="235887"/>
                            </a:cubicBezTo>
                            <a:cubicBezTo>
                              <a:pt x="10623483" y="1222087"/>
                              <a:pt x="10631917" y="2026912"/>
                              <a:pt x="10620375" y="2318657"/>
                            </a:cubicBezTo>
                            <a:cubicBezTo>
                              <a:pt x="10629409" y="2405858"/>
                              <a:pt x="10469892" y="2527522"/>
                              <a:pt x="10342612" y="2554545"/>
                            </a:cubicBezTo>
                            <a:cubicBezTo>
                              <a:pt x="8439176" y="2629049"/>
                              <a:pt x="3020657" y="2784100"/>
                              <a:pt x="277762" y="2554545"/>
                            </a:cubicBezTo>
                            <a:cubicBezTo>
                              <a:pt x="148900" y="2552060"/>
                              <a:pt x="-17025" y="2452170"/>
                              <a:pt x="0" y="2318657"/>
                            </a:cubicBezTo>
                            <a:cubicBezTo>
                              <a:pt x="-142386" y="2089127"/>
                              <a:pt x="-134197" y="524066"/>
                              <a:pt x="0" y="235887"/>
                            </a:cubicBezTo>
                            <a:close/>
                          </a:path>
                          <a:path w="10620375" h="2554545" stroke="0" extrusionOk="0">
                            <a:moveTo>
                              <a:pt x="0" y="235887"/>
                            </a:moveTo>
                            <a:cubicBezTo>
                              <a:pt x="10201" y="114266"/>
                              <a:pt x="129489" y="-411"/>
                              <a:pt x="277762" y="0"/>
                            </a:cubicBezTo>
                            <a:cubicBezTo>
                              <a:pt x="1851692" y="-173283"/>
                              <a:pt x="8848213" y="116349"/>
                              <a:pt x="10342612" y="0"/>
                            </a:cubicBezTo>
                            <a:cubicBezTo>
                              <a:pt x="10469954" y="-9518"/>
                              <a:pt x="10639971" y="101030"/>
                              <a:pt x="10620375" y="235887"/>
                            </a:cubicBezTo>
                            <a:cubicBezTo>
                              <a:pt x="10680906" y="1264554"/>
                              <a:pt x="10819855" y="1767843"/>
                              <a:pt x="10620375" y="2318657"/>
                            </a:cubicBezTo>
                            <a:cubicBezTo>
                              <a:pt x="10600587" y="2441664"/>
                              <a:pt x="10485758" y="2551749"/>
                              <a:pt x="10342612" y="2554545"/>
                            </a:cubicBezTo>
                            <a:cubicBezTo>
                              <a:pt x="8939860" y="1784105"/>
                              <a:pt x="3318828" y="3061137"/>
                              <a:pt x="277762" y="2554545"/>
                            </a:cubicBezTo>
                            <a:cubicBezTo>
                              <a:pt x="123915" y="2571653"/>
                              <a:pt x="-7848" y="2438836"/>
                              <a:pt x="0" y="2318657"/>
                            </a:cubicBezTo>
                            <a:cubicBezTo>
                              <a:pt x="124665" y="1256125"/>
                              <a:pt x="30141" y="856785"/>
                              <a:pt x="0" y="235887"/>
                            </a:cubicBezTo>
                            <a:close/>
                          </a:path>
                          <a:path w="10620375" h="2554545" fill="none" stroke="0" extrusionOk="0">
                            <a:moveTo>
                              <a:pt x="0" y="235887"/>
                            </a:moveTo>
                            <a:cubicBezTo>
                              <a:pt x="5321" y="118064"/>
                              <a:pt x="144528" y="35823"/>
                              <a:pt x="277762" y="0"/>
                            </a:cubicBezTo>
                            <a:cubicBezTo>
                              <a:pt x="3435816" y="268619"/>
                              <a:pt x="5159467" y="316968"/>
                              <a:pt x="10342612" y="0"/>
                            </a:cubicBezTo>
                            <a:cubicBezTo>
                              <a:pt x="10479905" y="-26436"/>
                              <a:pt x="10604396" y="83964"/>
                              <a:pt x="10620375" y="235887"/>
                            </a:cubicBezTo>
                            <a:cubicBezTo>
                              <a:pt x="10626473" y="1183198"/>
                              <a:pt x="10675460" y="1955081"/>
                              <a:pt x="10620375" y="2318657"/>
                            </a:cubicBezTo>
                            <a:cubicBezTo>
                              <a:pt x="10610755" y="2438090"/>
                              <a:pt x="10476424" y="2540780"/>
                              <a:pt x="10342612" y="2554545"/>
                            </a:cubicBezTo>
                            <a:cubicBezTo>
                              <a:pt x="8266716" y="2313015"/>
                              <a:pt x="2682835" y="2616523"/>
                              <a:pt x="277762" y="2554545"/>
                            </a:cubicBezTo>
                            <a:cubicBezTo>
                              <a:pt x="133079" y="2551247"/>
                              <a:pt x="-16584" y="2444154"/>
                              <a:pt x="0" y="2318657"/>
                            </a:cubicBezTo>
                            <a:cubicBezTo>
                              <a:pt x="-146951" y="2102171"/>
                              <a:pt x="-175200" y="570679"/>
                              <a:pt x="0" y="235887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8523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Nhóm 2">
            <a:extLst>
              <a:ext uri="{FF2B5EF4-FFF2-40B4-BE49-F238E27FC236}">
                <a16:creationId xmlns:a16="http://schemas.microsoft.com/office/drawing/2014/main" id="{425471DC-858B-8E12-2547-59D2DC2AD218}"/>
              </a:ext>
            </a:extLst>
          </p:cNvPr>
          <p:cNvGrpSpPr/>
          <p:nvPr/>
        </p:nvGrpSpPr>
        <p:grpSpPr>
          <a:xfrm>
            <a:off x="1074593" y="2738509"/>
            <a:ext cx="5023811" cy="584775"/>
            <a:chOff x="1453063" y="2567303"/>
            <a:chExt cx="5023811" cy="584775"/>
          </a:xfrm>
        </p:grpSpPr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22A4000-C339-A328-8381-B313E1CFB300}"/>
                </a:ext>
              </a:extLst>
            </p:cNvPr>
            <p:cNvSpPr txBox="1"/>
            <p:nvPr/>
          </p:nvSpPr>
          <p:spPr>
            <a:xfrm>
              <a:off x="2037838" y="2567303"/>
              <a:ext cx="4439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Ôn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lại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đã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học</a:t>
              </a:r>
              <a:r>
                <a:rPr lang="en-US" sz="32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64B741F8-7A94-FFDD-EDB2-E7E5B57601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53063" y="2567303"/>
              <a:ext cx="584775" cy="584775"/>
            </a:xfrm>
            <a:prstGeom prst="rect">
              <a:avLst/>
            </a:prstGeom>
          </p:spPr>
        </p:pic>
      </p:grpSp>
      <p:grpSp>
        <p:nvGrpSpPr>
          <p:cNvPr id="6" name="Nhóm 5">
            <a:extLst>
              <a:ext uri="{FF2B5EF4-FFF2-40B4-BE49-F238E27FC236}">
                <a16:creationId xmlns:a16="http://schemas.microsoft.com/office/drawing/2014/main" id="{E241AB7A-439A-5E57-C8B8-7600CE2C25A6}"/>
              </a:ext>
            </a:extLst>
          </p:cNvPr>
          <p:cNvGrpSpPr/>
          <p:nvPr/>
        </p:nvGrpSpPr>
        <p:grpSpPr>
          <a:xfrm>
            <a:off x="1074593" y="3611878"/>
            <a:ext cx="8496052" cy="584775"/>
            <a:chOff x="1479221" y="3428999"/>
            <a:chExt cx="8496052" cy="584775"/>
          </a:xfrm>
        </p:grpSpPr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AD196282-5AE0-E7EA-B352-A551E527049F}"/>
                </a:ext>
              </a:extLst>
            </p:cNvPr>
            <p:cNvSpPr txBox="1"/>
            <p:nvPr/>
          </p:nvSpPr>
          <p:spPr>
            <a:xfrm>
              <a:off x="2037838" y="3428999"/>
              <a:ext cx="793743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</a:t>
              </a:r>
              <a:endPara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4080BB1E-A261-B384-7356-C9D717E62B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79221" y="3428999"/>
              <a:ext cx="584775" cy="584775"/>
            </a:xfrm>
            <a:prstGeom prst="rect">
              <a:avLst/>
            </a:prstGeom>
          </p:spPr>
        </p:pic>
      </p:grp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1E7CD5CE-25E0-833E-054A-5D98ADB11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2777" y="685800"/>
            <a:ext cx="5450296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69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9">
            <a:extLst>
              <a:ext uri="{FF2B5EF4-FFF2-40B4-BE49-F238E27FC236}">
                <a16:creationId xmlns:a16="http://schemas.microsoft.com/office/drawing/2014/main" id="{FD7F8E96-A2CC-55BF-0F4B-A6A5486277AD}"/>
              </a:ext>
            </a:extLst>
          </p:cNvPr>
          <p:cNvSpPr/>
          <p:nvPr/>
        </p:nvSpPr>
        <p:spPr>
          <a:xfrm>
            <a:off x="9022080" y="3576195"/>
            <a:ext cx="2373497" cy="2534593"/>
          </a:xfrm>
          <a:custGeom>
            <a:avLst/>
            <a:gdLst/>
            <a:ahLst/>
            <a:cxnLst/>
            <a:rect l="l" t="t" r="r" b="b"/>
            <a:pathLst>
              <a:path w="4568533" h="4878614">
                <a:moveTo>
                  <a:pt x="0" y="0"/>
                </a:moveTo>
                <a:lnTo>
                  <a:pt x="4568533" y="0"/>
                </a:lnTo>
                <a:lnTo>
                  <a:pt x="4568533" y="4878614"/>
                </a:lnTo>
                <a:lnTo>
                  <a:pt x="0" y="48786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0">
            <a:extLst>
              <a:ext uri="{FF2B5EF4-FFF2-40B4-BE49-F238E27FC236}">
                <a16:creationId xmlns:a16="http://schemas.microsoft.com/office/drawing/2014/main" id="{7C88C1FA-B9BF-6045-2943-5B7BC93B5BCC}"/>
              </a:ext>
            </a:extLst>
          </p:cNvPr>
          <p:cNvSpPr/>
          <p:nvPr/>
        </p:nvSpPr>
        <p:spPr>
          <a:xfrm>
            <a:off x="685800" y="3576320"/>
            <a:ext cx="2834464" cy="2164822"/>
          </a:xfrm>
          <a:custGeom>
            <a:avLst/>
            <a:gdLst/>
            <a:ahLst/>
            <a:cxnLst/>
            <a:rect l="l" t="t" r="r" b="b"/>
            <a:pathLst>
              <a:path w="5738628" h="4382877">
                <a:moveTo>
                  <a:pt x="0" y="0"/>
                </a:moveTo>
                <a:lnTo>
                  <a:pt x="5738628" y="0"/>
                </a:lnTo>
                <a:lnTo>
                  <a:pt x="5738628" y="4382877"/>
                </a:lnTo>
                <a:lnTo>
                  <a:pt x="0" y="43828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2A8216CA-A01A-BD4C-7C28-351D4A3B7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955" y="1896601"/>
            <a:ext cx="8974090" cy="335918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9970F9-0CF4-0566-26CA-4B5B0EB7C3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446" y="1323260"/>
            <a:ext cx="2975106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1751415" y="2206048"/>
            <a:ext cx="2525451" cy="2696862"/>
          </a:xfrm>
          <a:custGeom>
            <a:avLst/>
            <a:gdLst/>
            <a:ahLst/>
            <a:cxnLst/>
            <a:rect l="l" t="t" r="r" b="b"/>
            <a:pathLst>
              <a:path w="3788177" h="4045293">
                <a:moveTo>
                  <a:pt x="0" y="0"/>
                </a:moveTo>
                <a:lnTo>
                  <a:pt x="3788177" y="0"/>
                </a:lnTo>
                <a:lnTo>
                  <a:pt x="3788177" y="4045293"/>
                </a:lnTo>
                <a:lnTo>
                  <a:pt x="0" y="40452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8511302" y="1877413"/>
            <a:ext cx="1344942" cy="2947818"/>
          </a:xfrm>
          <a:custGeom>
            <a:avLst/>
            <a:gdLst/>
            <a:ahLst/>
            <a:cxnLst/>
            <a:rect l="l" t="t" r="r" b="b"/>
            <a:pathLst>
              <a:path w="2017413" h="4421727">
                <a:moveTo>
                  <a:pt x="0" y="0"/>
                </a:moveTo>
                <a:lnTo>
                  <a:pt x="2017413" y="0"/>
                </a:lnTo>
                <a:lnTo>
                  <a:pt x="2017413" y="4421728"/>
                </a:lnTo>
                <a:lnTo>
                  <a:pt x="0" y="44217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id="{61E90AD7-1428-9BB0-EA86-C9EE1EC29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6866" y="1295215"/>
            <a:ext cx="4438273" cy="426757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406266" y="4371315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0" y="0"/>
                </a:moveTo>
                <a:lnTo>
                  <a:pt x="2619413" y="0"/>
                </a:lnTo>
                <a:lnTo>
                  <a:pt x="2619413" y="3665844"/>
                </a:lnTo>
                <a:lnTo>
                  <a:pt x="0" y="36658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792753" y="4414104"/>
            <a:ext cx="1746275" cy="2443896"/>
          </a:xfrm>
          <a:custGeom>
            <a:avLst/>
            <a:gdLst/>
            <a:ahLst/>
            <a:cxnLst/>
            <a:rect l="l" t="t" r="r" b="b"/>
            <a:pathLst>
              <a:path w="2619412" h="3665844">
                <a:moveTo>
                  <a:pt x="2619412" y="0"/>
                </a:moveTo>
                <a:lnTo>
                  <a:pt x="0" y="0"/>
                </a:lnTo>
                <a:lnTo>
                  <a:pt x="0" y="3665844"/>
                </a:lnTo>
                <a:lnTo>
                  <a:pt x="2619412" y="3665844"/>
                </a:lnTo>
                <a:lnTo>
                  <a:pt x="261941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videoplayback">
            <a:hlinkClick r:id="" action="ppaction://media"/>
            <a:extLst>
              <a:ext uri="{FF2B5EF4-FFF2-40B4-BE49-F238E27FC236}">
                <a16:creationId xmlns:a16="http://schemas.microsoft.com/office/drawing/2014/main" id="{156D2DDD-5B40-22F8-438F-2AAB92586EA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84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667984" y="2092518"/>
            <a:ext cx="2258177" cy="2680329"/>
          </a:xfrm>
          <a:custGeom>
            <a:avLst/>
            <a:gdLst/>
            <a:ahLst/>
            <a:cxnLst/>
            <a:rect l="l" t="t" r="r" b="b"/>
            <a:pathLst>
              <a:path w="3387266" h="4020494">
                <a:moveTo>
                  <a:pt x="0" y="0"/>
                </a:moveTo>
                <a:lnTo>
                  <a:pt x="3387266" y="0"/>
                </a:lnTo>
                <a:lnTo>
                  <a:pt x="3387266" y="4020494"/>
                </a:lnTo>
                <a:lnTo>
                  <a:pt x="0" y="40204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2" name="Đồ họa 1">
            <a:extLst>
              <a:ext uri="{FF2B5EF4-FFF2-40B4-BE49-F238E27FC236}">
                <a16:creationId xmlns:a16="http://schemas.microsoft.com/office/drawing/2014/main" id="{B602269E-4CB2-5B88-79A6-2C7668204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90853" y="2210485"/>
            <a:ext cx="2962490" cy="28194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98E5455B-8028-7BC6-162E-07D3130E04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1148" y="1295215"/>
            <a:ext cx="4956478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345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2">
            <a:extLst>
              <a:ext uri="{FF2B5EF4-FFF2-40B4-BE49-F238E27FC236}">
                <a16:creationId xmlns:a16="http://schemas.microsoft.com/office/drawing/2014/main" id="{491F7CAC-126C-E530-97BD-C0DAC6E8BC08}"/>
              </a:ext>
            </a:extLst>
          </p:cNvPr>
          <p:cNvSpPr/>
          <p:nvPr/>
        </p:nvSpPr>
        <p:spPr>
          <a:xfrm>
            <a:off x="2011719" y="659448"/>
            <a:ext cx="553682" cy="715327"/>
          </a:xfrm>
          <a:custGeom>
            <a:avLst/>
            <a:gdLst/>
            <a:ahLst/>
            <a:cxnLst/>
            <a:rect l="l" t="t" r="r" b="b"/>
            <a:pathLst>
              <a:path w="700743" h="1092777">
                <a:moveTo>
                  <a:pt x="0" y="0"/>
                </a:moveTo>
                <a:lnTo>
                  <a:pt x="700743" y="0"/>
                </a:lnTo>
                <a:lnTo>
                  <a:pt x="700743" y="1092777"/>
                </a:lnTo>
                <a:lnTo>
                  <a:pt x="0" y="10927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257300" y="661055"/>
            <a:ext cx="863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/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1?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33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39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28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c)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nào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dưới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đây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</a:p>
              <a:p>
                <a:pPr marL="0" marR="0" algn="just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           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num>
                      <m:den>
                        <m:r>
                          <a:rPr lang="en-US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dirty="0"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536FFD1-076C-E791-F798-96C5D2C4E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675" y="1581150"/>
                <a:ext cx="10458450" cy="3954929"/>
              </a:xfrm>
              <a:prstGeom prst="rect">
                <a:avLst/>
              </a:prstGeom>
              <a:blipFill>
                <a:blip r:embed="rId5"/>
                <a:stretch>
                  <a:fillRect l="-1166" t="-1387" b="-13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25F61BC4-66C3-29FF-D4B7-D7360F5004BA}"/>
              </a:ext>
            </a:extLst>
          </p:cNvPr>
          <p:cNvSpPr/>
          <p:nvPr/>
        </p:nvSpPr>
        <p:spPr>
          <a:xfrm>
            <a:off x="2857500" y="22574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9EA401D-B289-7989-4393-2157F0EE4AC0}"/>
              </a:ext>
            </a:extLst>
          </p:cNvPr>
          <p:cNvSpPr/>
          <p:nvPr/>
        </p:nvSpPr>
        <p:spPr>
          <a:xfrm>
            <a:off x="4314825" y="362902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6A1D89C-30A3-B1BE-26D5-D6AD8082EB32}"/>
              </a:ext>
            </a:extLst>
          </p:cNvPr>
          <p:cNvSpPr/>
          <p:nvPr/>
        </p:nvSpPr>
        <p:spPr>
          <a:xfrm>
            <a:off x="5791200" y="4981575"/>
            <a:ext cx="533400" cy="4762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750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 animBg="1"/>
      <p:bldP spid="7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672D090-23A0-E280-D689-13A846FB03B1}"/>
              </a:ext>
            </a:extLst>
          </p:cNvPr>
          <p:cNvSpPr txBox="1"/>
          <p:nvPr/>
        </p:nvSpPr>
        <p:spPr>
          <a:xfrm>
            <a:off x="1488479" y="480080"/>
            <a:ext cx="998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 tên các con vật dưới đây theo thứ tự có cân nặng từ bé đến lớn.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Freeform 12">
            <a:extLst>
              <a:ext uri="{FF2B5EF4-FFF2-40B4-BE49-F238E27FC236}">
                <a16:creationId xmlns:a16="http://schemas.microsoft.com/office/drawing/2014/main" id="{4600DF4C-87F7-4BE4-85A9-7C47E1D5CDEE}"/>
              </a:ext>
            </a:extLst>
          </p:cNvPr>
          <p:cNvSpPr/>
          <p:nvPr/>
        </p:nvSpPr>
        <p:spPr>
          <a:xfrm>
            <a:off x="735369" y="550155"/>
            <a:ext cx="687554" cy="882894"/>
          </a:xfrm>
          <a:custGeom>
            <a:avLst/>
            <a:gdLst/>
            <a:ahLst/>
            <a:cxnLst/>
            <a:rect l="l" t="t" r="r" b="b"/>
            <a:pathLst>
              <a:path w="740625" h="951043">
                <a:moveTo>
                  <a:pt x="0" y="0"/>
                </a:moveTo>
                <a:lnTo>
                  <a:pt x="740624" y="0"/>
                </a:lnTo>
                <a:lnTo>
                  <a:pt x="740624" y="951043"/>
                </a:lnTo>
                <a:lnTo>
                  <a:pt x="0" y="951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47BF2-CE64-FE81-1835-BB8D97790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8825" y="1462088"/>
            <a:ext cx="8128211" cy="28489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/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marL="0" marR="0" lvl="0" indent="0" algn="just" defTabSz="9144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</a:t>
                </a:r>
                <a:r>
                  <a:rPr lang="en-US" sz="2800" dirty="0">
                    <a:solidFill>
                      <a:srgbClr val="FF0000"/>
                    </a:solidFill>
                    <a:latin typeface="字魂59号-创粗黑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defRPr/>
                </a:pP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con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tự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cân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nặng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từ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bé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đến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lớn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vịt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gà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mèo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,</a:t>
                </a:r>
                <a:r>
                  <a:rPr kumimoji="0" lang="en-US" sz="2800" b="0" i="0" u="none" strike="noStrike" kern="1200" cap="none" spc="0" normalizeH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0" lang="en-US" sz="2800" b="0" i="0" u="none" strike="noStrike" kern="1200" cap="none" spc="0" normalizeH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thỏ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5DDFE08-84D4-8705-396B-82AD12A16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1" y="4048125"/>
                <a:ext cx="10229850" cy="2181110"/>
              </a:xfrm>
              <a:prstGeom prst="rect">
                <a:avLst/>
              </a:prstGeom>
              <a:blipFill>
                <a:blip r:embed="rId5"/>
                <a:stretch>
                  <a:fillRect l="-1251" t="-2793" r="-596" b="-6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6333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/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Các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Mai, Nam,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theo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chiều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dài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sân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trường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Mai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Nam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chạy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hết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.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Hỏi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ai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400" b="1" dirty="0" err="1"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sz="2400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3F62EBB-2BDB-5D2D-E6A0-51D02313F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8324" y="609741"/>
                <a:ext cx="10100726" cy="1532343"/>
              </a:xfrm>
              <a:prstGeom prst="rect">
                <a:avLst/>
              </a:prstGeom>
              <a:blipFill>
                <a:blip r:embed="rId2"/>
                <a:stretch>
                  <a:fillRect l="-905" t="-3187" r="-1690" b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E09DC768-0379-AC77-B25A-0D1FCA241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0537" y="2428874"/>
            <a:ext cx="4688987" cy="2505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/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Ta </a:t>
                </a:r>
                <a:r>
                  <a:rPr kumimoji="0" lang="en-US" sz="2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 </m:t>
                        </m:r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800" dirty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;</a:t>
                </a: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sánh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10</m:t>
                        </m:r>
                      </m:num>
                      <m:den>
                        <m: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Do </a:t>
                </a:r>
                <a:r>
                  <a:rPr lang="en-US" sz="28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đó</a:t>
                </a:r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libri" panose="020F0502020204030204" pitchFamily="34" charset="0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đầu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tiên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,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Rô-bốt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về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đích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cuối</a:t>
                </a:r>
                <a:r>
                  <a:rPr lang="en-US" sz="28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cùng</a:t>
                </a:r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.</a:t>
                </a: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7F372AE-6C1C-D2CD-1F78-DA240537ED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726" y="2200275"/>
                <a:ext cx="10229850" cy="4073295"/>
              </a:xfrm>
              <a:prstGeom prst="rect">
                <a:avLst/>
              </a:prstGeom>
              <a:blipFill>
                <a:blip r:embed="rId4"/>
                <a:stretch>
                  <a:fillRect l="-1192" b="-3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7175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595793BD-9CDE-6EAA-91FF-6E1052E12826}"/>
              </a:ext>
            </a:extLst>
          </p:cNvPr>
          <p:cNvSpPr/>
          <p:nvPr/>
        </p:nvSpPr>
        <p:spPr>
          <a:xfrm>
            <a:off x="661690" y="647469"/>
            <a:ext cx="681335" cy="68603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F62EBB-2BDB-5D2D-E6A0-51D02313F747}"/>
              </a:ext>
            </a:extLst>
          </p:cNvPr>
          <p:cNvSpPr txBox="1"/>
          <p:nvPr/>
        </p:nvSpPr>
        <p:spPr>
          <a:xfrm>
            <a:off x="1348324" y="609741"/>
            <a:ext cx="10100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/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8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71A5C1A-E287-D8E8-E5C0-110DA8CAD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325" y="1183907"/>
                <a:ext cx="6096000" cy="14800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/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𝟐𝟏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FF0066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000" b="1" i="1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60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ADE61E6-2D9C-737E-2CFE-DDF5F98DC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249" y="2907932"/>
                <a:ext cx="4429125" cy="1423531"/>
              </a:xfrm>
              <a:prstGeom prst="rect">
                <a:avLst/>
              </a:prstGeom>
              <a:blipFill>
                <a:blip r:embed="rId3"/>
                <a:stretch>
                  <a:fillRect l="-8253"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7257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9652407" y="833707"/>
            <a:ext cx="1552941" cy="1043706"/>
          </a:xfrm>
          <a:custGeom>
            <a:avLst/>
            <a:gdLst/>
            <a:ahLst/>
            <a:cxnLst/>
            <a:rect l="l" t="t" r="r" b="b"/>
            <a:pathLst>
              <a:path w="2329412" h="1565559">
                <a:moveTo>
                  <a:pt x="0" y="0"/>
                </a:moveTo>
                <a:lnTo>
                  <a:pt x="2329412" y="0"/>
                </a:lnTo>
                <a:lnTo>
                  <a:pt x="2329412" y="1565559"/>
                </a:lnTo>
                <a:lnTo>
                  <a:pt x="0" y="1565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Đồ họa 2">
            <a:extLst>
              <a:ext uri="{FF2B5EF4-FFF2-40B4-BE49-F238E27FC236}">
                <a16:creationId xmlns:a16="http://schemas.microsoft.com/office/drawing/2014/main" id="{96AEEF8F-3417-CC17-2299-DF0F8C5A2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542" y="1725027"/>
            <a:ext cx="3218970" cy="31336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7679B93-4A64-6E48-A5C9-4D75F6CF5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544" y="1295215"/>
            <a:ext cx="4322439" cy="426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616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29</TotalTime>
  <Words>325</Words>
  <Application>Microsoft Office PowerPoint</Application>
  <PresentationFormat>Widescreen</PresentationFormat>
  <Paragraphs>26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</vt:lpstr>
      <vt:lpstr>Cambria Math</vt:lpstr>
      <vt:lpstr>字魂59号-创粗黑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16</cp:revision>
  <dcterms:created xsi:type="dcterms:W3CDTF">2024-02-13T03:40:44Z</dcterms:created>
  <dcterms:modified xsi:type="dcterms:W3CDTF">2024-02-20T13:25:17Z</dcterms:modified>
  <cp:category>9Slide.vn</cp:category>
</cp:coreProperties>
</file>