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0"/>
  </p:notesMasterIdLst>
  <p:sldIdLst>
    <p:sldId id="257" r:id="rId3"/>
    <p:sldId id="290" r:id="rId4"/>
    <p:sldId id="267" r:id="rId5"/>
    <p:sldId id="418" r:id="rId6"/>
    <p:sldId id="258" r:id="rId7"/>
    <p:sldId id="259" r:id="rId8"/>
    <p:sldId id="261" r:id="rId9"/>
    <p:sldId id="262" r:id="rId10"/>
    <p:sldId id="266" r:id="rId11"/>
    <p:sldId id="411" r:id="rId12"/>
    <p:sldId id="265" r:id="rId13"/>
    <p:sldId id="409" r:id="rId14"/>
    <p:sldId id="398" r:id="rId15"/>
    <p:sldId id="419" r:id="rId16"/>
    <p:sldId id="420" r:id="rId17"/>
    <p:sldId id="412" r:id="rId18"/>
    <p:sldId id="4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90" autoAdjust="0"/>
  </p:normalViewPr>
  <p:slideViewPr>
    <p:cSldViewPr snapToGrid="0">
      <p:cViewPr varScale="1">
        <p:scale>
          <a:sx n="47" d="100"/>
          <a:sy n="47" d="100"/>
        </p:scale>
        <p:origin x="16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1A8956-8644-0F4C-020A-4A216A5E26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BFB084A-A06D-952E-A300-CB1597E1B0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slide" Target="slide9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0F0271-95C7-1CD7-A08C-13A01377A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737" y="3886523"/>
            <a:ext cx="3395766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C9D00-4672-C5F0-03CA-E2E64043FF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561" y="2642941"/>
            <a:ext cx="77669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7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326640" y="731520"/>
            <a:ext cx="53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/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blipFill>
                <a:blip r:embed="rId5"/>
                <a:stretch>
                  <a:fillRect l="-2724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CCE58A-7B48-73C1-D2E0-CBDEF7129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062" y="3156267"/>
            <a:ext cx="9299650" cy="2096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BDF3ED4-A792-29FB-46BA-7C42A456599C}"/>
              </a:ext>
            </a:extLst>
          </p:cNvPr>
          <p:cNvSpPr/>
          <p:nvPr/>
        </p:nvSpPr>
        <p:spPr>
          <a:xfrm>
            <a:off x="8463280" y="4643120"/>
            <a:ext cx="741680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/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blipFill>
                <a:blip r:embed="rId3"/>
                <a:stretch>
                  <a:fillRect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/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</m:t>
                    </m:r>
                  </m:oMath>
                </a14:m>
                <a:endPara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𝟐𝟖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    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𝟑𝟔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2773333" y="458792"/>
            <a:ext cx="137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3626D5-FBC9-B107-3834-DB6924A5E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8" t="9148" r="7080" b="16227"/>
          <a:stretch/>
        </p:blipFill>
        <p:spPr>
          <a:xfrm>
            <a:off x="1599739" y="174312"/>
            <a:ext cx="1214983" cy="1292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/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19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33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41</m:t>
                        </m:r>
                      </m:den>
                    </m:f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: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blipFill>
                <a:blip r:embed="rId4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/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blipFill>
                <a:blip r:embed="rId5"/>
                <a:stretch>
                  <a:fillRect l="-9132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/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blipFill>
                <a:blip r:embed="rId6"/>
                <a:stretch>
                  <a:fillRect l="-9112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/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blipFill>
                <a:blip r:embed="rId7"/>
                <a:stretch>
                  <a:fillRect l="-936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/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blipFill>
                <a:blip r:embed="rId8"/>
                <a:stretch>
                  <a:fillRect l="-913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/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blipFill>
                <a:blip r:embed="rId9"/>
                <a:stretch>
                  <a:fillRect l="-911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/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blipFill>
                <a:blip r:embed="rId10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/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blipFill>
                <a:blip r:embed="rId11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/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𝐱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blipFill>
                <a:blip r:embed="rId12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/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blipFill>
                <a:blip r:embed="rId13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/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blipFill>
                <a:blip r:embed="rId14"/>
                <a:stretch>
                  <a:fillRect l="-913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5" grpId="0"/>
      <p:bldP spid="6" grpId="0"/>
      <p:bldP spid="8" grpId="0"/>
      <p:bldP spid="11" grpId="0"/>
      <p:bldP spid="12" grpId="0"/>
      <p:bldP spid="14" grpId="0"/>
      <p:bldP spid="15" grpId="0"/>
      <p:bldP spid="20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5E2700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2458720" y="518160"/>
            <a:ext cx="882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A022F-0BC4-13EE-08D1-9C1908C768D9}"/>
              </a:ext>
            </a:extLst>
          </p:cNvPr>
          <p:cNvSpPr txBox="1"/>
          <p:nvPr/>
        </p:nvSpPr>
        <p:spPr>
          <a:xfrm>
            <a:off x="1290320" y="2438400"/>
            <a:ext cx="9367520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 + 4) : 2 = 17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– 17 = 13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13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309766" y="47430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/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kho có 31 tấn và 5 tạ muối. Người ta chuyển muối từ kho lên miền núi 2 đợt. Đợt Một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Đợt 2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Hỏi cả hai đợt đã chuyển được bao nhiêu tạ muối.?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blipFill>
                <a:blip r:embed="rId2"/>
                <a:stretch>
                  <a:fillRect l="-979" t="-2572" r="-917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/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Đổi: 31 tấn 5 tạ = 315 tạ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Một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126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Hai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135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cả hai đợt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126 + 135 = 261 (tạ)</a:t>
                </a:r>
              </a:p>
              <a:p>
                <a:pPr lvl="0" algn="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261 tạ muối.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blipFill>
                <a:blip r:embed="rId3"/>
                <a:stretch>
                  <a:fillRect t="-1157" r="-1366" b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690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 Hai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2 368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2 386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2 836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2 863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: Ba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3 467 101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3 467 211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7497" y="4843939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3 467 200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8488" y="4728113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45894" y="4960650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14 665 + 30 225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9DC614-FF85-F757-D542-A6749A34A90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5834830-2499-C3B0-BDD7-EDEF73DB6B4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ECC0FB6-21D3-F286-0D6C-DE2E3228FC6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44 890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152A0B-B445-37A8-39B1-3E80A4A2532F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05CAF63-7CF2-0E2A-4A54-EC57CF4DEC1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2461F8-BF13-D0C6-AE69-9330C1CAA72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45 890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53301E-F999-7B55-50FA-AA6B1DCE7A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7372EB0-6390-CB35-A8E1-CB1445CCAD8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154351-7246-06CC-ED9E-77FB872FA562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44 990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3B7494A-7BDF-87EB-FE7E-8F9CACAA466D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88AD30C-83D3-8121-B93B-102FA4EF3F2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C9768A2-A1B9-38D9-AEBA-358A2D69003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45 880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370469-579D-DB3C-7DC1-EE9AAAA19A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3B184-9C65-2F84-C2A7-326F86FCAC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8C5E17-96C3-DA1D-203C-FE2E2C9218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B1DAE8-552F-B119-4317-1A773AC873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ADB00F-183C-4996-00E3-2BBE3AFE37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3D6B6E-20CD-6411-3A6C-ECBC3EBEB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F232B9-1C2C-75E2-B374-5E7B8212A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967292" y="316231"/>
            <a:ext cx="7275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2 684 x 28 =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75 152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75 252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76 152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93812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75 142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677986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910523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</TotalTime>
  <Words>432</Words>
  <Application>Microsoft Office PowerPoint</Application>
  <PresentationFormat>Widescreen</PresentationFormat>
  <Paragraphs>76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SVN-Cookies</vt:lpstr>
      <vt:lpstr>SVN-Newton</vt:lpstr>
      <vt:lpstr>SVN-Ready</vt:lpstr>
      <vt:lpstr>Times New Roman</vt:lpstr>
      <vt:lpstr>思源宋体 CN Heavy</vt:lpstr>
      <vt:lpstr>思源宋体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23</cp:revision>
  <dcterms:created xsi:type="dcterms:W3CDTF">2024-02-13T12:59:58Z</dcterms:created>
  <dcterms:modified xsi:type="dcterms:W3CDTF">2024-02-20T13:27:09Z</dcterms:modified>
  <cp:category>9Slide.vn</cp:category>
</cp:coreProperties>
</file>