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48" r:id="rId2"/>
    <p:sldId id="294" r:id="rId3"/>
    <p:sldId id="306" r:id="rId4"/>
    <p:sldId id="307" r:id="rId5"/>
    <p:sldId id="341" r:id="rId6"/>
    <p:sldId id="343" r:id="rId7"/>
    <p:sldId id="285" r:id="rId8"/>
    <p:sldId id="349" r:id="rId9"/>
    <p:sldId id="350" r:id="rId10"/>
    <p:sldId id="351" r:id="rId11"/>
    <p:sldId id="352" r:id="rId12"/>
    <p:sldId id="353" r:id="rId13"/>
    <p:sldId id="354" r:id="rId14"/>
    <p:sldId id="304" r:id="rId15"/>
    <p:sldId id="355" r:id="rId16"/>
    <p:sldId id="356" r:id="rId17"/>
    <p:sldId id="346" r:id="rId18"/>
    <p:sldId id="357"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8562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9768BDF-39AA-4B1C-27C4-0E9C34203D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 id="214748372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23999"/>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2551544"/>
            <a:ext cx="3945278" cy="1712232"/>
          </a:xfrm>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91324" y="502361"/>
                  <a:pt x="12467" y="-166855"/>
                  <a:pt x="287407" y="0"/>
                </a:cubicBezTo>
                <a:cubicBezTo>
                  <a:pt x="1494288" y="-386267"/>
                  <a:pt x="3172876" y="168505"/>
                  <a:pt x="3657867" y="0"/>
                </a:cubicBezTo>
                <a:cubicBezTo>
                  <a:pt x="3978122" y="-223828"/>
                  <a:pt x="3749576" y="364357"/>
                  <a:pt x="3945278" y="856116"/>
                </a:cubicBezTo>
                <a:lnTo>
                  <a:pt x="3945275" y="856116"/>
                </a:lnTo>
                <a:cubicBezTo>
                  <a:pt x="3944298" y="1260108"/>
                  <a:pt x="3738377" y="1668620"/>
                  <a:pt x="3657867" y="1712232"/>
                </a:cubicBezTo>
                <a:cubicBezTo>
                  <a:pt x="2368434" y="1595486"/>
                  <a:pt x="2114466" y="1388231"/>
                  <a:pt x="287407" y="1712232"/>
                </a:cubicBezTo>
                <a:cubicBezTo>
                  <a:pt x="281240" y="1735050"/>
                  <a:pt x="10540" y="1518220"/>
                  <a:pt x="0" y="856112"/>
                </a:cubicBezTo>
                <a:lnTo>
                  <a:pt x="0" y="856116"/>
                </a:lnTo>
                <a:close/>
              </a:path>
              <a:path w="3945278" h="1712232" stroke="0" extrusionOk="0">
                <a:moveTo>
                  <a:pt x="0" y="856116"/>
                </a:moveTo>
                <a:cubicBezTo>
                  <a:pt x="-31787" y="365922"/>
                  <a:pt x="162146" y="-79454"/>
                  <a:pt x="287407" y="0"/>
                </a:cubicBezTo>
                <a:cubicBezTo>
                  <a:pt x="1554780" y="59000"/>
                  <a:pt x="2889348" y="16082"/>
                  <a:pt x="3657867" y="0"/>
                </a:cubicBezTo>
                <a:cubicBezTo>
                  <a:pt x="3814093" y="137536"/>
                  <a:pt x="4080134" y="552428"/>
                  <a:pt x="3945278" y="856116"/>
                </a:cubicBezTo>
                <a:lnTo>
                  <a:pt x="3945275" y="856116"/>
                </a:lnTo>
                <a:cubicBezTo>
                  <a:pt x="3879851" y="1424321"/>
                  <a:pt x="3848869" y="1709620"/>
                  <a:pt x="3657867" y="1712232"/>
                </a:cubicBezTo>
                <a:cubicBezTo>
                  <a:pt x="2225985" y="1400686"/>
                  <a:pt x="1323587" y="2035178"/>
                  <a:pt x="287407" y="1712232"/>
                </a:cubicBezTo>
                <a:cubicBezTo>
                  <a:pt x="67674" y="1556400"/>
                  <a:pt x="-54845" y="1207945"/>
                  <a:pt x="0" y="856112"/>
                </a:cubicBezTo>
                <a:lnTo>
                  <a:pt x="0" y="856116"/>
                </a:lnTo>
                <a:close/>
              </a:path>
              <a:path w="3945278" h="1712232" fill="none" stroke="0" extrusionOk="0">
                <a:moveTo>
                  <a:pt x="0" y="856116"/>
                </a:moveTo>
                <a:cubicBezTo>
                  <a:pt x="-35238" y="423026"/>
                  <a:pt x="28703" y="-30610"/>
                  <a:pt x="287407" y="0"/>
                </a:cubicBezTo>
                <a:cubicBezTo>
                  <a:pt x="1555840" y="-3670"/>
                  <a:pt x="2949632" y="75102"/>
                  <a:pt x="3657867" y="0"/>
                </a:cubicBezTo>
                <a:cubicBezTo>
                  <a:pt x="3678278" y="7939"/>
                  <a:pt x="3885938" y="384783"/>
                  <a:pt x="3945278" y="856116"/>
                </a:cubicBezTo>
                <a:lnTo>
                  <a:pt x="3945275" y="856116"/>
                </a:lnTo>
                <a:cubicBezTo>
                  <a:pt x="3959253" y="1297726"/>
                  <a:pt x="3750242" y="1661837"/>
                  <a:pt x="3657867" y="1712232"/>
                </a:cubicBezTo>
                <a:cubicBezTo>
                  <a:pt x="2440444" y="1535263"/>
                  <a:pt x="2062580" y="1351745"/>
                  <a:pt x="287407" y="1712232"/>
                </a:cubicBezTo>
                <a:cubicBezTo>
                  <a:pt x="166103" y="1608187"/>
                  <a:pt x="66105" y="1524494"/>
                  <a:pt x="0" y="856112"/>
                </a:cubicBezTo>
                <a:lnTo>
                  <a:pt x="0" y="856116"/>
                </a:lnTo>
                <a:close/>
              </a:path>
              <a:path w="3945278" h="1712232" fill="none" stroke="0" extrusionOk="0">
                <a:moveTo>
                  <a:pt x="0" y="856116"/>
                </a:moveTo>
                <a:cubicBezTo>
                  <a:pt x="79593" y="450373"/>
                  <a:pt x="129249" y="-69756"/>
                  <a:pt x="287407" y="0"/>
                </a:cubicBezTo>
                <a:cubicBezTo>
                  <a:pt x="1652963" y="-394869"/>
                  <a:pt x="2991490" y="152976"/>
                  <a:pt x="3657867" y="0"/>
                </a:cubicBezTo>
                <a:cubicBezTo>
                  <a:pt x="3757639" y="100688"/>
                  <a:pt x="3866240" y="388929"/>
                  <a:pt x="3945278" y="856116"/>
                </a:cubicBezTo>
                <a:lnTo>
                  <a:pt x="3945275" y="856116"/>
                </a:lnTo>
                <a:cubicBezTo>
                  <a:pt x="3940559" y="1289299"/>
                  <a:pt x="3776601" y="1663168"/>
                  <a:pt x="3657867" y="1712232"/>
                </a:cubicBezTo>
                <a:cubicBezTo>
                  <a:pt x="2477647" y="1625570"/>
                  <a:pt x="2088247" y="1512618"/>
                  <a:pt x="287407" y="1712232"/>
                </a:cubicBezTo>
                <a:cubicBezTo>
                  <a:pt x="169783" y="1706858"/>
                  <a:pt x="13419" y="1476148"/>
                  <a:pt x="0" y="856112"/>
                </a:cubicBezTo>
                <a:lnTo>
                  <a:pt x="0" y="856116"/>
                </a:lnTo>
                <a:close/>
              </a:path>
              <a:path w="3945278" h="1712232" fill="none" stroke="0" extrusionOk="0">
                <a:moveTo>
                  <a:pt x="0" y="856116"/>
                </a:moveTo>
                <a:cubicBezTo>
                  <a:pt x="51191" y="504125"/>
                  <a:pt x="31675" y="-126543"/>
                  <a:pt x="287407" y="0"/>
                </a:cubicBezTo>
                <a:cubicBezTo>
                  <a:pt x="1500210" y="-357175"/>
                  <a:pt x="2967661" y="71309"/>
                  <a:pt x="3657867" y="0"/>
                </a:cubicBezTo>
                <a:cubicBezTo>
                  <a:pt x="3834499" y="23913"/>
                  <a:pt x="3912903" y="436911"/>
                  <a:pt x="3945278" y="856116"/>
                </a:cubicBezTo>
                <a:lnTo>
                  <a:pt x="3945275" y="856116"/>
                </a:lnTo>
                <a:cubicBezTo>
                  <a:pt x="3930146" y="1319392"/>
                  <a:pt x="3740547" y="1686927"/>
                  <a:pt x="3657867" y="1712232"/>
                </a:cubicBezTo>
                <a:cubicBezTo>
                  <a:pt x="2317009" y="1609278"/>
                  <a:pt x="2042644" y="1386722"/>
                  <a:pt x="287407" y="1712232"/>
                </a:cubicBezTo>
                <a:cubicBezTo>
                  <a:pt x="271953" y="1706659"/>
                  <a:pt x="103048" y="1498840"/>
                  <a:pt x="0" y="856112"/>
                </a:cubicBezTo>
                <a:lnTo>
                  <a:pt x="0" y="856116"/>
                </a:lnTo>
                <a:close/>
              </a:path>
              <a:path w="3945278" h="1712232" fill="none" stroke="0" extrusionOk="0">
                <a:moveTo>
                  <a:pt x="0" y="856116"/>
                </a:moveTo>
                <a:cubicBezTo>
                  <a:pt x="88293" y="481519"/>
                  <a:pt x="25061" y="-161634"/>
                  <a:pt x="287407" y="0"/>
                </a:cubicBezTo>
                <a:cubicBezTo>
                  <a:pt x="1469284" y="-369799"/>
                  <a:pt x="3092215" y="123846"/>
                  <a:pt x="3657867" y="0"/>
                </a:cubicBezTo>
                <a:cubicBezTo>
                  <a:pt x="3914188" y="-132228"/>
                  <a:pt x="3876093" y="416921"/>
                  <a:pt x="3945278" y="856116"/>
                </a:cubicBezTo>
                <a:lnTo>
                  <a:pt x="3945275" y="856116"/>
                </a:lnTo>
                <a:cubicBezTo>
                  <a:pt x="3941552" y="1294520"/>
                  <a:pt x="3741352" y="1677826"/>
                  <a:pt x="3657867" y="1712232"/>
                </a:cubicBezTo>
                <a:cubicBezTo>
                  <a:pt x="2352738" y="1590673"/>
                  <a:pt x="2111387" y="1395419"/>
                  <a:pt x="287407" y="1712232"/>
                </a:cubicBezTo>
                <a:cubicBezTo>
                  <a:pt x="267191" y="1704253"/>
                  <a:pt x="19378" y="1499521"/>
                  <a:pt x="0" y="856112"/>
                </a:cubicBezTo>
                <a:lnTo>
                  <a:pt x="0" y="856116"/>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TotalTime>
  <Words>850</Words>
  <Application>Microsoft Office PowerPoint</Application>
  <PresentationFormat>Widescreen</PresentationFormat>
  <Paragraphs>103</Paragraphs>
  <Slides>19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Abril Fatface</vt:lpstr>
      <vt:lpstr>Aldrich</vt:lpstr>
      <vt:lpstr>Arial</vt:lpstr>
      <vt:lpstr>Calibri</vt:lpstr>
      <vt:lpstr>Cambria</vt:lpstr>
      <vt:lpstr>Griffy</vt:lpstr>
      <vt:lpstr>SVN-Wallington</vt:lpstr>
      <vt:lpstr>UVN Banh Mi</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30</cp:revision>
  <dcterms:created xsi:type="dcterms:W3CDTF">2023-12-05T08:03:01Z</dcterms:created>
  <dcterms:modified xsi:type="dcterms:W3CDTF">2023-12-16T01:30:17Z</dcterms:modified>
  <cp:category>9Slide.vn</cp:category>
</cp:coreProperties>
</file>