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2"/>
  </p:notesMasterIdLst>
  <p:sldIdLst>
    <p:sldId id="311" r:id="rId3"/>
    <p:sldId id="313" r:id="rId4"/>
    <p:sldId id="2007577218" r:id="rId5"/>
    <p:sldId id="2007577219" r:id="rId6"/>
    <p:sldId id="2007577210" r:id="rId7"/>
    <p:sldId id="2007577211" r:id="rId8"/>
    <p:sldId id="2007577220" r:id="rId9"/>
    <p:sldId id="278" r:id="rId10"/>
    <p:sldId id="31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9B280-6B8E-4499-87D1-396A607E72F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3152D-2794-4198-BCF0-7BB44D5EA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2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613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0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125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80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766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152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752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374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0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3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2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8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7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719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79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12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349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13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351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33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36633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66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637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609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444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234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33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187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C9FCA74F-E28E-2E89-5772-F4A91AC80D2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27854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E11E8579-5158-1569-9F53-F8C2E6E0378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71852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06475" y="-66066"/>
            <a:ext cx="11350894" cy="662858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9F6D768A-BF3F-D1AA-1652-D36EFC8D80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625" y="4151447"/>
            <a:ext cx="4059807" cy="4059807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1EE7C8CB-BDA3-BE81-B6C5-2E1D69EBB6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" t="5212" r="63318" b="67851"/>
          <a:stretch/>
        </p:blipFill>
        <p:spPr>
          <a:xfrm>
            <a:off x="5040303" y="5428702"/>
            <a:ext cx="1376878" cy="1110160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8770887" y="3492194"/>
            <a:ext cx="3984357" cy="3463837"/>
            <a:chOff x="8236467" y="3278909"/>
            <a:chExt cx="3984357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7E96C052-9917-2FE7-A31E-3EC932B0F61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9557" y="2846098"/>
            <a:ext cx="3161336" cy="316133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3FF41F-B3B3-2259-DF66-00F215756A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2179" y="1016553"/>
            <a:ext cx="2627604" cy="10790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B52D15-EF83-A918-9D17-52FBB03CBD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9498" y="1911364"/>
            <a:ext cx="9565453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073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174580" y="-280200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7923982" y="2736534"/>
            <a:ext cx="4743064" cy="4151946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>
            <a:extLst>
              <a:ext uri="{FF2B5EF4-FFF2-40B4-BE49-F238E27FC236}">
                <a16:creationId xmlns:a16="http://schemas.microsoft.com/office/drawing/2014/main" id="{D467F1D0-DB00-0F11-B2F5-6FC8C7CF0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8250529" y="65377"/>
            <a:ext cx="3787327" cy="461931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AEA3F46-1014-283D-3A1F-AC79A148F6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/>
        </p:blipFill>
        <p:spPr>
          <a:xfrm>
            <a:off x="662" y="1925757"/>
            <a:ext cx="3772155" cy="4873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6B6B74-D617-2A81-1FD9-0F80C2E466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3160" y="1604506"/>
            <a:ext cx="5407621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874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842777CD-FFD1-5214-A44D-DF5BB80ECFA0}"/>
              </a:ext>
            </a:extLst>
          </p:cNvPr>
          <p:cNvSpPr/>
          <p:nvPr/>
        </p:nvSpPr>
        <p:spPr>
          <a:xfrm>
            <a:off x="120320" y="376579"/>
            <a:ext cx="11828207" cy="6201202"/>
          </a:xfrm>
          <a:prstGeom prst="rect">
            <a:avLst/>
          </a:prstGeom>
          <a:solidFill>
            <a:schemeClr val="bg1"/>
          </a:solidFill>
          <a:ln w="38100">
            <a:solidFill>
              <a:srgbClr val="2DAB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ea typeface="思源黑体 CN Medium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815027F-DB1F-4A4E-95D3-413E00A69E71}"/>
              </a:ext>
            </a:extLst>
          </p:cNvPr>
          <p:cNvSpPr txBox="1"/>
          <p:nvPr/>
        </p:nvSpPr>
        <p:spPr>
          <a:xfrm>
            <a:off x="1186450" y="575123"/>
            <a:ext cx="6315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0857C5-B29E-4302-9567-1F09B7608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76579"/>
            <a:ext cx="948325" cy="9188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B68CD5-17B6-C376-212D-CA36A9A01A90}"/>
              </a:ext>
            </a:extLst>
          </p:cNvPr>
          <p:cNvSpPr/>
          <p:nvPr/>
        </p:nvSpPr>
        <p:spPr>
          <a:xfrm>
            <a:off x="1619250" y="1552575"/>
            <a:ext cx="9172575" cy="1695450"/>
          </a:xfrm>
          <a:prstGeom prst="rect">
            <a:avLst/>
          </a:prstGeom>
          <a:solidFill>
            <a:srgbClr val="FCE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思源黑体 CN Medium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9F61D-037E-1332-30A8-CA0FC6C17823}"/>
              </a:ext>
            </a:extLst>
          </p:cNvPr>
          <p:cNvSpPr txBox="1"/>
          <p:nvPr/>
        </p:nvSpPr>
        <p:spPr>
          <a:xfrm>
            <a:off x="838200" y="1609725"/>
            <a:ext cx="56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b)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F12C02-F142-C332-4064-1EC67F26B3A7}"/>
              </a:ext>
            </a:extLst>
          </p:cNvPr>
          <p:cNvCxnSpPr>
            <a:cxnSpLocks/>
          </p:cNvCxnSpPr>
          <p:nvPr/>
        </p:nvCxnSpPr>
        <p:spPr>
          <a:xfrm>
            <a:off x="6257925" y="1638300"/>
            <a:ext cx="0" cy="14859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E9A5709-46B3-62F7-83EC-0A0024DA8FC9}"/>
              </a:ext>
            </a:extLst>
          </p:cNvPr>
          <p:cNvSpPr txBox="1"/>
          <p:nvPr/>
        </p:nvSpPr>
        <p:spPr>
          <a:xfrm>
            <a:off x="2085975" y="1628775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Mẫu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: 400 : 20 = 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5492C2-2A03-7F93-DE10-CA220D4C9603}"/>
              </a:ext>
            </a:extLst>
          </p:cNvPr>
          <p:cNvSpPr txBox="1"/>
          <p:nvPr/>
        </p:nvSpPr>
        <p:spPr>
          <a:xfrm>
            <a:off x="2571750" y="2124075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Nhẩm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: 400 : 20 = 40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 : 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思源黑体 CN Medium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077E39-D9AE-63A9-3261-4619B26621AE}"/>
              </a:ext>
            </a:extLst>
          </p:cNvPr>
          <p:cNvSpPr txBox="1"/>
          <p:nvPr/>
        </p:nvSpPr>
        <p:spPr>
          <a:xfrm>
            <a:off x="4876800" y="2676525"/>
            <a:ext cx="178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= 20.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97C48D-6CBB-97A4-B42D-37B54467DFD6}"/>
              </a:ext>
            </a:extLst>
          </p:cNvPr>
          <p:cNvSpPr txBox="1"/>
          <p:nvPr/>
        </p:nvSpPr>
        <p:spPr>
          <a:xfrm>
            <a:off x="6762750" y="1628775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1 500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 : 500 = 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思源黑体 CN Medium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FB89DF-DD16-5058-B770-2858334D943B}"/>
              </a:ext>
            </a:extLst>
          </p:cNvPr>
          <p:cNvSpPr txBox="1"/>
          <p:nvPr/>
        </p:nvSpPr>
        <p:spPr>
          <a:xfrm>
            <a:off x="6467475" y="2105025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Nhẩm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: 1 500 : 500 = 15 :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37EAEF-9C0E-46EC-7100-CE0052D8FF4F}"/>
              </a:ext>
            </a:extLst>
          </p:cNvPr>
          <p:cNvSpPr txBox="1"/>
          <p:nvPr/>
        </p:nvSpPr>
        <p:spPr>
          <a:xfrm>
            <a:off x="9210675" y="2647950"/>
            <a:ext cx="181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=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 Medium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FC0E7F-5E36-D41C-FBF3-BFD49FE0E32F}"/>
              </a:ext>
            </a:extLst>
          </p:cNvPr>
          <p:cNvSpPr txBox="1"/>
          <p:nvPr/>
        </p:nvSpPr>
        <p:spPr>
          <a:xfrm>
            <a:off x="495300" y="3581400"/>
            <a:ext cx="10991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90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0 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: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3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0        240 :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8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0        3 600 : 600       28 000 : 400</a:t>
            </a:r>
          </a:p>
        </p:txBody>
      </p:sp>
    </p:spTree>
    <p:extLst>
      <p:ext uri="{BB962C8B-B14F-4D97-AF65-F5344CB8AC3E}">
        <p14:creationId xmlns:p14="http://schemas.microsoft.com/office/powerpoint/2010/main" val="36666967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842777CD-FFD1-5214-A44D-DF5BB80ECFA0}"/>
              </a:ext>
            </a:extLst>
          </p:cNvPr>
          <p:cNvSpPr/>
          <p:nvPr/>
        </p:nvSpPr>
        <p:spPr>
          <a:xfrm>
            <a:off x="120320" y="376579"/>
            <a:ext cx="11828207" cy="6201202"/>
          </a:xfrm>
          <a:prstGeom prst="rect">
            <a:avLst/>
          </a:prstGeom>
          <a:solidFill>
            <a:schemeClr val="bg1"/>
          </a:solidFill>
          <a:ln w="38100">
            <a:solidFill>
              <a:srgbClr val="2DAB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ea typeface="思源黑体 CN Medium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53BD9-08CE-17F9-B62A-D445092AB4C0}"/>
              </a:ext>
            </a:extLst>
          </p:cNvPr>
          <p:cNvSpPr txBox="1"/>
          <p:nvPr/>
        </p:nvSpPr>
        <p:spPr>
          <a:xfrm>
            <a:off x="666750" y="542925"/>
            <a:ext cx="11144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900 : 30        240 : 80        3 600 : 600       28 000 : 400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4E3231-1F74-642C-873F-03B9987803C9}"/>
              </a:ext>
            </a:extLst>
          </p:cNvPr>
          <p:cNvSpPr/>
          <p:nvPr/>
        </p:nvSpPr>
        <p:spPr>
          <a:xfrm>
            <a:off x="1562100" y="1695450"/>
            <a:ext cx="9172575" cy="1695450"/>
          </a:xfrm>
          <a:prstGeom prst="rect">
            <a:avLst/>
          </a:prstGeom>
          <a:solidFill>
            <a:srgbClr val="FCE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思源黑体 CN Medium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FBBECE-B270-4E8F-F4B6-4BBF6C342440}"/>
              </a:ext>
            </a:extLst>
          </p:cNvPr>
          <p:cNvCxnSpPr>
            <a:cxnSpLocks/>
          </p:cNvCxnSpPr>
          <p:nvPr/>
        </p:nvCxnSpPr>
        <p:spPr>
          <a:xfrm>
            <a:off x="6200775" y="1781175"/>
            <a:ext cx="0" cy="14859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204876F-D740-496B-C830-290EE7F5BD97}"/>
              </a:ext>
            </a:extLst>
          </p:cNvPr>
          <p:cNvSpPr txBox="1"/>
          <p:nvPr/>
        </p:nvSpPr>
        <p:spPr>
          <a:xfrm>
            <a:off x="1819275" y="1676400"/>
            <a:ext cx="399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900 : 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75F776-E56C-5636-47AC-C858DA1CE2D5}"/>
              </a:ext>
            </a:extLst>
          </p:cNvPr>
          <p:cNvSpPr txBox="1"/>
          <p:nvPr/>
        </p:nvSpPr>
        <p:spPr>
          <a:xfrm>
            <a:off x="1781176" y="2247900"/>
            <a:ext cx="4133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Nhẩm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: 900 : 30 = 90 :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083D91-90EE-B410-54D4-88B917B3527B}"/>
              </a:ext>
            </a:extLst>
          </p:cNvPr>
          <p:cNvSpPr txBox="1"/>
          <p:nvPr/>
        </p:nvSpPr>
        <p:spPr>
          <a:xfrm>
            <a:off x="4410075" y="2819400"/>
            <a:ext cx="219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= 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750EF-B060-554C-2A50-65765D44DA87}"/>
              </a:ext>
            </a:extLst>
          </p:cNvPr>
          <p:cNvSpPr txBox="1"/>
          <p:nvPr/>
        </p:nvSpPr>
        <p:spPr>
          <a:xfrm>
            <a:off x="7381875" y="1619250"/>
            <a:ext cx="345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240 : 80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1636ED-6EA0-413C-2B62-B96EFCD4EE75}"/>
              </a:ext>
            </a:extLst>
          </p:cNvPr>
          <p:cNvSpPr txBox="1"/>
          <p:nvPr/>
        </p:nvSpPr>
        <p:spPr>
          <a:xfrm>
            <a:off x="6410325" y="2247900"/>
            <a:ext cx="4429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Nhẩm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: 240 : 80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 = 24 : 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思源黑体 CN Medium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42AC89-78DA-A897-D5A8-74A344C0C950}"/>
              </a:ext>
            </a:extLst>
          </p:cNvPr>
          <p:cNvSpPr txBox="1"/>
          <p:nvPr/>
        </p:nvSpPr>
        <p:spPr>
          <a:xfrm>
            <a:off x="9048750" y="2790825"/>
            <a:ext cx="192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= 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 Medium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7F3632-E070-CC73-6274-99CC2FCBF278}"/>
              </a:ext>
            </a:extLst>
          </p:cNvPr>
          <p:cNvSpPr/>
          <p:nvPr/>
        </p:nvSpPr>
        <p:spPr>
          <a:xfrm>
            <a:off x="1495425" y="4076700"/>
            <a:ext cx="9725025" cy="1695450"/>
          </a:xfrm>
          <a:prstGeom prst="rect">
            <a:avLst/>
          </a:prstGeom>
          <a:solidFill>
            <a:srgbClr val="FCE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思源黑体 CN Medium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913294-2BEC-7D93-4367-7EA3A5A7C268}"/>
              </a:ext>
            </a:extLst>
          </p:cNvPr>
          <p:cNvCxnSpPr>
            <a:cxnSpLocks/>
          </p:cNvCxnSpPr>
          <p:nvPr/>
        </p:nvCxnSpPr>
        <p:spPr>
          <a:xfrm>
            <a:off x="6134100" y="4162425"/>
            <a:ext cx="0" cy="14859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D8E7B87-C313-1C86-0FAA-988ECF1A9475}"/>
              </a:ext>
            </a:extLst>
          </p:cNvPr>
          <p:cNvSpPr txBox="1"/>
          <p:nvPr/>
        </p:nvSpPr>
        <p:spPr>
          <a:xfrm>
            <a:off x="1752600" y="4057650"/>
            <a:ext cx="399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3 600 : 600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ABF850-BF72-4BBE-CCA9-6C75AB65D194}"/>
              </a:ext>
            </a:extLst>
          </p:cNvPr>
          <p:cNvSpPr txBox="1"/>
          <p:nvPr/>
        </p:nvSpPr>
        <p:spPr>
          <a:xfrm>
            <a:off x="1495425" y="4648200"/>
            <a:ext cx="494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Nhẩm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: 3 600 : 600 = 36 : 6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43A499-B23D-25A6-0B74-D70E039AA8CB}"/>
              </a:ext>
            </a:extLst>
          </p:cNvPr>
          <p:cNvSpPr txBox="1"/>
          <p:nvPr/>
        </p:nvSpPr>
        <p:spPr>
          <a:xfrm>
            <a:off x="4629151" y="520065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= 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11F458-F4CA-A2C6-5AF4-9058FE668C9A}"/>
              </a:ext>
            </a:extLst>
          </p:cNvPr>
          <p:cNvSpPr txBox="1"/>
          <p:nvPr/>
        </p:nvSpPr>
        <p:spPr>
          <a:xfrm>
            <a:off x="7162800" y="4010025"/>
            <a:ext cx="345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28 000 : 400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7F3DA4-B5E4-693B-9F41-9CA1FF27C0C9}"/>
              </a:ext>
            </a:extLst>
          </p:cNvPr>
          <p:cNvSpPr txBox="1"/>
          <p:nvPr/>
        </p:nvSpPr>
        <p:spPr>
          <a:xfrm>
            <a:off x="6343649" y="4629150"/>
            <a:ext cx="5057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Nhẩm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: 28 000 : 400 = 280 :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AEBA21-2B76-BD4F-251A-D89867386BE4}"/>
              </a:ext>
            </a:extLst>
          </p:cNvPr>
          <p:cNvSpPr txBox="1"/>
          <p:nvPr/>
        </p:nvSpPr>
        <p:spPr>
          <a:xfrm>
            <a:off x="9696450" y="5172075"/>
            <a:ext cx="1209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= 70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 Medium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5947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5" grpId="0"/>
      <p:bldP spid="16" grpId="0"/>
      <p:bldP spid="17" grpId="0"/>
      <p:bldP spid="18" grpId="0"/>
      <p:bldP spid="19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4112455-17F1-4D13-BE32-99568FBA88AD}"/>
              </a:ext>
            </a:extLst>
          </p:cNvPr>
          <p:cNvSpPr/>
          <p:nvPr/>
        </p:nvSpPr>
        <p:spPr>
          <a:xfrm>
            <a:off x="120320" y="376579"/>
            <a:ext cx="11828207" cy="6201202"/>
          </a:xfrm>
          <a:prstGeom prst="rect">
            <a:avLst/>
          </a:prstGeom>
          <a:solidFill>
            <a:schemeClr val="bg1"/>
          </a:solidFill>
          <a:ln w="38100">
            <a:solidFill>
              <a:srgbClr val="2DAB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557EB-7A5B-45FB-82E1-9D9BE6269A06}"/>
              </a:ext>
            </a:extLst>
          </p:cNvPr>
          <p:cNvSpPr txBox="1"/>
          <p:nvPr/>
        </p:nvSpPr>
        <p:spPr>
          <a:xfrm>
            <a:off x="1219200" y="488529"/>
            <a:ext cx="10506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cửa hàng hoa quả nhập về 15 thùng xoài nặng như nhau, cân nặng tất cả 675 kg. Cửa hàng đã bán hết 8 thùng. Hỏi cửa hàng còn lại bao nhiêu ki-lô-gam xoài?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D66F545-A713-4569-A182-54110242C0CB}"/>
              </a:ext>
            </a:extLst>
          </p:cNvPr>
          <p:cNvSpPr/>
          <p:nvPr/>
        </p:nvSpPr>
        <p:spPr>
          <a:xfrm>
            <a:off x="635000" y="488529"/>
            <a:ext cx="622300" cy="55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63F6F-6FD3-B702-AD46-813578F8A62A}"/>
              </a:ext>
            </a:extLst>
          </p:cNvPr>
          <p:cNvSpPr txBox="1"/>
          <p:nvPr/>
        </p:nvSpPr>
        <p:spPr>
          <a:xfrm>
            <a:off x="400050" y="2133600"/>
            <a:ext cx="518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thùng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xoài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675 kg</a:t>
            </a:r>
          </a:p>
          <a:p>
            <a:pPr algn="just"/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8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thùng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xoài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….kg?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9F985F-42CB-DCD5-BA49-B6277B6A082B}"/>
              </a:ext>
            </a:extLst>
          </p:cNvPr>
          <p:cNvSpPr txBox="1"/>
          <p:nvPr/>
        </p:nvSpPr>
        <p:spPr>
          <a:xfrm>
            <a:off x="4772024" y="2009775"/>
            <a:ext cx="65817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thùng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xoài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ki-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-gam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675 : 15 = 45 (kg)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8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thùng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xoài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ki-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-gam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8 x 45 = 360 ( kg)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ki-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-gam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xoài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675 – 360 = 315 (kg)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315 kg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xoài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8663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D1B22B-7ECF-4472-A44F-EF5486C18ED3}"/>
              </a:ext>
            </a:extLst>
          </p:cNvPr>
          <p:cNvSpPr/>
          <p:nvPr/>
        </p:nvSpPr>
        <p:spPr>
          <a:xfrm>
            <a:off x="120320" y="376579"/>
            <a:ext cx="11828207" cy="6201202"/>
          </a:xfrm>
          <a:prstGeom prst="rect">
            <a:avLst/>
          </a:prstGeom>
          <a:solidFill>
            <a:schemeClr val="bg1"/>
          </a:solidFill>
          <a:ln w="38100">
            <a:solidFill>
              <a:srgbClr val="2DAB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65ADB7-9FD0-45C8-8296-88CBFD6CCA6E}"/>
              </a:ext>
            </a:extLst>
          </p:cNvPr>
          <p:cNvSpPr txBox="1"/>
          <p:nvPr/>
        </p:nvSpPr>
        <p:spPr>
          <a:xfrm>
            <a:off x="1276350" y="539935"/>
            <a:ext cx="10429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 đã đặt một món quà sau ô cửa ghi phép tính có kết quả lớn nhất. Mai, Việt, Nam và Rô-bốt theo thứ tự đi vào các ô cửa A, B, C, D. Hỏi bạn nào nhận được món quà của Mi?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97518F6-8A4A-40C6-8534-80FB22FFAD99}"/>
              </a:ext>
            </a:extLst>
          </p:cNvPr>
          <p:cNvSpPr/>
          <p:nvPr/>
        </p:nvSpPr>
        <p:spPr>
          <a:xfrm>
            <a:off x="660400" y="539935"/>
            <a:ext cx="622300" cy="55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E825B0-37F9-F710-F76A-52FB0670D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87" y="2090737"/>
            <a:ext cx="9748838" cy="3718409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62916C-9695-9D9B-AB03-8215AC72F36A}"/>
              </a:ext>
            </a:extLst>
          </p:cNvPr>
          <p:cNvSpPr/>
          <p:nvPr/>
        </p:nvSpPr>
        <p:spPr>
          <a:xfrm>
            <a:off x="3333750" y="3371850"/>
            <a:ext cx="1381125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34 000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9B64383-5642-69D6-C6B3-31D2285EB1FC}"/>
              </a:ext>
            </a:extLst>
          </p:cNvPr>
          <p:cNvSpPr/>
          <p:nvPr/>
        </p:nvSpPr>
        <p:spPr>
          <a:xfrm>
            <a:off x="5343525" y="3352800"/>
            <a:ext cx="1381125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35 100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D6EA4FC-0995-A697-701F-053C0C81F049}"/>
              </a:ext>
            </a:extLst>
          </p:cNvPr>
          <p:cNvSpPr/>
          <p:nvPr/>
        </p:nvSpPr>
        <p:spPr>
          <a:xfrm>
            <a:off x="7334250" y="3362325"/>
            <a:ext cx="1381125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32 100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961B72C-3A93-E0FA-9B50-FB3E633E487C}"/>
              </a:ext>
            </a:extLst>
          </p:cNvPr>
          <p:cNvSpPr/>
          <p:nvPr/>
        </p:nvSpPr>
        <p:spPr>
          <a:xfrm>
            <a:off x="9429750" y="3381375"/>
            <a:ext cx="1381125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35 000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9441872-705C-5897-DDEB-0BAD91D0BB89}"/>
              </a:ext>
            </a:extLst>
          </p:cNvPr>
          <p:cNvSpPr/>
          <p:nvPr/>
        </p:nvSpPr>
        <p:spPr>
          <a:xfrm>
            <a:off x="4991100" y="1933575"/>
            <a:ext cx="2076450" cy="3067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7F39ED-E21D-08AD-BA9E-19E42763F231}"/>
              </a:ext>
            </a:extLst>
          </p:cNvPr>
          <p:cNvSpPr txBox="1"/>
          <p:nvPr/>
        </p:nvSpPr>
        <p:spPr>
          <a:xfrm>
            <a:off x="4410075" y="5572125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quà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839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4112455-17F1-4D13-BE32-99568FBA88AD}"/>
              </a:ext>
            </a:extLst>
          </p:cNvPr>
          <p:cNvSpPr/>
          <p:nvPr/>
        </p:nvSpPr>
        <p:spPr>
          <a:xfrm>
            <a:off x="120320" y="376579"/>
            <a:ext cx="11828207" cy="6201202"/>
          </a:xfrm>
          <a:prstGeom prst="rect">
            <a:avLst/>
          </a:prstGeom>
          <a:solidFill>
            <a:schemeClr val="bg1"/>
          </a:solidFill>
          <a:ln w="38100">
            <a:solidFill>
              <a:srgbClr val="2DAB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557EB-7A5B-45FB-82E1-9D9BE6269A06}"/>
              </a:ext>
            </a:extLst>
          </p:cNvPr>
          <p:cNvSpPr txBox="1"/>
          <p:nvPr/>
        </p:nvSpPr>
        <p:spPr>
          <a:xfrm>
            <a:off x="1219200" y="488529"/>
            <a:ext cx="1050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bằng cách thuận tiện.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D66F545-A713-4569-A182-54110242C0CB}"/>
              </a:ext>
            </a:extLst>
          </p:cNvPr>
          <p:cNvSpPr/>
          <p:nvPr/>
        </p:nvSpPr>
        <p:spPr>
          <a:xfrm>
            <a:off x="615950" y="545679"/>
            <a:ext cx="622300" cy="55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7FAE3A-EFD7-4294-2020-F6A8367F1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1647825"/>
            <a:ext cx="10439672" cy="1085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03C33F-F0A7-657B-8581-5872838285EA}"/>
              </a:ext>
            </a:extLst>
          </p:cNvPr>
          <p:cNvSpPr txBox="1"/>
          <p:nvPr/>
        </p:nvSpPr>
        <p:spPr>
          <a:xfrm>
            <a:off x="666750" y="2752725"/>
            <a:ext cx="3819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512 x (20 x 5)</a:t>
            </a:r>
          </a:p>
          <a:p>
            <a:r>
              <a:rPr lang="en-US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512 x 100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51 200 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2250CD-8F69-6E89-F1C4-6C4D89673950}"/>
              </a:ext>
            </a:extLst>
          </p:cNvPr>
          <p:cNvSpPr txBox="1"/>
          <p:nvPr/>
        </p:nvSpPr>
        <p:spPr>
          <a:xfrm>
            <a:off x="7296150" y="2705100"/>
            <a:ext cx="3819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(125 x 8) x 32 </a:t>
            </a:r>
          </a:p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1 000 x 32 </a:t>
            </a:r>
          </a:p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32 000</a:t>
            </a:r>
          </a:p>
        </p:txBody>
      </p:sp>
    </p:spTree>
    <p:extLst>
      <p:ext uri="{BB962C8B-B14F-4D97-AF65-F5344CB8AC3E}">
        <p14:creationId xmlns:p14="http://schemas.microsoft.com/office/powerpoint/2010/main" val="25994665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31F2904-4D7F-FFEE-7114-0B43D2E4AE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6269" y="1366133"/>
            <a:ext cx="6335169" cy="5798983"/>
          </a:xfrm>
          <a:custGeom>
            <a:avLst/>
            <a:gdLst>
              <a:gd name="connsiteX0" fmla="*/ 921255 w 6335169"/>
              <a:gd name="connsiteY0" fmla="*/ 1885067 h 5798983"/>
              <a:gd name="connsiteX1" fmla="*/ 921255 w 6335169"/>
              <a:gd name="connsiteY1" fmla="*/ 2723267 h 5798983"/>
              <a:gd name="connsiteX2" fmla="*/ 2410869 w 6335169"/>
              <a:gd name="connsiteY2" fmla="*/ 2723267 h 5798983"/>
              <a:gd name="connsiteX3" fmla="*/ 2410869 w 6335169"/>
              <a:gd name="connsiteY3" fmla="*/ 1885067 h 5798983"/>
              <a:gd name="connsiteX4" fmla="*/ 0 w 6335169"/>
              <a:gd name="connsiteY4" fmla="*/ 0 h 5798983"/>
              <a:gd name="connsiteX5" fmla="*/ 6335169 w 6335169"/>
              <a:gd name="connsiteY5" fmla="*/ 0 h 5798983"/>
              <a:gd name="connsiteX6" fmla="*/ 6335169 w 6335169"/>
              <a:gd name="connsiteY6" fmla="*/ 5798983 h 5798983"/>
              <a:gd name="connsiteX7" fmla="*/ 0 w 6335169"/>
              <a:gd name="connsiteY7" fmla="*/ 5798983 h 579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5169" h="5798983">
                <a:moveTo>
                  <a:pt x="921255" y="1885067"/>
                </a:moveTo>
                <a:lnTo>
                  <a:pt x="921255" y="2723267"/>
                </a:lnTo>
                <a:lnTo>
                  <a:pt x="2410869" y="2723267"/>
                </a:lnTo>
                <a:lnTo>
                  <a:pt x="2410869" y="1885067"/>
                </a:lnTo>
                <a:close/>
                <a:moveTo>
                  <a:pt x="0" y="0"/>
                </a:moveTo>
                <a:lnTo>
                  <a:pt x="6335169" y="0"/>
                </a:lnTo>
                <a:lnTo>
                  <a:pt x="6335169" y="5798983"/>
                </a:lnTo>
                <a:lnTo>
                  <a:pt x="0" y="5798983"/>
                </a:lnTo>
                <a:close/>
              </a:path>
            </a:pathLst>
          </a:cu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AF946AC-E53A-CD39-4EFF-B51975F08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732" y="2523988"/>
            <a:ext cx="3327645" cy="3327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4D9225-3B8A-822E-74D7-0668F09C6C8D}"/>
              </a:ext>
            </a:extLst>
          </p:cNvPr>
          <p:cNvSpPr txBox="1"/>
          <p:nvPr/>
        </p:nvSpPr>
        <p:spPr>
          <a:xfrm>
            <a:off x="1488427" y="3296128"/>
            <a:ext cx="51121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4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Hoàn</a:t>
            </a:r>
            <a:r>
              <a:rPr kumimoji="0" lang="nl-NL" sz="4000" b="1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thành các BT</a:t>
            </a:r>
            <a:endParaRPr kumimoji="0" lang="nl-NL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Chuẩn bị bài mới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B39692-DF44-C8E3-DA42-4DA7F6F05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388" y="1105729"/>
            <a:ext cx="5310076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653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06475" y="-66066"/>
            <a:ext cx="11350894" cy="662858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9F6D768A-BF3F-D1AA-1652-D36EFC8D80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625" y="4151447"/>
            <a:ext cx="4059807" cy="4059807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1EE7C8CB-BDA3-BE81-B6C5-2E1D69EBB6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" t="5212" r="63318" b="67851"/>
          <a:stretch/>
        </p:blipFill>
        <p:spPr>
          <a:xfrm>
            <a:off x="5040303" y="5428702"/>
            <a:ext cx="1376878" cy="1110160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8770887" y="3492194"/>
            <a:ext cx="3984357" cy="3463837"/>
            <a:chOff x="8236467" y="3278909"/>
            <a:chExt cx="3984357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961AB55-78BA-1092-713A-6F716C1265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2853" y="1509276"/>
            <a:ext cx="10998137" cy="214597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E96C052-9917-2FE7-A31E-3EC932B0F61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9557" y="2846098"/>
            <a:ext cx="3161336" cy="316133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06350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theme/theme1.xml><?xml version="1.0" encoding="utf-8"?>
<a:theme xmlns:a="http://schemas.openxmlformats.org/drawingml/2006/main" name="Office 主题">
  <a:themeElements>
    <a:clrScheme name="自定义 64">
      <a:dk1>
        <a:sysClr val="windowText" lastClr="000000"/>
      </a:dk1>
      <a:lt1>
        <a:srgbClr val="FFFFFF"/>
      </a:lt1>
      <a:dk2>
        <a:srgbClr val="2D3847"/>
      </a:dk2>
      <a:lt2>
        <a:srgbClr val="EBF0F4"/>
      </a:lt2>
      <a:accent1>
        <a:srgbClr val="377ECD"/>
      </a:accent1>
      <a:accent2>
        <a:srgbClr val="5FC8A9"/>
      </a:accent2>
      <a:accent3>
        <a:srgbClr val="377ECD"/>
      </a:accent3>
      <a:accent4>
        <a:srgbClr val="5FC8A9"/>
      </a:accent4>
      <a:accent5>
        <a:srgbClr val="377ECD"/>
      </a:accent5>
      <a:accent6>
        <a:srgbClr val="5FC8A9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201</TotalTime>
  <Words>378</Words>
  <Application>Microsoft Office PowerPoint</Application>
  <PresentationFormat>Widescreen</PresentationFormat>
  <Paragraphs>57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宋体</vt:lpstr>
      <vt:lpstr>Arial</vt:lpstr>
      <vt:lpstr>Calibri</vt:lpstr>
      <vt:lpstr>Calibri Light</vt:lpstr>
      <vt:lpstr>Cambria</vt:lpstr>
      <vt:lpstr>Cambria Math</vt:lpstr>
      <vt:lpstr>等线</vt:lpstr>
      <vt:lpstr>UTM Avo</vt:lpstr>
      <vt:lpstr>思源黑体 CN Medium</vt:lpstr>
      <vt:lpstr>Office 主题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Administrator</cp:lastModifiedBy>
  <cp:revision>26</cp:revision>
  <dcterms:created xsi:type="dcterms:W3CDTF">2023-12-05T10:40:09Z</dcterms:created>
  <dcterms:modified xsi:type="dcterms:W3CDTF">2025-05-03T17:56:31Z</dcterms:modified>
  <cp:category>9Slide.vn</cp:category>
</cp:coreProperties>
</file>