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0"/>
  </p:notesMasterIdLst>
  <p:sldIdLst>
    <p:sldId id="311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3183" r:id="rId10"/>
    <p:sldId id="3190" r:id="rId11"/>
    <p:sldId id="2007577209" r:id="rId12"/>
    <p:sldId id="2007577218" r:id="rId13"/>
    <p:sldId id="2007577219" r:id="rId14"/>
    <p:sldId id="2007577210" r:id="rId15"/>
    <p:sldId id="2007577211" r:id="rId16"/>
    <p:sldId id="2007577220" r:id="rId17"/>
    <p:sldId id="278" r:id="rId18"/>
    <p:sldId id="31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9FCA74F-E28E-2E89-5772-F4A91AC80D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11E8579-5158-1569-9F53-F8C2E6E037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8" y="1911364"/>
            <a:ext cx="9565453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00050" y="2133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72024" y="2009775"/>
            <a:ext cx="65817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8 x 45 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675 –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201</TotalTime>
  <Words>577</Words>
  <Application>Microsoft Office PowerPoint</Application>
  <PresentationFormat>Widescreen</PresentationFormat>
  <Paragraphs>101</Paragraphs>
  <Slides>17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Microsoft YaHei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UTM Avo</vt:lpstr>
      <vt:lpstr>思源黑体 CN Medium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27</cp:revision>
  <dcterms:created xsi:type="dcterms:W3CDTF">2023-12-05T10:40:09Z</dcterms:created>
  <dcterms:modified xsi:type="dcterms:W3CDTF">2025-05-03T17:56:55Z</dcterms:modified>
  <cp:category>9Slide.vn</cp:category>
</cp:coreProperties>
</file>