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71" r:id="rId4"/>
    <p:sldId id="295" r:id="rId5"/>
    <p:sldId id="296" r:id="rId6"/>
    <p:sldId id="298" r:id="rId7"/>
    <p:sldId id="287" r:id="rId8"/>
    <p:sldId id="267" r:id="rId9"/>
    <p:sldId id="299" r:id="rId10"/>
    <p:sldId id="300" r:id="rId11"/>
    <p:sldId id="301" r:id="rId12"/>
    <p:sldId id="302" r:id="rId13"/>
    <p:sldId id="303" r:id="rId14"/>
    <p:sldId id="304" r:id="rId15"/>
    <p:sldId id="261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9D4A-2ABC-BF9A-2704-CDAAC376E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44F21-CD6D-5011-DC0B-6688B8A2E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75815-0A28-238E-7282-D010FF5D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8740C-350F-5B5A-ADDA-E077E66E0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12DF4-71DC-D93C-34A9-8341770F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3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1E8C-4346-3CAB-5C07-53471085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E34E3-7E40-49FB-509F-7DC143B9A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9A385-F305-5638-C3AE-BAB7093F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25580-B046-6D5E-B7A3-B4062143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BEAB7-15ED-D368-401E-5A7313A2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6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60485-86BA-D64F-9E0A-ACFC2F5D6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8E87F-B26E-D5B0-1C59-5C5B3AB60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8311B-F607-886B-59E2-36A68F46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0D023-3270-3D77-F3BE-638F7C4C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9A044-1C7A-31C2-8AA7-D0157C34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B6655-6A4E-90AA-8541-0BF86118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995E-1160-AF2F-D6EB-B382A7029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441F6-39E4-565F-D416-BDE162A3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CBB40-8B05-E44B-5FDC-57ADB36D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A2340-361E-F971-3A0D-F3C95BFE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B864D-DC51-5641-D062-16DB4367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AEB98-765B-1AFE-EAAF-3DA064B45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B939C-CFFE-0C96-343E-A6F58F2F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C4F9E-2E2F-5986-E85E-8119531D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C4E97-1381-AEB4-8B19-F9EDA49F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3E03-5B22-89C6-73AF-29F799B8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705EB-EF21-F161-3778-055339A84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0F89C-BDDC-A006-0AF8-87AB32AAE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F088A-B5A8-5D8D-DE36-08E99A8E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42501-80DD-5D89-8BC2-03FE72FF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343D2-30A4-A772-3FD5-1B914B9F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9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B9F7-D4B3-A1D7-20B7-4B8EED45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900BD-69EB-C716-0B9B-8C458700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86960-2097-FEA5-FE9A-1518D9F37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2C930-8E96-F7A2-1C66-430FCDC7E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E1A7B-ED35-80DA-9856-E81ACB4B8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46D80-C0F2-C54C-0977-FC8C0436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EF1E24-B038-447E-EE29-2E47550F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B0D58-47BB-4CAB-2596-126C2BF1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7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27A5-D035-7A03-8513-2F2423E6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C527B-E794-D75C-4DB0-59A5E5BA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18460-0D7C-F614-181C-A6D24DAF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371A2-B5FF-44E7-32DD-5863E941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3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93E41-84F4-8355-BB1A-49195901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91149-8DA8-C101-1A54-0555D51E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CA503-6DF1-8CC3-C1D3-B6ADE73E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7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DD6B-CB7E-0F7C-267D-B2D87404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A437E-647D-3D23-45AC-CA688CC8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C1E6C-DFDE-2D78-4280-3A8D11927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F4B92-326E-5E62-549F-7F049F84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244CB-B6B9-8915-5179-3095AC60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A8756-DA8E-E04C-B8BC-70C15F28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0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F47C-8A91-BFF4-DF44-05EF5F72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6AF6E-8B45-F04C-4A5D-B197B0D96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F4EB1-81C0-23BE-7CFC-6D2F4C4C3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891D1-B63E-1821-D878-FB3E2C1E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11275-AEC2-246D-736D-7DB74EA1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F8A25-F1E2-14B5-723C-2AF58EB3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53FBD44-A449-7051-7078-22C77B73AA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7D794-9FBB-4E8A-4094-71545ABE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420B4-BD91-BAB1-2117-A906BB220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F9947-C6A8-4454-8973-D27960E62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2A8AB-9E03-500F-99FB-CB459498F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1173-3238-2F7F-E1B3-82AAA4EC0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8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174FE7-B1AF-4186-8F36-F5DDE71CEC48}"/>
              </a:ext>
            </a:extLst>
          </p:cNvPr>
          <p:cNvGrpSpPr>
            <a:grpSpLocks noChangeAspect="1"/>
          </p:cNvGrpSpPr>
          <p:nvPr/>
        </p:nvGrpSpPr>
        <p:grpSpPr>
          <a:xfrm>
            <a:off x="8672520" y="3402780"/>
            <a:ext cx="2994052" cy="5060720"/>
            <a:chOff x="8824687" y="3741413"/>
            <a:chExt cx="2994052" cy="5060720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F9066672-8D94-43F1-9331-D21B694E1F08}"/>
                </a:ext>
              </a:extLst>
            </p:cNvPr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047025 w 6218310"/>
                <a:gd name="connsiteY3" fmla="*/ 932029 h 1576943"/>
                <a:gd name="connsiteX4" fmla="*/ 0 w 6218310"/>
                <a:gd name="connsiteY4" fmla="*/ 0 h 1576943"/>
                <a:gd name="connsiteX0" fmla="*/ 0 w 6170011"/>
                <a:gd name="connsiteY0" fmla="*/ 0 h 994922"/>
                <a:gd name="connsiteX1" fmla="*/ 6170012 w 6170011"/>
                <a:gd name="connsiteY1" fmla="*/ 1936 h 994922"/>
                <a:gd name="connsiteX2" fmla="*/ 5757826 w 6170011"/>
                <a:gd name="connsiteY2" fmla="*/ 994922 h 994922"/>
                <a:gd name="connsiteX3" fmla="*/ 1047025 w 6170011"/>
                <a:gd name="connsiteY3" fmla="*/ 932029 h 994922"/>
                <a:gd name="connsiteX4" fmla="*/ 0 w 6170011"/>
                <a:gd name="connsiteY4" fmla="*/ 0 h 994922"/>
                <a:gd name="connsiteX0" fmla="*/ 0 w 6170012"/>
                <a:gd name="connsiteY0" fmla="*/ 0 h 932029"/>
                <a:gd name="connsiteX1" fmla="*/ 6170012 w 6170012"/>
                <a:gd name="connsiteY1" fmla="*/ 1936 h 932029"/>
                <a:gd name="connsiteX2" fmla="*/ 5716527 w 6170012"/>
                <a:gd name="connsiteY2" fmla="*/ 803423 h 932029"/>
                <a:gd name="connsiteX3" fmla="*/ 1047025 w 6170012"/>
                <a:gd name="connsiteY3" fmla="*/ 932029 h 932029"/>
                <a:gd name="connsiteX4" fmla="*/ 0 w 6170012"/>
                <a:gd name="connsiteY4" fmla="*/ 0 h 932029"/>
                <a:gd name="connsiteX0" fmla="*/ 0 w 5716527"/>
                <a:gd name="connsiteY0" fmla="*/ 122033 h 1054062"/>
                <a:gd name="connsiteX1" fmla="*/ 5262036 w 5716527"/>
                <a:gd name="connsiteY1" fmla="*/ 0 h 1054062"/>
                <a:gd name="connsiteX2" fmla="*/ 5716527 w 5716527"/>
                <a:gd name="connsiteY2" fmla="*/ 925456 h 1054062"/>
                <a:gd name="connsiteX3" fmla="*/ 1047025 w 5716527"/>
                <a:gd name="connsiteY3" fmla="*/ 1054062 h 1054062"/>
                <a:gd name="connsiteX4" fmla="*/ 0 w 5716527"/>
                <a:gd name="connsiteY4" fmla="*/ 122033 h 105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527" h="1054062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4F16A7F8-5624-40B7-A69F-4499599CD84B}"/>
                </a:ext>
              </a:extLst>
            </p:cNvPr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7E38FB0-3D2E-426D-B4B9-58E372A2F38F}"/>
                </a:ext>
              </a:extLst>
            </p:cNvPr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0" name="Picture 6" descr="Build, design, geometry, math, tool icon - Download on Iconfinder">
              <a:extLst>
                <a:ext uri="{FF2B5EF4-FFF2-40B4-BE49-F238E27FC236}">
                  <a16:creationId xmlns:a16="http://schemas.microsoft.com/office/drawing/2014/main" id="{878FBB16-E78E-4A45-A6E3-D5DDB0027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687" y="3741413"/>
              <a:ext cx="2249714" cy="22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8107C-47E0-4BA9-A8CC-76801C6BF817}"/>
              </a:ext>
            </a:extLst>
          </p:cNvPr>
          <p:cNvGrpSpPr>
            <a:grpSpLocks noChangeAspect="1"/>
          </p:cNvGrpSpPr>
          <p:nvPr/>
        </p:nvGrpSpPr>
        <p:grpSpPr>
          <a:xfrm>
            <a:off x="4038662" y="3115339"/>
            <a:ext cx="4346290" cy="6807973"/>
            <a:chOff x="403897" y="2122462"/>
            <a:chExt cx="4346290" cy="68079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FC2AFB-CB78-463C-9E4F-16C8CE396248}"/>
                </a:ext>
              </a:extLst>
            </p:cNvPr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76781"/>
                <a:gd name="connsiteY0" fmla="*/ 509523 h 2656114"/>
                <a:gd name="connsiteX1" fmla="*/ 6738896 w 6776781"/>
                <a:gd name="connsiteY1" fmla="*/ 0 h 2656114"/>
                <a:gd name="connsiteX2" fmla="*/ 6776781 w 6776781"/>
                <a:gd name="connsiteY2" fmla="*/ 2394188 h 2656114"/>
                <a:gd name="connsiteX3" fmla="*/ 1731468 w 6776781"/>
                <a:gd name="connsiteY3" fmla="*/ 2656114 h 2656114"/>
                <a:gd name="connsiteX4" fmla="*/ 0 w 6776781"/>
                <a:gd name="connsiteY4" fmla="*/ 509523 h 2656114"/>
                <a:gd name="connsiteX0" fmla="*/ 0 w 6776781"/>
                <a:gd name="connsiteY0" fmla="*/ 411255 h 2557846"/>
                <a:gd name="connsiteX1" fmla="*/ 6709442 w 6776781"/>
                <a:gd name="connsiteY1" fmla="*/ 0 h 2557846"/>
                <a:gd name="connsiteX2" fmla="*/ 6776781 w 6776781"/>
                <a:gd name="connsiteY2" fmla="*/ 2295920 h 2557846"/>
                <a:gd name="connsiteX3" fmla="*/ 1731468 w 6776781"/>
                <a:gd name="connsiteY3" fmla="*/ 2557846 h 2557846"/>
                <a:gd name="connsiteX4" fmla="*/ 0 w 6776781"/>
                <a:gd name="connsiteY4" fmla="*/ 411255 h 2557846"/>
                <a:gd name="connsiteX0" fmla="*/ 0 w 6776781"/>
                <a:gd name="connsiteY0" fmla="*/ 342272 h 2488863"/>
                <a:gd name="connsiteX1" fmla="*/ 6722741 w 6776781"/>
                <a:gd name="connsiteY1" fmla="*/ 0 h 2488863"/>
                <a:gd name="connsiteX2" fmla="*/ 6776781 w 6776781"/>
                <a:gd name="connsiteY2" fmla="*/ 2226937 h 2488863"/>
                <a:gd name="connsiteX3" fmla="*/ 1731468 w 6776781"/>
                <a:gd name="connsiteY3" fmla="*/ 2488863 h 2488863"/>
                <a:gd name="connsiteX4" fmla="*/ 0 w 6776781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973" h="248886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20" descr="2,173 Protractor Compass Stock Photos, Pictures &amp;amp; Royalty-Free Images -  iStock">
              <a:extLst>
                <a:ext uri="{FF2B5EF4-FFF2-40B4-BE49-F238E27FC236}">
                  <a16:creationId xmlns:a16="http://schemas.microsoft.com/office/drawing/2014/main" id="{75DBA2D3-69B8-4F17-9910-1AB62E944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97" b="89869" l="9967" r="89869">
                          <a14:foregroundMark x1="84477" y1="50980" x2="84477" y2="50980"/>
                          <a14:foregroundMark x1="84314" y1="50817" x2="84314" y2="50817"/>
                          <a14:foregroundMark x1="84150" y1="46405" x2="84150" y2="46405"/>
                          <a14:foregroundMark x1="83497" y1="42320" x2="83497" y2="42320"/>
                          <a14:foregroundMark x1="82516" y1="38399" x2="82516" y2="38399"/>
                          <a14:foregroundMark x1="80392" y1="34804" x2="80392" y2="34804"/>
                          <a14:foregroundMark x1="78431" y1="31863" x2="78431" y2="31863"/>
                          <a14:foregroundMark x1="76634" y1="28758" x2="76634" y2="28758"/>
                          <a14:foregroundMark x1="73693" y1="25980" x2="73693" y2="25980"/>
                          <a14:foregroundMark x1="70752" y1="23039" x2="70752" y2="23039"/>
                          <a14:foregroundMark x1="66993" y1="20425" x2="66993" y2="20425"/>
                          <a14:foregroundMark x1="63562" y1="18954" x2="63562" y2="18954"/>
                          <a14:foregroundMark x1="60458" y1="17484" x2="60458" y2="17484"/>
                          <a14:foregroundMark x1="55719" y1="16667" x2="55719" y2="16667"/>
                          <a14:foregroundMark x1="43791" y1="16830" x2="43791" y2="16830"/>
                          <a14:foregroundMark x1="39542" y1="16830" x2="39542" y2="16830"/>
                          <a14:foregroundMark x1="48366" y1="8497" x2="48366" y2="8497"/>
                          <a14:foregroundMark x1="33170" y1="21405" x2="33170" y2="21405"/>
                          <a14:foregroundMark x1="36438" y1="19118" x2="36438" y2="19118"/>
                          <a14:foregroundMark x1="29575" y1="22712" x2="29575" y2="22712"/>
                          <a14:foregroundMark x1="26634" y1="25654" x2="26634" y2="25654"/>
                          <a14:foregroundMark x1="23856" y1="28758" x2="23856" y2="28758"/>
                          <a14:foregroundMark x1="21405" y1="31863" x2="21405" y2="31863"/>
                          <a14:foregroundMark x1="19608" y1="35294" x2="19608" y2="35294"/>
                          <a14:foregroundMark x1="17484" y1="39216" x2="17484" y2="39216"/>
                          <a14:foregroundMark x1="16176" y1="42974" x2="16176" y2="42974"/>
                          <a14:foregroundMark x1="16176" y1="46895" x2="16176" y2="46895"/>
                          <a14:foregroundMark x1="20098" y1="66667" x2="20098" y2="66667"/>
                          <a14:foregroundMark x1="22386" y1="69935" x2="22386" y2="69935"/>
                          <a14:foregroundMark x1="25000" y1="73039" x2="25000" y2="73039"/>
                          <a14:foregroundMark x1="27614" y1="75163" x2="27614" y2="75163"/>
                          <a14:foregroundMark x1="42484" y1="83333" x2="42484" y2="83333"/>
                          <a14:foregroundMark x1="46405" y1="83824" x2="46405" y2="83824"/>
                          <a14:foregroundMark x1="50000" y1="83660" x2="50000" y2="83660"/>
                          <a14:foregroundMark x1="54902" y1="83660" x2="54902" y2="83660"/>
                          <a14:foregroundMark x1="57843" y1="83987" x2="57843" y2="83987"/>
                          <a14:foregroundMark x1="61601" y1="82353" x2="61601" y2="82353"/>
                          <a14:foregroundMark x1="71895" y1="75817" x2="71895" y2="75817"/>
                          <a14:foregroundMark x1="75490" y1="72549" x2="75490" y2="72549"/>
                          <a14:foregroundMark x1="77451" y1="70588" x2="77451" y2="70588"/>
                          <a14:foregroundMark x1="80229" y1="66176" x2="80229" y2="66176"/>
                          <a14:backgroundMark x1="44118" y1="34967" x2="44118" y2="34967"/>
                          <a14:backgroundMark x1="56699" y1="35294" x2="56699" y2="35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97" y="2568869"/>
              <a:ext cx="3313957" cy="33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99EFFE-4C12-4FD9-83C3-ABB3054A3E24}"/>
              </a:ext>
            </a:extLst>
          </p:cNvPr>
          <p:cNvGrpSpPr>
            <a:grpSpLocks noChangeAspect="1"/>
          </p:cNvGrpSpPr>
          <p:nvPr/>
        </p:nvGrpSpPr>
        <p:grpSpPr>
          <a:xfrm>
            <a:off x="199068" y="3408808"/>
            <a:ext cx="3969624" cy="5672776"/>
            <a:chOff x="760715" y="3741413"/>
            <a:chExt cx="3969624" cy="5672776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0C9B8D8D-0B48-4549-B897-A1FEFF4773C0}"/>
                </a:ext>
              </a:extLst>
            </p:cNvPr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0838E329-1520-4A75-9E1F-592BBBA54930}"/>
                </a:ext>
              </a:extLst>
            </p:cNvPr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8" descr="Mathematical theory Icon - Download in Colored Outline Style">
              <a:extLst>
                <a:ext uri="{FF2B5EF4-FFF2-40B4-BE49-F238E27FC236}">
                  <a16:creationId xmlns:a16="http://schemas.microsoft.com/office/drawing/2014/main" id="{93A6D686-5254-4188-AFAF-210C7C4A7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5" y="3741413"/>
              <a:ext cx="2059337" cy="205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0B6D5F-8200-4C60-998A-B8681808D517}"/>
              </a:ext>
            </a:extLst>
          </p:cNvPr>
          <p:cNvGrpSpPr>
            <a:grpSpLocks noChangeAspect="1"/>
          </p:cNvGrpSpPr>
          <p:nvPr/>
        </p:nvGrpSpPr>
        <p:grpSpPr>
          <a:xfrm>
            <a:off x="2058240" y="4194541"/>
            <a:ext cx="4404950" cy="6927452"/>
            <a:chOff x="2626215" y="4328271"/>
            <a:chExt cx="4404950" cy="6927452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AFB1503-37F6-43C3-9C6A-2A5548825661}"/>
                </a:ext>
              </a:extLst>
            </p:cNvPr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808950"/>
                <a:gd name="connsiteX1" fmla="*/ 6738896 w 6738896"/>
                <a:gd name="connsiteY1" fmla="*/ 0 h 2808950"/>
                <a:gd name="connsiteX2" fmla="*/ 6738896 w 6738896"/>
                <a:gd name="connsiteY2" fmla="*/ 2656114 h 2808950"/>
                <a:gd name="connsiteX3" fmla="*/ 664286 w 6738896"/>
                <a:gd name="connsiteY3" fmla="*/ 2808950 h 2808950"/>
                <a:gd name="connsiteX4" fmla="*/ 0 w 6738896"/>
                <a:gd name="connsiteY4" fmla="*/ 509523 h 2808950"/>
                <a:gd name="connsiteX0" fmla="*/ 0 w 6738896"/>
                <a:gd name="connsiteY0" fmla="*/ 509523 h 2793020"/>
                <a:gd name="connsiteX1" fmla="*/ 6738896 w 6738896"/>
                <a:gd name="connsiteY1" fmla="*/ 0 h 2793020"/>
                <a:gd name="connsiteX2" fmla="*/ 6738896 w 6738896"/>
                <a:gd name="connsiteY2" fmla="*/ 2656114 h 2793020"/>
                <a:gd name="connsiteX3" fmla="*/ 685064 w 6738896"/>
                <a:gd name="connsiteY3" fmla="*/ 2793020 h 2793020"/>
                <a:gd name="connsiteX4" fmla="*/ 0 w 6738896"/>
                <a:gd name="connsiteY4" fmla="*/ 509523 h 279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8896" h="279302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0" descr="Theory Icon - Download in Colored Outline Style">
              <a:extLst>
                <a:ext uri="{FF2B5EF4-FFF2-40B4-BE49-F238E27FC236}">
                  <a16:creationId xmlns:a16="http://schemas.microsoft.com/office/drawing/2014/main" id="{6934E668-9E38-4E19-9EC6-5F1005726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215" y="432827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232065-10DF-4552-BC24-789ECCF54EC0}"/>
              </a:ext>
            </a:extLst>
          </p:cNvPr>
          <p:cNvGrpSpPr>
            <a:grpSpLocks noChangeAspect="1"/>
          </p:cNvGrpSpPr>
          <p:nvPr/>
        </p:nvGrpSpPr>
        <p:grpSpPr>
          <a:xfrm>
            <a:off x="1197429" y="1001486"/>
            <a:ext cx="508000" cy="508000"/>
            <a:chOff x="1197429" y="1001486"/>
            <a:chExt cx="508000" cy="50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4716578-813F-4FA8-A324-365FED6C01E9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12B10A-FA5A-47FC-B4DF-62F0B58B1DE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50816D-6150-48F5-B7E0-E71466ABD5C1}"/>
              </a:ext>
            </a:extLst>
          </p:cNvPr>
          <p:cNvGrpSpPr>
            <a:grpSpLocks noChangeAspect="1"/>
          </p:cNvGrpSpPr>
          <p:nvPr/>
        </p:nvGrpSpPr>
        <p:grpSpPr>
          <a:xfrm rot="2160911">
            <a:off x="10383747" y="432596"/>
            <a:ext cx="274136" cy="274136"/>
            <a:chOff x="1197429" y="1001486"/>
            <a:chExt cx="508000" cy="50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AAAC5D-6362-4E75-9E26-678D64EA49C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916B83-6112-429A-AAE4-E4154D8194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478A3C-281F-48C8-9392-740D3FA1835E}"/>
              </a:ext>
            </a:extLst>
          </p:cNvPr>
          <p:cNvGrpSpPr>
            <a:grpSpLocks noChangeAspect="1"/>
          </p:cNvGrpSpPr>
          <p:nvPr/>
        </p:nvGrpSpPr>
        <p:grpSpPr>
          <a:xfrm rot="2074457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BDBD18-D162-47B0-BA32-C7351CC3E145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94B32F-7D7E-4C7D-A215-D713669740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93956E-FF8F-43AE-9924-646A2E2D3225}"/>
              </a:ext>
            </a:extLst>
          </p:cNvPr>
          <p:cNvCxnSpPr>
            <a:cxnSpLocks noChangeAspect="1"/>
          </p:cNvCxnSpPr>
          <p:nvPr/>
        </p:nvCxnSpPr>
        <p:spPr>
          <a:xfrm>
            <a:off x="9413885" y="2541572"/>
            <a:ext cx="2483548" cy="2762546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5A3EF8-0152-4069-B938-D207303D4B06}"/>
              </a:ext>
            </a:extLst>
          </p:cNvPr>
          <p:cNvCxnSpPr>
            <a:cxnSpLocks noChangeAspect="1"/>
          </p:cNvCxnSpPr>
          <p:nvPr/>
        </p:nvCxnSpPr>
        <p:spPr>
          <a:xfrm>
            <a:off x="10411188" y="344915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5C44E5-EBFE-4C34-80B6-E385BC5E346C}"/>
              </a:ext>
            </a:extLst>
          </p:cNvPr>
          <p:cNvCxnSpPr>
            <a:cxnSpLocks noChangeAspect="1"/>
          </p:cNvCxnSpPr>
          <p:nvPr/>
        </p:nvCxnSpPr>
        <p:spPr>
          <a:xfrm>
            <a:off x="10695387" y="411982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F357799-4A43-4BB0-8452-878B415D3E54}"/>
              </a:ext>
            </a:extLst>
          </p:cNvPr>
          <p:cNvSpPr>
            <a:spLocks noChangeAspect="1"/>
          </p:cNvSpPr>
          <p:nvPr/>
        </p:nvSpPr>
        <p:spPr>
          <a:xfrm rot="20660286">
            <a:off x="10425018" y="419268"/>
            <a:ext cx="352786" cy="352786"/>
          </a:xfrm>
          <a:prstGeom prst="rect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F50C85-241D-4C34-999C-E92D0BC939B7}"/>
              </a:ext>
            </a:extLst>
          </p:cNvPr>
          <p:cNvSpPr>
            <a:spLocks noChangeAspect="1"/>
          </p:cNvSpPr>
          <p:nvPr/>
        </p:nvSpPr>
        <p:spPr>
          <a:xfrm>
            <a:off x="1672435" y="1360985"/>
            <a:ext cx="286989" cy="286989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D3B1D6-0B7B-45FD-A9AD-9A4290DE2C1C}"/>
              </a:ext>
            </a:extLst>
          </p:cNvPr>
          <p:cNvCxnSpPr>
            <a:cxnSpLocks noChangeAspect="1"/>
          </p:cNvCxnSpPr>
          <p:nvPr/>
        </p:nvCxnSpPr>
        <p:spPr>
          <a:xfrm>
            <a:off x="256135" y="4430161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D6D63D-3EE3-4C4C-8959-D9B037C05291}"/>
              </a:ext>
            </a:extLst>
          </p:cNvPr>
          <p:cNvCxnSpPr>
            <a:cxnSpLocks noChangeAspect="1"/>
          </p:cNvCxnSpPr>
          <p:nvPr/>
        </p:nvCxnSpPr>
        <p:spPr>
          <a:xfrm>
            <a:off x="690001" y="508177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863526-8332-47AD-8DAC-B3894557E8EE}"/>
              </a:ext>
            </a:extLst>
          </p:cNvPr>
          <p:cNvCxnSpPr>
            <a:cxnSpLocks noChangeAspect="1"/>
          </p:cNvCxnSpPr>
          <p:nvPr/>
        </p:nvCxnSpPr>
        <p:spPr>
          <a:xfrm>
            <a:off x="7657618" y="415309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18CE68-CD5A-41AB-87F5-CC9845B74C3F}"/>
              </a:ext>
            </a:extLst>
          </p:cNvPr>
          <p:cNvCxnSpPr>
            <a:cxnSpLocks noChangeAspect="1"/>
          </p:cNvCxnSpPr>
          <p:nvPr/>
        </p:nvCxnSpPr>
        <p:spPr>
          <a:xfrm>
            <a:off x="7770724" y="4369820"/>
            <a:ext cx="732547" cy="814840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B19C13C-1C3E-4AC5-9C4D-BCB749683CCD}"/>
              </a:ext>
            </a:extLst>
          </p:cNvPr>
          <p:cNvCxnSpPr>
            <a:cxnSpLocks noChangeAspect="1"/>
          </p:cNvCxnSpPr>
          <p:nvPr/>
        </p:nvCxnSpPr>
        <p:spPr>
          <a:xfrm>
            <a:off x="533628" y="772256"/>
            <a:ext cx="1790896" cy="199208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AA75C9-AC11-49AE-A184-BE8B843DFEC8}"/>
              </a:ext>
            </a:extLst>
          </p:cNvPr>
          <p:cNvCxnSpPr>
            <a:cxnSpLocks noChangeAspect="1"/>
          </p:cNvCxnSpPr>
          <p:nvPr/>
        </p:nvCxnSpPr>
        <p:spPr>
          <a:xfrm>
            <a:off x="1509329" y="167960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766962B-ED49-49F7-B9E1-58A9495E12B4}"/>
              </a:ext>
            </a:extLst>
          </p:cNvPr>
          <p:cNvSpPr>
            <a:spLocks noChangeAspect="1"/>
          </p:cNvSpPr>
          <p:nvPr/>
        </p:nvSpPr>
        <p:spPr>
          <a:xfrm>
            <a:off x="1061644" y="2050682"/>
            <a:ext cx="135785" cy="135785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367A5D-AF9B-4EC0-A141-8A692054026C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848113" y="1700784"/>
            <a:ext cx="303191" cy="303191"/>
            <a:chOff x="1197429" y="1001486"/>
            <a:chExt cx="508000" cy="50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55385E2-9AB4-4F67-A881-630D6801BA1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ACE73FA-F4CE-4496-A661-3E5B7501956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EB28CD-CB0A-4308-91D7-0F57168F700D}"/>
              </a:ext>
            </a:extLst>
          </p:cNvPr>
          <p:cNvCxnSpPr>
            <a:cxnSpLocks noChangeAspect="1"/>
          </p:cNvCxnSpPr>
          <p:nvPr/>
        </p:nvCxnSpPr>
        <p:spPr>
          <a:xfrm>
            <a:off x="9762276" y="195654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18BB3-9400-49C5-9238-815F9D914CA8}"/>
              </a:ext>
            </a:extLst>
          </p:cNvPr>
          <p:cNvCxnSpPr>
            <a:cxnSpLocks noChangeAspect="1"/>
          </p:cNvCxnSpPr>
          <p:nvPr/>
        </p:nvCxnSpPr>
        <p:spPr>
          <a:xfrm>
            <a:off x="9932738" y="462401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4E31E11-90EE-4794-8D04-E93FC5683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98120" y="5040865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Math Icon from Education Pack | Free Download">
            <a:extLst>
              <a:ext uri="{FF2B5EF4-FFF2-40B4-BE49-F238E27FC236}">
                <a16:creationId xmlns:a16="http://schemas.microsoft.com/office/drawing/2014/main" id="{039D9DFB-61E3-4FA8-9413-B6FA299C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2" y="51400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68765FD4-B33F-4E03-A6EF-BA652F705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A20661A7-1976-4C72-B11D-6594034B2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92E8FDB-2810-4534-802C-668CE6D98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678" y="5184660"/>
            <a:ext cx="2274005" cy="1591194"/>
          </a:xfrm>
          <a:prstGeom prst="rect">
            <a:avLst/>
          </a:prstGeom>
        </p:spPr>
      </p:pic>
      <p:pic>
        <p:nvPicPr>
          <p:cNvPr id="71" name="Picture 18" descr="Bow Compass School Illustration Transparent PNG &amp;amp; SVG Vector">
            <a:extLst>
              <a:ext uri="{FF2B5EF4-FFF2-40B4-BE49-F238E27FC236}">
                <a16:creationId xmlns:a16="http://schemas.microsoft.com/office/drawing/2014/main" id="{D4F81688-A6F1-4367-B9E5-F2A3B9DC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36" y="200640"/>
            <a:ext cx="2738938" cy="2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Design, drawing, geometry, math, ruler, stationery, tools icon - Download  on Iconfinder">
            <a:extLst>
              <a:ext uri="{FF2B5EF4-FFF2-40B4-BE49-F238E27FC236}">
                <a16:creationId xmlns:a16="http://schemas.microsoft.com/office/drawing/2014/main" id="{9D38ABDD-4402-4C7A-93A8-862AB52E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" y="196163"/>
            <a:ext cx="1376202" cy="13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alculator Card - Assistive Cards">
            <a:extLst>
              <a:ext uri="{FF2B5EF4-FFF2-40B4-BE49-F238E27FC236}">
                <a16:creationId xmlns:a16="http://schemas.microsoft.com/office/drawing/2014/main" id="{C8E4602A-D860-40E4-9194-5F28E7B7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2" y="250131"/>
            <a:ext cx="909006" cy="9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Gray calculator illustration, brand logo font, Calculator, rectangle,  computer, logo png | PNGWing">
            <a:extLst>
              <a:ext uri="{FF2B5EF4-FFF2-40B4-BE49-F238E27FC236}">
                <a16:creationId xmlns:a16="http://schemas.microsoft.com/office/drawing/2014/main" id="{CF8A33ED-62BB-4BCC-9120-FF9EEB32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6" b="98043" l="10000" r="90000">
                        <a14:foregroundMark x1="26413" y1="10000" x2="26413" y2="10000"/>
                        <a14:foregroundMark x1="23587" y1="10000" x2="24130" y2="65326"/>
                        <a14:foregroundMark x1="24130" y1="65326" x2="25000" y2="69130"/>
                        <a14:foregroundMark x1="41957" y1="27500" x2="48587" y2="75000"/>
                        <a14:foregroundMark x1="48587" y1="75000" x2="48587" y2="75000"/>
                        <a14:foregroundMark x1="57174" y1="25870" x2="70000" y2="74130"/>
                        <a14:foregroundMark x1="31957" y1="35543" x2="45000" y2="82826"/>
                        <a14:foregroundMark x1="23370" y1="76630" x2="22609" y2="84022"/>
                        <a14:foregroundMark x1="22609" y1="84022" x2="35326" y2="94457"/>
                        <a14:foregroundMark x1="35326" y1="94457" x2="61630" y2="89130"/>
                        <a14:foregroundMark x1="77826" y1="90326" x2="75109" y2="53478"/>
                        <a14:foregroundMark x1="75109" y1="53478" x2="68043" y2="45000"/>
                        <a14:foregroundMark x1="66630" y1="68913" x2="68370" y2="82826"/>
                        <a14:foregroundMark x1="56413" y1="70543" x2="65543" y2="74674"/>
                        <a14:foregroundMark x1="57826" y1="68370" x2="58913" y2="75000"/>
                        <a14:foregroundMark x1="72826" y1="69130" x2="74348" y2="76522"/>
                        <a14:foregroundMark x1="74348" y1="76522" x2="71957" y2="83261"/>
                        <a14:foregroundMark x1="71957" y1="83261" x2="69674" y2="84130"/>
                        <a14:foregroundMark x1="58913" y1="74457" x2="63913" y2="85000"/>
                        <a14:foregroundMark x1="63913" y1="85000" x2="64457" y2="85000"/>
                        <a14:foregroundMark x1="64674" y1="77826" x2="60543" y2="79130"/>
                        <a14:foregroundMark x1="36413" y1="81087" x2="27609" y2="77391"/>
                        <a14:foregroundMark x1="27609" y1="77391" x2="25000" y2="70435"/>
                        <a14:foregroundMark x1="25000" y1="70435" x2="32174" y2="69565"/>
                        <a14:foregroundMark x1="32174" y1="69565" x2="33043" y2="70870"/>
                        <a14:foregroundMark x1="28370" y1="38370" x2="28370" y2="54130"/>
                        <a14:foregroundMark x1="35000" y1="8913" x2="42609" y2="8370"/>
                        <a14:foregroundMark x1="42609" y1="8370" x2="58043" y2="9130"/>
                        <a14:foregroundMark x1="68043" y1="6413" x2="74674" y2="38043"/>
                        <a14:foregroundMark x1="59457" y1="40870" x2="59457" y2="63370"/>
                        <a14:foregroundMark x1="59457" y1="63370" x2="59457" y2="63370"/>
                        <a14:foregroundMark x1="38370" y1="53043" x2="31413" y2="68370"/>
                        <a14:foregroundMark x1="36413" y1="73587" x2="36957" y2="88913"/>
                        <a14:foregroundMark x1="60000" y1="79674" x2="72500" y2="96413"/>
                        <a14:foregroundMark x1="72500" y1="96413" x2="72500" y2="96413"/>
                        <a14:foregroundMark x1="48043" y1="98043" x2="63913" y2="9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8" y="1875973"/>
            <a:ext cx="1358126" cy="13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8" descr="Free Icon | Math book">
            <a:extLst>
              <a:ext uri="{FF2B5EF4-FFF2-40B4-BE49-F238E27FC236}">
                <a16:creationId xmlns:a16="http://schemas.microsoft.com/office/drawing/2014/main" id="{6ADD8F2A-7E4F-4B96-9B67-E6C228A4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572">
            <a:off x="10520382" y="3017434"/>
            <a:ext cx="1498963" cy="14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图片 6" descr="图片包含 物体&#10;&#10;描述已自动生成">
            <a:extLst>
              <a:ext uri="{FF2B5EF4-FFF2-40B4-BE49-F238E27FC236}">
                <a16:creationId xmlns:a16="http://schemas.microsoft.com/office/drawing/2014/main" id="{90D890B8-078E-4CD6-878B-2B546AE87D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4" y="3830696"/>
            <a:ext cx="2185699" cy="15423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A9E413-D3B3-3939-0DAB-C03943A763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6283" y="-221436"/>
            <a:ext cx="3981033" cy="1719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32A4BF-1E84-689E-D104-8480B58C6A1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66975" y="865569"/>
            <a:ext cx="7378816" cy="12683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1D233F-F73F-A0AB-948A-94528DC9A8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9982" y="1669044"/>
            <a:ext cx="8894835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96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36A3E-3242-F138-506A-DDD1836BF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724" y="1152525"/>
            <a:ext cx="602218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60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C86953-7621-8EA7-3B21-DEE412ADF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77" y="835320"/>
            <a:ext cx="10193395" cy="49016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F16C25-3AA0-3DE2-EFE2-044832E7B69B}"/>
              </a:ext>
            </a:extLst>
          </p:cNvPr>
          <p:cNvSpPr/>
          <p:nvPr/>
        </p:nvSpPr>
        <p:spPr>
          <a:xfrm>
            <a:off x="4591050" y="46672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E3899F-D919-769E-3C96-3E9773FC7FAF}"/>
              </a:ext>
            </a:extLst>
          </p:cNvPr>
          <p:cNvSpPr/>
          <p:nvPr/>
        </p:nvSpPr>
        <p:spPr>
          <a:xfrm>
            <a:off x="4610100" y="52387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2CBA2A-80AA-9DFF-F4B9-9F6C1512C9DB}"/>
              </a:ext>
            </a:extLst>
          </p:cNvPr>
          <p:cNvSpPr/>
          <p:nvPr/>
        </p:nvSpPr>
        <p:spPr>
          <a:xfrm>
            <a:off x="9210675" y="46482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060408-4C7F-5465-B88D-59D440911864}"/>
              </a:ext>
            </a:extLst>
          </p:cNvPr>
          <p:cNvSpPr/>
          <p:nvPr/>
        </p:nvSpPr>
        <p:spPr>
          <a:xfrm>
            <a:off x="9229725" y="52197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775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 số đo thích hợp với cách đọc số đo đó.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13542-170F-AD91-F74E-28F333171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1262480"/>
            <a:ext cx="6005512" cy="51764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96E20A-E47F-7801-56DA-C6B1A3F29084}"/>
              </a:ext>
            </a:extLst>
          </p:cNvPr>
          <p:cNvCxnSpPr/>
          <p:nvPr/>
        </p:nvCxnSpPr>
        <p:spPr>
          <a:xfrm>
            <a:off x="4086225" y="2647950"/>
            <a:ext cx="1638300" cy="3067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5F3038-834F-B1C1-4A04-509282BD4DAA}"/>
              </a:ext>
            </a:extLst>
          </p:cNvPr>
          <p:cNvCxnSpPr>
            <a:cxnSpLocks/>
          </p:cNvCxnSpPr>
          <p:nvPr/>
        </p:nvCxnSpPr>
        <p:spPr>
          <a:xfrm flipH="1">
            <a:off x="6667500" y="2447925"/>
            <a:ext cx="1457325" cy="22574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FDA61E-7E7D-A8AB-1850-356E4111140B}"/>
              </a:ext>
            </a:extLst>
          </p:cNvPr>
          <p:cNvCxnSpPr>
            <a:cxnSpLocks/>
          </p:cNvCxnSpPr>
          <p:nvPr/>
        </p:nvCxnSpPr>
        <p:spPr>
          <a:xfrm flipH="1">
            <a:off x="4552950" y="3962400"/>
            <a:ext cx="952500" cy="904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C6263C-01B5-6AB9-4CD8-4FF300865939}"/>
              </a:ext>
            </a:extLst>
          </p:cNvPr>
          <p:cNvCxnSpPr>
            <a:cxnSpLocks/>
          </p:cNvCxnSpPr>
          <p:nvPr/>
        </p:nvCxnSpPr>
        <p:spPr>
          <a:xfrm>
            <a:off x="6362700" y="2847975"/>
            <a:ext cx="1647825" cy="15621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72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8F3CF-CAFE-F2E4-49BC-D2FD6C34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1914524"/>
            <a:ext cx="6736058" cy="923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89E151-14F6-3639-27BB-FCD3DDE8B14E}"/>
              </a:ext>
            </a:extLst>
          </p:cNvPr>
          <p:cNvSpPr txBox="1"/>
          <p:nvPr/>
        </p:nvSpPr>
        <p:spPr>
          <a:xfrm>
            <a:off x="1000125" y="1276350"/>
            <a:ext cx="1107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3541B6-680F-1B90-A407-B3F05DF5A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014662"/>
            <a:ext cx="3347160" cy="1357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1EF2C-0EAE-C2E0-B8C6-081C2A959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4" y="3214687"/>
            <a:ext cx="7718268" cy="1033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43939B7-860E-CE26-9F5F-CEBAD619F987}"/>
                  </a:ext>
                </a:extLst>
              </p:cNvPr>
              <p:cNvSpPr/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43939B7-860E-CE26-9F5F-CEBAD619F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ADC7B74-C15B-D221-5180-620FC4A73455}"/>
                  </a:ext>
                </a:extLst>
              </p:cNvPr>
              <p:cNvSpPr/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ADC7B74-C15B-D221-5180-620FC4A73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9B4F116-EDF9-941B-8078-49BA5E74CBA0}"/>
                  </a:ext>
                </a:extLst>
              </p:cNvPr>
              <p:cNvSpPr/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9B4F116-EDF9-941B-8078-49BA5E74C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395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/>
      <p:bldP spid="14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9E151-14F6-3639-27BB-FCD3DDE8B14E}"/>
              </a:ext>
            </a:extLst>
          </p:cNvPr>
          <p:cNvSpPr txBox="1"/>
          <p:nvPr/>
        </p:nvSpPr>
        <p:spPr>
          <a:xfrm>
            <a:off x="1000125" y="1276350"/>
            <a:ext cx="11077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Nếu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 = 1 m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AD, AE, AG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7C419-6CF6-D4C4-1F1C-21CB38CD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633662"/>
            <a:ext cx="3102430" cy="117633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60D34D7-D065-F7EC-37C3-EE090BB45C2F}"/>
              </a:ext>
            </a:extLst>
          </p:cNvPr>
          <p:cNvGrpSpPr/>
          <p:nvPr/>
        </p:nvGrpSpPr>
        <p:grpSpPr>
          <a:xfrm>
            <a:off x="4181475" y="2886075"/>
            <a:ext cx="7696200" cy="646331"/>
            <a:chOff x="4181475" y="2886075"/>
            <a:chExt cx="7696200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4057B5-0AD2-99E3-760C-BDFFF1C1448B}"/>
                </a:ext>
              </a:extLst>
            </p:cNvPr>
            <p:cNvSpPr txBox="1"/>
            <p:nvPr/>
          </p:nvSpPr>
          <p:spPr>
            <a:xfrm>
              <a:off x="4181475" y="2886075"/>
              <a:ext cx="769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600" b="0" i="0" dirty="0">
                  <a:solidFill>
                    <a:srgbClr val="000000"/>
                  </a:solidFill>
                  <a:effectLst/>
                </a:rPr>
                <a:t>AD =       m       AE =       m     AG =       m</a:t>
              </a:r>
              <a:endParaRPr lang="en-US" sz="36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7B72C66-E53E-C753-592B-4815D5DC740F}"/>
                </a:ext>
              </a:extLst>
            </p:cNvPr>
            <p:cNvSpPr/>
            <p:nvPr/>
          </p:nvSpPr>
          <p:spPr>
            <a:xfrm>
              <a:off x="5267325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6215B6-C605-153D-1248-D281215B5A50}"/>
                </a:ext>
              </a:extLst>
            </p:cNvPr>
            <p:cNvSpPr/>
            <p:nvPr/>
          </p:nvSpPr>
          <p:spPr>
            <a:xfrm>
              <a:off x="7829550" y="294322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3D4C82-2330-198F-ABD0-F0A491BA361C}"/>
                </a:ext>
              </a:extLst>
            </p:cNvPr>
            <p:cNvSpPr/>
            <p:nvPr/>
          </p:nvSpPr>
          <p:spPr>
            <a:xfrm>
              <a:off x="10344150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F42497-37FE-B3F5-BCBB-6B8B981F9AFF}"/>
                  </a:ext>
                </a:extLst>
              </p:cNvPr>
              <p:cNvSpPr/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F42497-37FE-B3F5-BCBB-6B8B981F9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CF721B9-9FE1-FF8F-ACF3-233D24A38B3F}"/>
                  </a:ext>
                </a:extLst>
              </p:cNvPr>
              <p:cNvSpPr/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CF721B9-9FE1-FF8F-ACF3-233D24A38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E001D34-3984-4491-A52C-63306503FCC5}"/>
                  </a:ext>
                </a:extLst>
              </p:cNvPr>
              <p:cNvSpPr/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E001D34-3984-4491-A52C-63306503F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185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6402B82-EF15-4B75-AD48-36E25C9E700F}"/>
              </a:ext>
            </a:extLst>
          </p:cNvPr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97664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750" fill="hold"/>
                                        <p:tgtEl>
                                          <p:spTgt spid="121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114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750" fill="hold"/>
                                        <p:tgtEl>
                                          <p:spTgt spid="11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108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7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7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75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750" fill="hold"/>
                                        <p:tgtEl>
                                          <p:spTgt spid="132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09" grpId="0" animBg="1"/>
      <p:bldP spid="109" grpId="1" animBg="1"/>
      <p:bldP spid="105" grpId="0" animBg="1"/>
      <p:bldP spid="105" grpId="1" animBg="1"/>
      <p:bldP spid="106" grpId="0" animBg="1"/>
      <p:bldP spid="106" grpId="1" animBg="1"/>
      <p:bldP spid="114" grpId="0" animBg="1"/>
      <p:bldP spid="114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32" grpId="0" animBg="1"/>
      <p:bldP spid="132" grpId="1" animBg="1"/>
      <p:bldP spid="133" grpId="0" animBg="1"/>
      <p:bldP spid="133" grpId="1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D88B326-E90C-46C3-92D1-D6909D360C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386D825-F384-4AD9-AD2D-201DA1BAB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014" y="4265977"/>
            <a:ext cx="2274005" cy="159119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890CA1F-463A-4A10-884F-862EF6E9C5DF}"/>
              </a:ext>
            </a:extLst>
          </p:cNvPr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44" name="Google Shape;579;p27">
              <a:extLst>
                <a:ext uri="{FF2B5EF4-FFF2-40B4-BE49-F238E27FC236}">
                  <a16:creationId xmlns:a16="http://schemas.microsoft.com/office/drawing/2014/main" id="{9F5AB6FA-4EA1-4171-A485-D8515771455D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6" name="Google Shape;580;p27">
                <a:extLst>
                  <a:ext uri="{FF2B5EF4-FFF2-40B4-BE49-F238E27FC236}">
                    <a16:creationId xmlns:a16="http://schemas.microsoft.com/office/drawing/2014/main" id="{32395030-EA3F-4AA6-932C-E240E7189D0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81;p27">
                <a:extLst>
                  <a:ext uri="{FF2B5EF4-FFF2-40B4-BE49-F238E27FC236}">
                    <a16:creationId xmlns:a16="http://schemas.microsoft.com/office/drawing/2014/main" id="{EABD6A92-2AD2-4EFD-BBC7-7D3A871EA55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82;p27">
                <a:extLst>
                  <a:ext uri="{FF2B5EF4-FFF2-40B4-BE49-F238E27FC236}">
                    <a16:creationId xmlns:a16="http://schemas.microsoft.com/office/drawing/2014/main" id="{5B6BA261-C185-4899-AE1B-227E00DCF079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83;p27">
                <a:extLst>
                  <a:ext uri="{FF2B5EF4-FFF2-40B4-BE49-F238E27FC236}">
                    <a16:creationId xmlns:a16="http://schemas.microsoft.com/office/drawing/2014/main" id="{45767AF5-B2A2-44DD-8115-C9A0ACB2484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84;p27">
                <a:extLst>
                  <a:ext uri="{FF2B5EF4-FFF2-40B4-BE49-F238E27FC236}">
                    <a16:creationId xmlns:a16="http://schemas.microsoft.com/office/drawing/2014/main" id="{708D42A4-9947-4CA4-A900-04015625D924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85;p27">
                <a:extLst>
                  <a:ext uri="{FF2B5EF4-FFF2-40B4-BE49-F238E27FC236}">
                    <a16:creationId xmlns:a16="http://schemas.microsoft.com/office/drawing/2014/main" id="{C1521F57-2383-41E7-ADE1-6504671BF792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9F8DF0A-60AC-4B39-BA34-281D1708E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584B07-43BB-3FBF-500F-32D3EF6BE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4902" y="2134241"/>
            <a:ext cx="1037019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chemeClr val="accent3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9302A3-A7B0-6F2C-7B7D-0CDC0FC70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0541" y="1480071"/>
            <a:ext cx="629161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191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008221"/>
            <a:ext cx="308253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11 : 25</a:t>
            </a:r>
            <a:r>
              <a:rPr lang="vi-VN" altLang="en-US" sz="3600" b="1" dirty="0">
                <a:solidFill>
                  <a:srgbClr val="004274"/>
                </a:solidFill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347ACA-0151-AF50-CC64-369F0D987B9C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71CF44B2-2391-45AD-B425-BABD1752B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33" name="Text Box 7">
              <a:extLst>
                <a:ext uri="{FF2B5EF4-FFF2-40B4-BE49-F238E27FC236}">
                  <a16:creationId xmlns:a16="http://schemas.microsoft.com/office/drawing/2014/main" id="{0311CF1B-B852-4CBB-93D3-B45B70FD1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8FB71F79-4A92-463F-B6E1-1936B01FB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30" name="Picture 6" descr="Vector Orange Orenge - Orange Vector Png Clipart - Full Size Clipart  (#5247572) - PinClipart">
            <a:extLst>
              <a:ext uri="{FF2B5EF4-FFF2-40B4-BE49-F238E27FC236}">
                <a16:creationId xmlns:a16="http://schemas.microsoft.com/office/drawing/2014/main" id="{6C3782F8-B16C-40B8-8B3A-CCB8B98B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55" y="2937981"/>
            <a:ext cx="3761619" cy="30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00EEA-50A3-A25A-6C45-C66EAB82A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773" y="890668"/>
            <a:ext cx="4822354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5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3" y="1882232"/>
            <a:ext cx="284722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41 : 60</a:t>
            </a:r>
            <a:r>
              <a:rPr lang="vi-VN" altLang="en-US" sz="3600" b="1" dirty="0">
                <a:solidFill>
                  <a:srgbClr val="004274"/>
                </a:solidFill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oogle Shape;19;p2">
            <a:extLst>
              <a:ext uri="{FF2B5EF4-FFF2-40B4-BE49-F238E27FC236}">
                <a16:creationId xmlns:a16="http://schemas.microsoft.com/office/drawing/2014/main" id="{C3E30CD5-3131-476E-A583-FAB65856154A}"/>
              </a:ext>
            </a:extLst>
          </p:cNvPr>
          <p:cNvGrpSpPr/>
          <p:nvPr/>
        </p:nvGrpSpPr>
        <p:grpSpPr>
          <a:xfrm>
            <a:off x="4598318" y="2067972"/>
            <a:ext cx="987611" cy="4012926"/>
            <a:chOff x="8286350" y="2240498"/>
            <a:chExt cx="957493" cy="4380603"/>
          </a:xfrm>
        </p:grpSpPr>
        <p:sp>
          <p:nvSpPr>
            <p:cNvPr id="36" name="Google Shape;20;p2">
              <a:extLst>
                <a:ext uri="{FF2B5EF4-FFF2-40B4-BE49-F238E27FC236}">
                  <a16:creationId xmlns:a16="http://schemas.microsoft.com/office/drawing/2014/main" id="{A9D102FE-54C0-413F-BE2E-FECDC12B895F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7" name="Google Shape;21;p2">
              <a:extLst>
                <a:ext uri="{FF2B5EF4-FFF2-40B4-BE49-F238E27FC236}">
                  <a16:creationId xmlns:a16="http://schemas.microsoft.com/office/drawing/2014/main" id="{28AC32CE-A3E5-4E25-92C2-2D3D8829F83F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22;p2">
              <a:extLst>
                <a:ext uri="{FF2B5EF4-FFF2-40B4-BE49-F238E27FC236}">
                  <a16:creationId xmlns:a16="http://schemas.microsoft.com/office/drawing/2014/main" id="{7AC380BD-421B-4154-8EC7-E61E3C4C2C8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Google Shape;23;p2">
              <a:extLst>
                <a:ext uri="{FF2B5EF4-FFF2-40B4-BE49-F238E27FC236}">
                  <a16:creationId xmlns:a16="http://schemas.microsoft.com/office/drawing/2014/main" id="{B6E42927-4724-43F8-8CF7-9558562B82DE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Google Shape;24;p2">
              <a:extLst>
                <a:ext uri="{FF2B5EF4-FFF2-40B4-BE49-F238E27FC236}">
                  <a16:creationId xmlns:a16="http://schemas.microsoft.com/office/drawing/2014/main" id="{AAA0B542-B4E3-44A0-91F7-AFA092DFF2BD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Google Shape;25;p2">
              <a:extLst>
                <a:ext uri="{FF2B5EF4-FFF2-40B4-BE49-F238E27FC236}">
                  <a16:creationId xmlns:a16="http://schemas.microsoft.com/office/drawing/2014/main" id="{66EFD900-0219-417F-839E-35F2F14F248A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Google Shape;26;p2">
              <a:extLst>
                <a:ext uri="{FF2B5EF4-FFF2-40B4-BE49-F238E27FC236}">
                  <a16:creationId xmlns:a16="http://schemas.microsoft.com/office/drawing/2014/main" id="{070C1F19-D1EA-44FF-B59A-6A3D71FD5647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Google Shape;27;p2">
              <a:extLst>
                <a:ext uri="{FF2B5EF4-FFF2-40B4-BE49-F238E27FC236}">
                  <a16:creationId xmlns:a16="http://schemas.microsoft.com/office/drawing/2014/main" id="{48C787C2-EA5A-47E5-8840-1DF0CDABC958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5" name="Google Shape;28;p2">
            <a:extLst>
              <a:ext uri="{FF2B5EF4-FFF2-40B4-BE49-F238E27FC236}">
                <a16:creationId xmlns:a16="http://schemas.microsoft.com/office/drawing/2014/main" id="{AAEE93F7-51B4-48D3-819D-6F35CE70CF33}"/>
              </a:ext>
            </a:extLst>
          </p:cNvPr>
          <p:cNvGrpSpPr/>
          <p:nvPr/>
        </p:nvGrpSpPr>
        <p:grpSpPr>
          <a:xfrm rot="1692155">
            <a:off x="5867897" y="1805887"/>
            <a:ext cx="957512" cy="4380691"/>
            <a:chOff x="8286350" y="2240498"/>
            <a:chExt cx="957493" cy="4380603"/>
          </a:xfrm>
        </p:grpSpPr>
        <p:sp>
          <p:nvSpPr>
            <p:cNvPr id="46" name="Google Shape;29;p2">
              <a:extLst>
                <a:ext uri="{FF2B5EF4-FFF2-40B4-BE49-F238E27FC236}">
                  <a16:creationId xmlns:a16="http://schemas.microsoft.com/office/drawing/2014/main" id="{2EC3EF7A-FA7E-484F-8A08-041ADB64BDA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" name="Google Shape;30;p2">
              <a:extLst>
                <a:ext uri="{FF2B5EF4-FFF2-40B4-BE49-F238E27FC236}">
                  <a16:creationId xmlns:a16="http://schemas.microsoft.com/office/drawing/2014/main" id="{14F4F8E4-80B8-4421-AFD9-BAAF0ECD353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" name="Google Shape;31;p2">
              <a:extLst>
                <a:ext uri="{FF2B5EF4-FFF2-40B4-BE49-F238E27FC236}">
                  <a16:creationId xmlns:a16="http://schemas.microsoft.com/office/drawing/2014/main" id="{853FC00B-BE16-4C7E-84AD-CC11DA46C6E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" name="Google Shape;32;p2">
              <a:extLst>
                <a:ext uri="{FF2B5EF4-FFF2-40B4-BE49-F238E27FC236}">
                  <a16:creationId xmlns:a16="http://schemas.microsoft.com/office/drawing/2014/main" id="{E6658F62-1327-47C1-8CEB-76EB3F8FB0D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Google Shape;33;p2">
              <a:extLst>
                <a:ext uri="{FF2B5EF4-FFF2-40B4-BE49-F238E27FC236}">
                  <a16:creationId xmlns:a16="http://schemas.microsoft.com/office/drawing/2014/main" id="{496C3FDF-BD8A-4FD4-9290-2490A46FC2B6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" name="Google Shape;34;p2">
              <a:extLst>
                <a:ext uri="{FF2B5EF4-FFF2-40B4-BE49-F238E27FC236}">
                  <a16:creationId xmlns:a16="http://schemas.microsoft.com/office/drawing/2014/main" id="{B4638EE4-96B8-43A5-990C-BEB3D06415F7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" name="Google Shape;35;p2">
              <a:extLst>
                <a:ext uri="{FF2B5EF4-FFF2-40B4-BE49-F238E27FC236}">
                  <a16:creationId xmlns:a16="http://schemas.microsoft.com/office/drawing/2014/main" id="{0B323C2D-5537-4235-B9F0-E09450A9983D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" name="Google Shape;36;p2">
              <a:extLst>
                <a:ext uri="{FF2B5EF4-FFF2-40B4-BE49-F238E27FC236}">
                  <a16:creationId xmlns:a16="http://schemas.microsoft.com/office/drawing/2014/main" id="{A1D6C84E-82EF-4A31-ACD6-BA2DC9356283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54" name="Google Shape;37;p2">
            <a:extLst>
              <a:ext uri="{FF2B5EF4-FFF2-40B4-BE49-F238E27FC236}">
                <a16:creationId xmlns:a16="http://schemas.microsoft.com/office/drawing/2014/main" id="{FA4F7AD4-D9A9-48EE-AE16-53DC6E73C865}"/>
              </a:ext>
            </a:extLst>
          </p:cNvPr>
          <p:cNvGrpSpPr/>
          <p:nvPr/>
        </p:nvGrpSpPr>
        <p:grpSpPr>
          <a:xfrm rot="-10661423">
            <a:off x="7273961" y="3218250"/>
            <a:ext cx="601653" cy="2663784"/>
            <a:chOff x="8286350" y="2240498"/>
            <a:chExt cx="957493" cy="4380603"/>
          </a:xfrm>
        </p:grpSpPr>
        <p:sp>
          <p:nvSpPr>
            <p:cNvPr id="55" name="Google Shape;38;p2">
              <a:extLst>
                <a:ext uri="{FF2B5EF4-FFF2-40B4-BE49-F238E27FC236}">
                  <a16:creationId xmlns:a16="http://schemas.microsoft.com/office/drawing/2014/main" id="{246D40C9-9E54-4510-8F5E-4CE802958F8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" name="Google Shape;39;p2">
              <a:extLst>
                <a:ext uri="{FF2B5EF4-FFF2-40B4-BE49-F238E27FC236}">
                  <a16:creationId xmlns:a16="http://schemas.microsoft.com/office/drawing/2014/main" id="{0A122587-C6E5-499D-8F4E-E39CAEAC6F1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" name="Google Shape;40;p2">
              <a:extLst>
                <a:ext uri="{FF2B5EF4-FFF2-40B4-BE49-F238E27FC236}">
                  <a16:creationId xmlns:a16="http://schemas.microsoft.com/office/drawing/2014/main" id="{A890C2EC-0537-4A00-964D-10A9E549556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" name="Google Shape;41;p2">
              <a:extLst>
                <a:ext uri="{FF2B5EF4-FFF2-40B4-BE49-F238E27FC236}">
                  <a16:creationId xmlns:a16="http://schemas.microsoft.com/office/drawing/2014/main" id="{A8636F97-7133-4BFF-A012-3F00C456122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" name="Google Shape;42;p2">
              <a:extLst>
                <a:ext uri="{FF2B5EF4-FFF2-40B4-BE49-F238E27FC236}">
                  <a16:creationId xmlns:a16="http://schemas.microsoft.com/office/drawing/2014/main" id="{02EA227E-1A1B-4A05-BA16-D41E12BAC4A1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" name="Google Shape;43;p2">
              <a:extLst>
                <a:ext uri="{FF2B5EF4-FFF2-40B4-BE49-F238E27FC236}">
                  <a16:creationId xmlns:a16="http://schemas.microsoft.com/office/drawing/2014/main" id="{F0A11759-7FD9-472A-A28F-94DD1936DFB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" name="Google Shape;44;p2">
              <a:extLst>
                <a:ext uri="{FF2B5EF4-FFF2-40B4-BE49-F238E27FC236}">
                  <a16:creationId xmlns:a16="http://schemas.microsoft.com/office/drawing/2014/main" id="{F8D7E360-ED25-43D6-BDE6-470DE9340F3C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2" name="Google Shape;45;p2">
              <a:extLst>
                <a:ext uri="{FF2B5EF4-FFF2-40B4-BE49-F238E27FC236}">
                  <a16:creationId xmlns:a16="http://schemas.microsoft.com/office/drawing/2014/main" id="{103FE815-198E-41ED-BFCE-9E2B5350306E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63" name="Google Shape;46;p2">
            <a:extLst>
              <a:ext uri="{FF2B5EF4-FFF2-40B4-BE49-F238E27FC236}">
                <a16:creationId xmlns:a16="http://schemas.microsoft.com/office/drawing/2014/main" id="{7F6A699D-B797-4E77-88EB-D4C12569C58E}"/>
              </a:ext>
            </a:extLst>
          </p:cNvPr>
          <p:cNvGrpSpPr/>
          <p:nvPr/>
        </p:nvGrpSpPr>
        <p:grpSpPr>
          <a:xfrm rot="-1341854">
            <a:off x="5970575" y="2536260"/>
            <a:ext cx="810101" cy="3457820"/>
            <a:chOff x="8286350" y="2240498"/>
            <a:chExt cx="957493" cy="4380603"/>
          </a:xfrm>
        </p:grpSpPr>
        <p:sp>
          <p:nvSpPr>
            <p:cNvPr id="64" name="Google Shape;47;p2">
              <a:extLst>
                <a:ext uri="{FF2B5EF4-FFF2-40B4-BE49-F238E27FC236}">
                  <a16:creationId xmlns:a16="http://schemas.microsoft.com/office/drawing/2014/main" id="{F0466755-A16F-4912-AE97-5788D55B979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5" name="Google Shape;48;p2">
              <a:extLst>
                <a:ext uri="{FF2B5EF4-FFF2-40B4-BE49-F238E27FC236}">
                  <a16:creationId xmlns:a16="http://schemas.microsoft.com/office/drawing/2014/main" id="{66578BE1-DBAB-422A-A8D8-D9214DEE496B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Google Shape;49;p2">
              <a:extLst>
                <a:ext uri="{FF2B5EF4-FFF2-40B4-BE49-F238E27FC236}">
                  <a16:creationId xmlns:a16="http://schemas.microsoft.com/office/drawing/2014/main" id="{5BC4D339-7DC4-4CEA-B149-081169DD498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7" name="Google Shape;50;p2">
              <a:extLst>
                <a:ext uri="{FF2B5EF4-FFF2-40B4-BE49-F238E27FC236}">
                  <a16:creationId xmlns:a16="http://schemas.microsoft.com/office/drawing/2014/main" id="{33A40F4B-7CF4-47EE-BC5F-852EEADF593A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8" name="Google Shape;51;p2">
              <a:extLst>
                <a:ext uri="{FF2B5EF4-FFF2-40B4-BE49-F238E27FC236}">
                  <a16:creationId xmlns:a16="http://schemas.microsoft.com/office/drawing/2014/main" id="{480BC642-45D8-4E25-90D5-28BF0FEAB2DE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9" name="Google Shape;52;p2">
              <a:extLst>
                <a:ext uri="{FF2B5EF4-FFF2-40B4-BE49-F238E27FC236}">
                  <a16:creationId xmlns:a16="http://schemas.microsoft.com/office/drawing/2014/main" id="{56A02DA6-3D2E-4888-9AB8-4C5531C8A86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0" name="Google Shape;53;p2">
              <a:extLst>
                <a:ext uri="{FF2B5EF4-FFF2-40B4-BE49-F238E27FC236}">
                  <a16:creationId xmlns:a16="http://schemas.microsoft.com/office/drawing/2014/main" id="{3DFA819F-FE98-4D8F-BA07-1257A1348522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1" name="Google Shape;54;p2">
              <a:extLst>
                <a:ext uri="{FF2B5EF4-FFF2-40B4-BE49-F238E27FC236}">
                  <a16:creationId xmlns:a16="http://schemas.microsoft.com/office/drawing/2014/main" id="{7B9B063A-97C7-40BD-A672-04BF954AE8AC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427841-8B63-28AB-3B88-E9B9162E7C30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7B294FE1-091A-F3A4-7898-22B929D7D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</a:t>
              </a:r>
            </a:p>
          </p:txBody>
        </p:sp>
        <p:sp>
          <p:nvSpPr>
            <p:cNvPr id="72" name="Text Box 7">
              <a:extLst>
                <a:ext uri="{FF2B5EF4-FFF2-40B4-BE49-F238E27FC236}">
                  <a16:creationId xmlns:a16="http://schemas.microsoft.com/office/drawing/2014/main" id="{7138E2E1-17BE-B05A-FA00-93E34C703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73" name="Line 8">
              <a:extLst>
                <a:ext uri="{FF2B5EF4-FFF2-40B4-BE49-F238E27FC236}">
                  <a16:creationId xmlns:a16="http://schemas.microsoft.com/office/drawing/2014/main" id="{1F9820BE-2AD2-6FE4-DD01-739B8FE58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223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17 : 90</a:t>
            </a: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0A05F-959E-073D-8F80-BC863B50B67D}"/>
              </a:ext>
            </a:extLst>
          </p:cNvPr>
          <p:cNvGrpSpPr/>
          <p:nvPr/>
        </p:nvGrpSpPr>
        <p:grpSpPr>
          <a:xfrm>
            <a:off x="9344025" y="3001419"/>
            <a:ext cx="1285875" cy="1461591"/>
            <a:chOff x="1590675" y="1639344"/>
            <a:chExt cx="1285875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2FB2E999-7717-EBD8-BF4F-00B0E8BC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D9934A3F-9521-49B6-6304-3A6E8F7CB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675" y="2331494"/>
              <a:ext cx="12858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D348AAE8-060A-3B4D-C6E6-678D769B2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349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Nêu mối quan hệ giữa phép chia số tự nhiên và phân số?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66FEE6D2-C05A-EBF6-AA6B-372EF3F7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592" y="1967957"/>
            <a:ext cx="297285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</a:rPr>
              <a:t>Thương của phép chia số tự nhiên cho số tự nhiên có thể viết dưới dạng phân số với tử số là số bị chia, mẫu số là số chia.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9924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rgbClr val="FB705A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9C6DCD7-A863-07CF-A6AA-48E2045652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0288" y="1535307"/>
            <a:ext cx="619407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61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thương của mỗi phép chia sau dưới dạng phân số.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BA1D8-BFA7-5226-A7E6-6901BC20F511}"/>
              </a:ext>
            </a:extLst>
          </p:cNvPr>
          <p:cNvSpPr txBox="1"/>
          <p:nvPr/>
        </p:nvSpPr>
        <p:spPr>
          <a:xfrm>
            <a:off x="685800" y="1352550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 21 : 25           40 : 43            61 : 69              17 : 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3E7F5-F729-E407-9BEA-9D3C1A56F8F3}"/>
              </a:ext>
            </a:extLst>
          </p:cNvPr>
          <p:cNvSpPr txBox="1"/>
          <p:nvPr/>
        </p:nvSpPr>
        <p:spPr>
          <a:xfrm>
            <a:off x="723900" y="2943225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 9 : 4               51 : 7              60 : 69              200 : 163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A00527-B757-1A9B-295F-00F3BA2D117A}"/>
              </a:ext>
            </a:extLst>
          </p:cNvPr>
          <p:cNvGrpSpPr/>
          <p:nvPr/>
        </p:nvGrpSpPr>
        <p:grpSpPr>
          <a:xfrm>
            <a:off x="2447925" y="1144044"/>
            <a:ext cx="1381125" cy="1214656"/>
            <a:chOff x="9134475" y="3001419"/>
            <a:chExt cx="1381125" cy="12146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5C2BB1-F9DB-35D8-265B-271C43EAEA79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5EECD09A-D913-0395-7B98-50028FE83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21</a:t>
                </a: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E3CFF90E-65C8-E7FF-20B3-91C3BBADB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DD6F72F1-055D-4F02-E81B-2A3BDF613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EA6369-F10B-15F2-5DF2-6B83B0BD5836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00A5BB-F730-DEBE-FE6C-21B607AB696D}"/>
              </a:ext>
            </a:extLst>
          </p:cNvPr>
          <p:cNvGrpSpPr/>
          <p:nvPr/>
        </p:nvGrpSpPr>
        <p:grpSpPr>
          <a:xfrm>
            <a:off x="4867275" y="1105944"/>
            <a:ext cx="1381125" cy="1214656"/>
            <a:chOff x="9134475" y="3001419"/>
            <a:chExt cx="1381125" cy="12146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FFA084-2603-79C4-0A84-BF5E77D0AFE1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18" name="Text Box 6">
                <a:extLst>
                  <a:ext uri="{FF2B5EF4-FFF2-40B4-BE49-F238E27FC236}">
                    <a16:creationId xmlns:a16="http://schemas.microsoft.com/office/drawing/2014/main" id="{F51BEAAC-1E39-A2E2-56F6-383D7EDAD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37" name="Text Box 7">
                <a:extLst>
                  <a:ext uri="{FF2B5EF4-FFF2-40B4-BE49-F238E27FC236}">
                    <a16:creationId xmlns:a16="http://schemas.microsoft.com/office/drawing/2014/main" id="{A27AAAEE-EAD2-3E94-89DB-814E7335A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43</a:t>
                </a:r>
              </a:p>
            </p:txBody>
          </p:sp>
          <p:sp>
            <p:nvSpPr>
              <p:cNvPr id="72" name="Line 8">
                <a:extLst>
                  <a:ext uri="{FF2B5EF4-FFF2-40B4-BE49-F238E27FC236}">
                    <a16:creationId xmlns:a16="http://schemas.microsoft.com/office/drawing/2014/main" id="{0B84783E-CEA5-AF22-A234-C53CE0DF4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C259E4-3FD8-6EE2-467C-62C75AECF5D0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2788BB5-5A21-0148-DB1A-F8BB69575380}"/>
              </a:ext>
            </a:extLst>
          </p:cNvPr>
          <p:cNvGrpSpPr/>
          <p:nvPr/>
        </p:nvGrpSpPr>
        <p:grpSpPr>
          <a:xfrm>
            <a:off x="7362825" y="1105944"/>
            <a:ext cx="1381125" cy="1214656"/>
            <a:chOff x="9134475" y="3001419"/>
            <a:chExt cx="1381125" cy="121465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BFC5F04-DC39-54D7-B76F-4F469777B6F5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76" name="Text Box 6">
                <a:extLst>
                  <a:ext uri="{FF2B5EF4-FFF2-40B4-BE49-F238E27FC236}">
                    <a16:creationId xmlns:a16="http://schemas.microsoft.com/office/drawing/2014/main" id="{A1A29F2A-20E5-70A9-CF31-4ABF1A476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61</a:t>
                </a:r>
              </a:p>
            </p:txBody>
          </p:sp>
          <p:sp>
            <p:nvSpPr>
              <p:cNvPr id="77" name="Text Box 7">
                <a:extLst>
                  <a:ext uri="{FF2B5EF4-FFF2-40B4-BE49-F238E27FC236}">
                    <a16:creationId xmlns:a16="http://schemas.microsoft.com/office/drawing/2014/main" id="{FE7E0357-356A-248C-026A-1D88F8CE1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78" name="Line 8">
                <a:extLst>
                  <a:ext uri="{FF2B5EF4-FFF2-40B4-BE49-F238E27FC236}">
                    <a16:creationId xmlns:a16="http://schemas.microsoft.com/office/drawing/2014/main" id="{ADD2DE7A-A91C-E224-82CE-39E0D857A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6E689A1-E8F1-9C82-95A6-6BDEAAD06CCD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82049D0-B2E1-8276-1ABD-B7C9DA7DE26A}"/>
              </a:ext>
            </a:extLst>
          </p:cNvPr>
          <p:cNvGrpSpPr/>
          <p:nvPr/>
        </p:nvGrpSpPr>
        <p:grpSpPr>
          <a:xfrm>
            <a:off x="10344150" y="1086894"/>
            <a:ext cx="1381125" cy="1195606"/>
            <a:chOff x="9134475" y="3001419"/>
            <a:chExt cx="1381125" cy="119560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6C45748-76F6-E6C9-FBD0-C4D9FD9418CE}"/>
                </a:ext>
              </a:extLst>
            </p:cNvPr>
            <p:cNvGrpSpPr/>
            <p:nvPr/>
          </p:nvGrpSpPr>
          <p:grpSpPr>
            <a:xfrm>
              <a:off x="9324975" y="3001419"/>
              <a:ext cx="1190625" cy="1195606"/>
              <a:chOff x="1571625" y="1639344"/>
              <a:chExt cx="1190625" cy="1195606"/>
            </a:xfrm>
          </p:grpSpPr>
          <p:sp>
            <p:nvSpPr>
              <p:cNvPr id="82" name="Text Box 6">
                <a:extLst>
                  <a:ext uri="{FF2B5EF4-FFF2-40B4-BE49-F238E27FC236}">
                    <a16:creationId xmlns:a16="http://schemas.microsoft.com/office/drawing/2014/main" id="{4486AA19-D7A3-9022-885D-B6D2A5DA3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83" name="Text Box 7">
                <a:extLst>
                  <a:ext uri="{FF2B5EF4-FFF2-40B4-BE49-F238E27FC236}">
                    <a16:creationId xmlns:a16="http://schemas.microsoft.com/office/drawing/2014/main" id="{E65B4382-AF6F-6B0B-5B61-995AB1C64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625" y="218861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60FE8545-E394-D74E-8AE9-D51C479F4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56197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AF47108-9C31-6088-E471-73EB745087F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EBDAA7E-BCF2-08E0-A96E-CBC5B61812E3}"/>
              </a:ext>
            </a:extLst>
          </p:cNvPr>
          <p:cNvGrpSpPr/>
          <p:nvPr/>
        </p:nvGrpSpPr>
        <p:grpSpPr>
          <a:xfrm>
            <a:off x="2124075" y="2706144"/>
            <a:ext cx="1038225" cy="1214656"/>
            <a:chOff x="9134475" y="3001419"/>
            <a:chExt cx="1038225" cy="121465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386C316-7B30-F878-747B-53024AEDAA0F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88" name="Text Box 6">
                <a:extLst>
                  <a:ext uri="{FF2B5EF4-FFF2-40B4-BE49-F238E27FC236}">
                    <a16:creationId xmlns:a16="http://schemas.microsoft.com/office/drawing/2014/main" id="{1C9F8FF2-3131-7A07-9BAA-F3EF8F61D7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89" name="Text Box 7">
                <a:extLst>
                  <a:ext uri="{FF2B5EF4-FFF2-40B4-BE49-F238E27FC236}">
                    <a16:creationId xmlns:a16="http://schemas.microsoft.com/office/drawing/2014/main" id="{E65B082C-E26F-354A-295A-A194ECBE2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90" name="Line 8">
                <a:extLst>
                  <a:ext uri="{FF2B5EF4-FFF2-40B4-BE49-F238E27FC236}">
                    <a16:creationId xmlns:a16="http://schemas.microsoft.com/office/drawing/2014/main" id="{86E3821E-1ADD-00C0-972C-D08C08786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9C9E43F-EB12-A0C5-2833-B7D0A8D52BC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6FF0A2F-F607-019D-4DC0-3283A72B4512}"/>
              </a:ext>
            </a:extLst>
          </p:cNvPr>
          <p:cNvGrpSpPr/>
          <p:nvPr/>
        </p:nvGrpSpPr>
        <p:grpSpPr>
          <a:xfrm>
            <a:off x="4676775" y="2687094"/>
            <a:ext cx="1038225" cy="1214656"/>
            <a:chOff x="9134475" y="3001419"/>
            <a:chExt cx="1038225" cy="1214656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9D638B8-D0D8-2BC1-D15C-3FBE89F47D6C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94" name="Text Box 6">
                <a:extLst>
                  <a:ext uri="{FF2B5EF4-FFF2-40B4-BE49-F238E27FC236}">
                    <a16:creationId xmlns:a16="http://schemas.microsoft.com/office/drawing/2014/main" id="{FEECD7F6-4CB5-5C93-03D4-9F7A0C681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51</a:t>
                </a:r>
              </a:p>
            </p:txBody>
          </p:sp>
          <p:sp>
            <p:nvSpPr>
              <p:cNvPr id="95" name="Text Box 7">
                <a:extLst>
                  <a:ext uri="{FF2B5EF4-FFF2-40B4-BE49-F238E27FC236}">
                    <a16:creationId xmlns:a16="http://schemas.microsoft.com/office/drawing/2014/main" id="{A5EC9809-7306-6052-AFD9-C7B5627D5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96" name="Line 8">
                <a:extLst>
                  <a:ext uri="{FF2B5EF4-FFF2-40B4-BE49-F238E27FC236}">
                    <a16:creationId xmlns:a16="http://schemas.microsoft.com/office/drawing/2014/main" id="{FA43C14B-8834-2FB2-1C0B-B5283F26E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96EDB41-E255-52FE-F5F0-1EE7C226CBF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01C20A4-235F-1FD4-4A15-A2E25F2936E6}"/>
              </a:ext>
            </a:extLst>
          </p:cNvPr>
          <p:cNvGrpSpPr/>
          <p:nvPr/>
        </p:nvGrpSpPr>
        <p:grpSpPr>
          <a:xfrm>
            <a:off x="7296150" y="2696619"/>
            <a:ext cx="1038225" cy="1214656"/>
            <a:chOff x="9134475" y="3001419"/>
            <a:chExt cx="1038225" cy="1214656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E8C2154-5156-C70F-73CD-B1D1D98C9339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100" name="Text Box 6">
                <a:extLst>
                  <a:ext uri="{FF2B5EF4-FFF2-40B4-BE49-F238E27FC236}">
                    <a16:creationId xmlns:a16="http://schemas.microsoft.com/office/drawing/2014/main" id="{7960F89A-6154-6872-4DDF-FDFFE6B79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101" name="Text Box 7">
                <a:extLst>
                  <a:ext uri="{FF2B5EF4-FFF2-40B4-BE49-F238E27FC236}">
                    <a16:creationId xmlns:a16="http://schemas.microsoft.com/office/drawing/2014/main" id="{C7CE6117-42BE-E776-9377-89E04C948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102" name="Line 8">
                <a:extLst>
                  <a:ext uri="{FF2B5EF4-FFF2-40B4-BE49-F238E27FC236}">
                    <a16:creationId xmlns:a16="http://schemas.microsoft.com/office/drawing/2014/main" id="{2C670B45-EF81-3342-62C0-3748D71E5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B48C343-445C-17B2-3C93-18D8DDB003B2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1D9CC5F-41D2-0D4E-6A64-0DBE9A6D6063}"/>
              </a:ext>
            </a:extLst>
          </p:cNvPr>
          <p:cNvGrpSpPr/>
          <p:nvPr/>
        </p:nvGrpSpPr>
        <p:grpSpPr>
          <a:xfrm>
            <a:off x="10467975" y="2687094"/>
            <a:ext cx="1209675" cy="1214656"/>
            <a:chOff x="9134475" y="3001419"/>
            <a:chExt cx="1209675" cy="1214656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52B597C-5944-F43E-CF52-8A495C97090F}"/>
                </a:ext>
              </a:extLst>
            </p:cNvPr>
            <p:cNvGrpSpPr/>
            <p:nvPr/>
          </p:nvGrpSpPr>
          <p:grpSpPr>
            <a:xfrm>
              <a:off x="9420226" y="3001419"/>
              <a:ext cx="923924" cy="1214656"/>
              <a:chOff x="1666876" y="1639344"/>
              <a:chExt cx="923924" cy="1214656"/>
            </a:xfrm>
          </p:grpSpPr>
          <p:sp>
            <p:nvSpPr>
              <p:cNvPr id="106" name="Text Box 6">
                <a:extLst>
                  <a:ext uri="{FF2B5EF4-FFF2-40B4-BE49-F238E27FC236}">
                    <a16:creationId xmlns:a16="http://schemas.microsoft.com/office/drawing/2014/main" id="{CBC879B4-429B-2569-5F61-403A3CE25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92392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200</a:t>
                </a:r>
              </a:p>
            </p:txBody>
          </p:sp>
          <p:sp>
            <p:nvSpPr>
              <p:cNvPr id="107" name="Text Box 7">
                <a:extLst>
                  <a:ext uri="{FF2B5EF4-FFF2-40B4-BE49-F238E27FC236}">
                    <a16:creationId xmlns:a16="http://schemas.microsoft.com/office/drawing/2014/main" id="{1865A71F-6C55-2DF8-54D5-403CCCF20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9048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163</a:t>
                </a:r>
              </a:p>
            </p:txBody>
          </p:sp>
          <p:sp>
            <p:nvSpPr>
              <p:cNvPr id="108" name="Line 8">
                <a:extLst>
                  <a:ext uri="{FF2B5EF4-FFF2-40B4-BE49-F238E27FC236}">
                    <a16:creationId xmlns:a16="http://schemas.microsoft.com/office/drawing/2014/main" id="{92DFA624-744A-F253-116E-0041EEDE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77152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AACE177-323B-FF46-BCCE-7D475448D1BC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6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phân số thích hợp là thương của mỗi phép chia.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6B15A-4FF0-5668-CC9F-689CFF699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050024"/>
            <a:ext cx="8424862" cy="515551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CBD363-99D0-A4DE-9DAF-269D3BB645F0}"/>
              </a:ext>
            </a:extLst>
          </p:cNvPr>
          <p:cNvCxnSpPr/>
          <p:nvPr/>
        </p:nvCxnSpPr>
        <p:spPr>
          <a:xfrm>
            <a:off x="5124450" y="1933575"/>
            <a:ext cx="1714500" cy="1209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E79EE9-E0F3-0E2F-9292-D23A5FFF6804}"/>
              </a:ext>
            </a:extLst>
          </p:cNvPr>
          <p:cNvCxnSpPr>
            <a:cxnSpLocks/>
          </p:cNvCxnSpPr>
          <p:nvPr/>
        </p:nvCxnSpPr>
        <p:spPr>
          <a:xfrm>
            <a:off x="5172075" y="3095625"/>
            <a:ext cx="1685925" cy="254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9E77FE-2243-BD00-9C41-460EBF56F526}"/>
              </a:ext>
            </a:extLst>
          </p:cNvPr>
          <p:cNvCxnSpPr>
            <a:cxnSpLocks/>
          </p:cNvCxnSpPr>
          <p:nvPr/>
        </p:nvCxnSpPr>
        <p:spPr>
          <a:xfrm flipV="1">
            <a:off x="5143500" y="1866900"/>
            <a:ext cx="1704975" cy="255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59E65B-222A-46DE-77DC-917A81561F1C}"/>
              </a:ext>
            </a:extLst>
          </p:cNvPr>
          <p:cNvCxnSpPr>
            <a:cxnSpLocks/>
          </p:cNvCxnSpPr>
          <p:nvPr/>
        </p:nvCxnSpPr>
        <p:spPr>
          <a:xfrm flipV="1">
            <a:off x="5162550" y="4352925"/>
            <a:ext cx="16859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23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60</TotalTime>
  <Words>305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#9Slide07 SVNBillo</vt:lpstr>
      <vt:lpstr>Arial</vt:lpstr>
      <vt:lpstr>Calibri</vt:lpstr>
      <vt:lpstr>Calibri Light</vt:lpstr>
      <vt:lpstr>Cambria</vt:lpstr>
      <vt:lpstr>Cambria Math</vt:lpstr>
      <vt:lpstr>Montserrat</vt:lpstr>
      <vt:lpstr>UVN Bach Dang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26</cp:revision>
  <dcterms:created xsi:type="dcterms:W3CDTF">2023-12-06T12:52:52Z</dcterms:created>
  <dcterms:modified xsi:type="dcterms:W3CDTF">2023-12-16T01:35:33Z</dcterms:modified>
  <cp:category>9Slide.vn</cp:category>
</cp:coreProperties>
</file>