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8"/>
  </p:notesMasterIdLst>
  <p:sldIdLst>
    <p:sldId id="336" r:id="rId2"/>
    <p:sldId id="262" r:id="rId3"/>
    <p:sldId id="325" r:id="rId4"/>
    <p:sldId id="326" r:id="rId5"/>
    <p:sldId id="327" r:id="rId6"/>
    <p:sldId id="333" r:id="rId7"/>
    <p:sldId id="335" r:id="rId8"/>
    <p:sldId id="337" r:id="rId9"/>
    <p:sldId id="339" r:id="rId10"/>
    <p:sldId id="340" r:id="rId11"/>
    <p:sldId id="341" r:id="rId12"/>
    <p:sldId id="342" r:id="rId13"/>
    <p:sldId id="343" r:id="rId14"/>
    <p:sldId id="344" r:id="rId15"/>
    <p:sldId id="338" r:id="rId16"/>
    <p:sldId id="33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734C7-623D-44EA-BE1F-EBFE877C69C0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CC1FA-9066-4728-8837-A193F42E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8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013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512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991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891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5908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322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50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4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53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34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35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539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15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D31C7-26DC-5A23-AABB-C3D99F989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1F50B5-86D5-E8B8-5AB6-5F5B84D56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EB3-6988-F30D-8D97-6E54B9A9A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ADEB5-ED07-D3E1-FCF0-899A631D3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CF002-94C5-6EFE-3D8E-2CA417E1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F4125-B439-26B3-5FA5-7994031A2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269A42-E3DD-EEAA-9456-E1DB16637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ACE77-6BBF-2FC3-3827-35663A38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87A9A-B514-4BD5-68C1-FF6466E4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81519-2090-B55C-2791-92B748554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5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44BE45-C2C6-ABF7-F68F-42BA897CC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74C314-3C8C-77FB-B1DC-AD8D0E7B4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B806C-D1B0-E15E-39C5-CC48BC81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8EFA4-2D30-25C3-931E-B489DB696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8ADE9-AAA8-C45E-AAE3-A3CAFD91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99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744100" y="1526367"/>
            <a:ext cx="8704800" cy="22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7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2612467" y="4571167"/>
            <a:ext cx="6966400" cy="152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8392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16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871533" y="1524467"/>
            <a:ext cx="10448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012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88C80-C5C5-7136-F648-FE2E51BA0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06139-0E80-A56A-13C2-E89ECB49D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645A5-B901-8198-8A2B-C62AA446A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A5DBA-6CBF-3F4D-92A8-D33DDD55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9E639-17C3-464A-73E2-3BDE9533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2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FA3B6-17F8-F86C-67A0-86BFFA21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3C7C8-4405-43E3-FE8E-8B0A8DCD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0416-7B97-4074-98B5-10DBFB219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2D6C4-2581-CB4E-1786-2D5D34A5A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A31AD-5002-AC57-23F4-E81DC0E6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7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BAF5F-910C-C4F6-FE45-BF4F74B2A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38DD2-484F-F8BC-D836-19E3D9FE2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D7565-4C60-82C4-DE8C-5B677C1D4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0CF-0136-C45A-CF53-3E4E1C9C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B6F1D-F2CB-39D4-A1B6-2535E7AF7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F7E2A-3A02-414A-BE6E-FC55E83B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6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1C0A-534B-CE85-8A57-C28765367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BA77F-969F-33DB-E0F0-65F8F876E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2649E-C9FF-1A18-FFEB-05D98DDC5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EDD2B-79AC-3797-43A0-1BF70308B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071820-335D-5EE6-2368-514D1D388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448917-098E-105D-2A2D-8BA4FE7D7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C05DAD-321C-9CC5-A393-920EE5BD3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685D5A-E7C3-ADDE-CE9B-8E935CDB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7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1FB62-FA5F-393D-8100-669E1F95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C6E6DF-A571-125F-29CB-D086D5D7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E8A6A1-34C7-09C8-6122-3DA7A822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CCCEF7-03D8-0AA0-9F4B-A5233B7D0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3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9F1B93-BE5C-5451-6753-DF19107F3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AF49C9-DD12-D2B8-264C-F5242CD13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0B773-D21C-117A-82A1-60461C71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4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0A617-4F4A-9F66-FD52-87086C57C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1C592-3A2D-8FC1-E659-22BDB3DC1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C0F0E-6390-B5B6-976B-35AAF534D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26EF1-5D88-95AD-12C4-7A0F26BEA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A368E-2C7D-FD11-564A-7C6DF933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2D15F-4D6D-BFC8-7474-939400165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2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CBC3-C81E-857F-1779-1FB6E5054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DF64C7-3039-82F7-17F7-925E14F4C9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1A595-652F-BABA-FF2A-6B464F086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16E21-8608-808E-0AE1-4E1C67BCE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4E21-0DFD-42C7-BFB7-F33FC61638D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DD690-C6AC-438D-8DB8-021242DC1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B664C-5583-29F5-144C-01FF6F74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0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19CCCB1C-1902-953A-09FF-A5716B093F2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9CE46-9D02-61F1-9692-710268D0B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933D1-BE9A-3EA5-9788-4CE6D3587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8F0DC-A4AC-2CBC-4732-2AA0F02F7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34E21-0DFD-42C7-BFB7-F33FC61638D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BD1F-98A4-CF1D-AF79-7B28AF595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F43B4-251A-C369-9229-DF0FC7013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FEF27-0B51-460A-BBA8-727DE366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1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3.wdp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slide" Target="slide5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1.wdp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microsoft.com/office/2007/relationships/hdphoto" Target="../media/hdphoto9.wdp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1.wdp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openxmlformats.org/officeDocument/2006/relationships/image" Target="../media/image14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microsoft.com/office/2007/relationships/hdphoto" Target="../media/hdphoto9.wdp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3" dirty="0">
                <a:latin typeface="UTM Bell" panose="02040603050506020204" pitchFamily="18" charset="0"/>
              </a:rPr>
              <a:t>Khởi động</a:t>
            </a:r>
            <a:endParaRPr sz="11733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9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66725" y="304801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04" name="Google Shape;904;p35"/>
          <p:cNvGrpSpPr/>
          <p:nvPr/>
        </p:nvGrpSpPr>
        <p:grpSpPr>
          <a:xfrm>
            <a:off x="251904" y="5670461"/>
            <a:ext cx="816712" cy="105892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400404" y="651954"/>
            <a:ext cx="95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A97E5D-7CB3-0307-585E-235043636B15}"/>
              </a:ext>
            </a:extLst>
          </p:cNvPr>
          <p:cNvSpPr/>
          <p:nvPr/>
        </p:nvSpPr>
        <p:spPr>
          <a:xfrm>
            <a:off x="1943100" y="676275"/>
            <a:ext cx="1419225" cy="6000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&gt;; &lt;;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08B610-79EB-C650-5364-2EEF17DAB608}"/>
              </a:ext>
            </a:extLst>
          </p:cNvPr>
          <p:cNvGrpSpPr/>
          <p:nvPr/>
        </p:nvGrpSpPr>
        <p:grpSpPr>
          <a:xfrm>
            <a:off x="685801" y="1790700"/>
            <a:ext cx="4552950" cy="714375"/>
            <a:chOff x="866776" y="1685925"/>
            <a:chExt cx="4552950" cy="7143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D5CF2C-D78F-116B-0C89-B90F091C74CD}"/>
                </a:ext>
              </a:extLst>
            </p:cNvPr>
            <p:cNvSpPr/>
            <p:nvPr/>
          </p:nvSpPr>
          <p:spPr>
            <a:xfrm>
              <a:off x="866776" y="1685925"/>
              <a:ext cx="4552950" cy="7143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 : b        (a x 3) : (b x 3)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573A3FC-86D5-294D-32AE-72A25C7B8B87}"/>
                </a:ext>
              </a:extLst>
            </p:cNvPr>
            <p:cNvSpPr/>
            <p:nvPr/>
          </p:nvSpPr>
          <p:spPr>
            <a:xfrm>
              <a:off x="1876425" y="1771649"/>
              <a:ext cx="723900" cy="514351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18F9D21-D08F-5AFB-FC57-B775989647BC}"/>
              </a:ext>
            </a:extLst>
          </p:cNvPr>
          <p:cNvGrpSpPr/>
          <p:nvPr/>
        </p:nvGrpSpPr>
        <p:grpSpPr>
          <a:xfrm>
            <a:off x="6581776" y="1819275"/>
            <a:ext cx="4552950" cy="714375"/>
            <a:chOff x="866776" y="1685925"/>
            <a:chExt cx="4552950" cy="7143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78414E-2EF5-BB00-CBCD-917E6B4985CC}"/>
                </a:ext>
              </a:extLst>
            </p:cNvPr>
            <p:cNvSpPr/>
            <p:nvPr/>
          </p:nvSpPr>
          <p:spPr>
            <a:xfrm>
              <a:off x="866776" y="1685925"/>
              <a:ext cx="4552950" cy="7143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 : b         (a : 2) : (b : 2)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05920AD-4A17-E2F2-7ED5-CA249566FA0E}"/>
                </a:ext>
              </a:extLst>
            </p:cNvPr>
            <p:cNvSpPr/>
            <p:nvPr/>
          </p:nvSpPr>
          <p:spPr>
            <a:xfrm>
              <a:off x="1971675" y="1771649"/>
              <a:ext cx="723900" cy="514351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B026C99-810E-6E18-CEAC-9ABAA2E6E155}"/>
              </a:ext>
            </a:extLst>
          </p:cNvPr>
          <p:cNvSpPr/>
          <p:nvPr/>
        </p:nvSpPr>
        <p:spPr>
          <a:xfrm>
            <a:off x="1695450" y="1876424"/>
            <a:ext cx="723900" cy="514351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7693B79-49EB-60AB-8895-2811C493A100}"/>
              </a:ext>
            </a:extLst>
          </p:cNvPr>
          <p:cNvSpPr/>
          <p:nvPr/>
        </p:nvSpPr>
        <p:spPr>
          <a:xfrm>
            <a:off x="7696200" y="1914524"/>
            <a:ext cx="723900" cy="514351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5657981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04" name="Google Shape;904;p35"/>
          <p:cNvGrpSpPr/>
          <p:nvPr/>
        </p:nvGrpSpPr>
        <p:grpSpPr>
          <a:xfrm>
            <a:off x="251904" y="5670461"/>
            <a:ext cx="816712" cy="105892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362076" y="404304"/>
            <a:ext cx="929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it-IT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a) Con bướm che mất số nào? Con ong che mất số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182D-723B-0B43-9F3E-9C882AB40CE7}"/>
                  </a:ext>
                </a:extLst>
              </p:cNvPr>
              <p:cNvSpPr txBox="1"/>
              <p:nvPr/>
            </p:nvSpPr>
            <p:spPr>
              <a:xfrm>
                <a:off x="3144308" y="1992499"/>
                <a:ext cx="812800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𝟖</m:t>
                          </m:r>
                        </m:num>
                        <m:den>
                          <m: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182D-723B-0B43-9F3E-9C882AB40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08" y="1992499"/>
                <a:ext cx="812800" cy="1788118"/>
              </a:xfrm>
              <a:prstGeom prst="rect">
                <a:avLst/>
              </a:prstGeom>
              <a:blipFill>
                <a:blip r:embed="rId3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F7AE356-68AB-84E6-DBE9-2C409ADE0BD8}"/>
              </a:ext>
            </a:extLst>
          </p:cNvPr>
          <p:cNvSpPr txBox="1"/>
          <p:nvPr/>
        </p:nvSpPr>
        <p:spPr>
          <a:xfrm>
            <a:off x="4353342" y="242631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F5D52D-A792-44B0-6DA7-28C05D1300EB}"/>
                  </a:ext>
                </a:extLst>
              </p:cNvPr>
              <p:cNvSpPr txBox="1"/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</m:t>
                          </m:r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𝟑</m:t>
                          </m:r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F5D52D-A792-44B0-6DA7-28C05D130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740E34-BCF0-8C12-8DAA-1D206F633BFE}"/>
                  </a:ext>
                </a:extLst>
              </p:cNvPr>
              <p:cNvSpPr txBox="1"/>
              <p:nvPr/>
            </p:nvSpPr>
            <p:spPr>
              <a:xfrm>
                <a:off x="6592358" y="1982974"/>
                <a:ext cx="812800" cy="178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𝟒</m:t>
                          </m:r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lang="en-US" sz="5867" b="1" i="0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𝟔</m:t>
                          </m:r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740E34-BCF0-8C12-8DAA-1D206F633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358" y="1982974"/>
                <a:ext cx="812800" cy="17848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1E58131-FD9A-6590-6896-87E2BE344787}"/>
              </a:ext>
            </a:extLst>
          </p:cNvPr>
          <p:cNvSpPr txBox="1"/>
          <p:nvPr/>
        </p:nvSpPr>
        <p:spPr>
          <a:xfrm>
            <a:off x="6001167" y="242631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p:pic>
        <p:nvPicPr>
          <p:cNvPr id="20" name="Picture 19" descr="A cartoon of a butterfly&#10;&#10;Description automatically generated">
            <a:extLst>
              <a:ext uri="{FF2B5EF4-FFF2-40B4-BE49-F238E27FC236}">
                <a16:creationId xmlns:a16="http://schemas.microsoft.com/office/drawing/2014/main" id="{202453BA-C26F-DACA-7F58-C278ADDCDB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19" y="1403628"/>
            <a:ext cx="1649882" cy="1530072"/>
          </a:xfrm>
          <a:prstGeom prst="rect">
            <a:avLst/>
          </a:prstGeom>
        </p:spPr>
      </p:pic>
      <p:pic>
        <p:nvPicPr>
          <p:cNvPr id="22" name="Picture 21" descr="A cartoon of a bee&#10;&#10;Description automatically generated">
            <a:extLst>
              <a:ext uri="{FF2B5EF4-FFF2-40B4-BE49-F238E27FC236}">
                <a16:creationId xmlns:a16="http://schemas.microsoft.com/office/drawing/2014/main" id="{BA796641-FB2F-E4DF-B169-29AF9BD20B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5537" y="2966053"/>
            <a:ext cx="1595438" cy="143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87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12 -0.00671 L 0.05912 -0.00625 C 0.06498 -0.01504 0.0832 -0.04305 0.09453 -0.05301 C 0.09779 -0.05578 0.1013 -0.05717 0.10469 -0.05995 C 0.12084 -0.07384 0.11706 -0.07338 0.13164 -0.08171 C 0.13802 -0.08541 0.14453 -0.08796 0.15104 -0.09166 C 0.16146 -0.09791 0.17162 -0.10578 0.18229 -0.11041 C 0.2 -0.11875 0.21719 -0.13101 0.23542 -0.13495 L 0.27422 -0.14351 C 0.30274 -0.15092 0.33112 -0.15787 0.35951 -0.16666 C 0.36406 -0.16828 0.36836 -0.16967 0.37305 -0.17083 C 0.4237 -0.18472 0.3918 -0.17245 0.44141 -0.19537 C 0.46432 -0.21921 0.42813 -0.18287 0.47175 -0.22129 C 0.47813 -0.22731 0.48399 -0.23402 0.49037 -0.24004 C 0.49297 -0.24259 0.4957 -0.24583 0.49883 -0.24722 C 0.50274 -0.24953 0.52396 -0.25902 0.53255 -0.26018 C 0.54232 -0.26157 0.55222 -0.26157 0.56211 -0.26296 C 0.58151 -0.26597 0.60104 -0.26782 0.62031 -0.27314 C 0.62565 -0.27476 0.62409 -0.27268 0.6263 -0.27592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9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91 0.02384 L -0.05091 0.02407 C -0.07175 0.02778 -0.03932 0.02176 -0.08763 0.02778 C -0.11146 0.03102 -0.14089 0.03889 -0.16263 0.04305 C -0.20013 0.05069 -0.20078 0.04653 -0.24232 0.0625 C -0.35417 0.10555 -0.2681 0.0831 -0.38464 0.11944 C -0.40729 0.12662 -0.45378 0.12477 -0.46888 0.125 L -0.53372 0.12917 C -0.55274 0.13009 -0.57188 0.12917 -0.59076 0.13055 C -0.59206 0.13055 -0.5987 0.13704 -0.59935 0.1375 C -0.60026 0.13819 -0.60143 0.13842 -0.60248 0.13889 C -0.62461 0.15092 -0.59961 0.13842 -0.61341 0.14444 C -0.61719 0.14606 -0.61458 0.14606 -0.61966 0.14861 C -0.62005 0.14884 -0.6207 0.14861 -0.62123 0.14861 " pathEditMode="relative" rAng="0" ptsTypes="AAAAAAAAAAAA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16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04" name="Google Shape;904;p35"/>
          <p:cNvGrpSpPr/>
          <p:nvPr/>
        </p:nvGrpSpPr>
        <p:grpSpPr>
          <a:xfrm>
            <a:off x="251904" y="5670461"/>
            <a:ext cx="816712" cy="105892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352551" y="1252029"/>
            <a:ext cx="929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Mỗi bông hoa màu đỏ, màu vàng, màu xanh che lấp một số trong phân số (như hình vẽ).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182D-723B-0B43-9F3E-9C882AB40CE7}"/>
                  </a:ext>
                </a:extLst>
              </p:cNvPr>
              <p:cNvSpPr txBox="1"/>
              <p:nvPr/>
            </p:nvSpPr>
            <p:spPr>
              <a:xfrm>
                <a:off x="3049058" y="2916424"/>
                <a:ext cx="812800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182D-723B-0B43-9F3E-9C882AB40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058" y="2916424"/>
                <a:ext cx="812800" cy="17881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F7AE356-68AB-84E6-DBE9-2C409ADE0BD8}"/>
              </a:ext>
            </a:extLst>
          </p:cNvPr>
          <p:cNvSpPr txBox="1"/>
          <p:nvPr/>
        </p:nvSpPr>
        <p:spPr>
          <a:xfrm>
            <a:off x="3886617" y="3407391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F5D52D-A792-44B0-6DA7-28C05D1300EB}"/>
                  </a:ext>
                </a:extLst>
              </p:cNvPr>
              <p:cNvSpPr txBox="1"/>
              <p:nvPr/>
            </p:nvSpPr>
            <p:spPr>
              <a:xfrm>
                <a:off x="4687358" y="290689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𝟔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𝟗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F5D52D-A792-44B0-6DA7-28C05D130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358" y="2906899"/>
                <a:ext cx="812800" cy="1782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740E34-BCF0-8C12-8DAA-1D206F633BFE}"/>
                  </a:ext>
                </a:extLst>
              </p:cNvPr>
              <p:cNvSpPr txBox="1"/>
              <p:nvPr/>
            </p:nvSpPr>
            <p:spPr>
              <a:xfrm>
                <a:off x="6116108" y="2916424"/>
                <a:ext cx="812800" cy="178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𝟏𝟐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𝟏𝟖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740E34-BCF0-8C12-8DAA-1D206F633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108" y="2916424"/>
                <a:ext cx="812800" cy="1784848"/>
              </a:xfrm>
              <a:prstGeom prst="rect">
                <a:avLst/>
              </a:prstGeom>
              <a:blipFill>
                <a:blip r:embed="rId5"/>
                <a:stretch>
                  <a:fillRect r="-4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1E58131-FD9A-6590-6896-87E2BE344787}"/>
              </a:ext>
            </a:extLst>
          </p:cNvPr>
          <p:cNvSpPr txBox="1"/>
          <p:nvPr/>
        </p:nvSpPr>
        <p:spPr>
          <a:xfrm>
            <a:off x="5486817" y="3388341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p:sp>
        <p:nvSpPr>
          <p:cNvPr id="4" name="TextBox 3" descr="xác">
            <a:extLst>
              <a:ext uri="{FF2B5EF4-FFF2-40B4-BE49-F238E27FC236}">
                <a16:creationId xmlns:a16="http://schemas.microsoft.com/office/drawing/2014/main" id="{33A0D5FF-4F05-3096-A1E4-030253BEC3A1}"/>
              </a:ext>
            </a:extLst>
          </p:cNvPr>
          <p:cNvSpPr txBox="1"/>
          <p:nvPr/>
        </p:nvSpPr>
        <p:spPr>
          <a:xfrm>
            <a:off x="1409929" y="642429"/>
            <a:ext cx="95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8B2D44-0C4F-57AE-AFA4-0BBFFFA14D36}"/>
              </a:ext>
            </a:extLst>
          </p:cNvPr>
          <p:cNvSpPr/>
          <p:nvPr/>
        </p:nvSpPr>
        <p:spPr>
          <a:xfrm>
            <a:off x="1952625" y="666750"/>
            <a:ext cx="981075" cy="6000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4B06A3-B029-FF65-9198-9424CC78975F}"/>
                  </a:ext>
                </a:extLst>
              </p:cNvPr>
              <p:cNvSpPr txBox="1"/>
              <p:nvPr/>
            </p:nvSpPr>
            <p:spPr>
              <a:xfrm>
                <a:off x="7849658" y="2887849"/>
                <a:ext cx="812800" cy="178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𝟑𝟎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𝟒𝟓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4B06A3-B029-FF65-9198-9424CC789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658" y="2887849"/>
                <a:ext cx="812800" cy="1784848"/>
              </a:xfrm>
              <a:prstGeom prst="rect">
                <a:avLst/>
              </a:prstGeom>
              <a:blipFill>
                <a:blip r:embed="rId6"/>
                <a:stretch>
                  <a:fillRect r="-41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2E45126-FFEF-F787-2702-F4C3D6B51C34}"/>
              </a:ext>
            </a:extLst>
          </p:cNvPr>
          <p:cNvSpPr txBox="1"/>
          <p:nvPr/>
        </p:nvSpPr>
        <p:spPr>
          <a:xfrm>
            <a:off x="7220367" y="335976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7F895F-2495-3936-0780-FF363E5589C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92000" l="9163" r="96813">
                        <a14:foregroundMark x1="36255" y1="8000" x2="36255" y2="8000"/>
                        <a14:foregroundMark x1="91235" y1="36800" x2="91235" y2="36800"/>
                        <a14:foregroundMark x1="93227" y1="67600" x2="93227" y2="67600"/>
                        <a14:foregroundMark x1="96813" y1="66000" x2="96813" y2="66000"/>
                        <a14:foregroundMark x1="44223" y1="92000" x2="44223" y2="92000"/>
                        <a14:foregroundMark x1="60558" y1="44400" x2="60558" y2="44400"/>
                        <a14:foregroundMark x1="58964" y1="40800" x2="58964" y2="40800"/>
                        <a14:foregroundMark x1="9163" y1="45600" x2="9163" y2="45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2462" y="3923806"/>
            <a:ext cx="1071563" cy="10672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107256-7C20-5EB2-B48D-4E86A122A5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92000" l="9163" r="96813">
                        <a14:foregroundMark x1="36255" y1="8000" x2="36255" y2="8000"/>
                        <a14:foregroundMark x1="91235" y1="36800" x2="91235" y2="36800"/>
                        <a14:foregroundMark x1="93227" y1="67600" x2="93227" y2="67600"/>
                        <a14:foregroundMark x1="96813" y1="66000" x2="96813" y2="66000"/>
                        <a14:foregroundMark x1="44223" y1="92000" x2="44223" y2="92000"/>
                        <a14:foregroundMark x1="60558" y1="44400" x2="60558" y2="44400"/>
                        <a14:foregroundMark x1="58964" y1="40800" x2="58964" y2="40800"/>
                        <a14:foregroundMark x1="9163" y1="45600" x2="9163" y2="45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6937" y="2657588"/>
            <a:ext cx="1223963" cy="12190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E3CC2B-1CBD-CAA4-E610-BFE0DE25D42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92000" l="9163" r="96813">
                        <a14:foregroundMark x1="36255" y1="8000" x2="36255" y2="8000"/>
                        <a14:foregroundMark x1="91235" y1="36800" x2="91235" y2="36800"/>
                        <a14:foregroundMark x1="93227" y1="67600" x2="93227" y2="67600"/>
                        <a14:foregroundMark x1="96813" y1="66000" x2="96813" y2="66000"/>
                        <a14:foregroundMark x1="44223" y1="92000" x2="44223" y2="92000"/>
                        <a14:foregroundMark x1="60558" y1="44400" x2="60558" y2="44400"/>
                        <a14:foregroundMark x1="58964" y1="40800" x2="58964" y2="40800"/>
                        <a14:foregroundMark x1="9163" y1="45600" x2="9163" y2="45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39440">
            <a:off x="7661819" y="2498044"/>
            <a:ext cx="1379398" cy="137390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5701B3C-64DB-051A-D04B-474244C10271}"/>
              </a:ext>
            </a:extLst>
          </p:cNvPr>
          <p:cNvGrpSpPr/>
          <p:nvPr/>
        </p:nvGrpSpPr>
        <p:grpSpPr>
          <a:xfrm>
            <a:off x="590550" y="5216009"/>
            <a:ext cx="10191750" cy="523220"/>
            <a:chOff x="590550" y="5216009"/>
            <a:chExt cx="10191750" cy="5232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A43F39-6D68-7270-A37E-66958C7ECDD0}"/>
                </a:ext>
              </a:extLst>
            </p:cNvPr>
            <p:cNvSpPr txBox="1"/>
            <p:nvPr/>
          </p:nvSpPr>
          <p:spPr>
            <a:xfrm>
              <a:off x="590550" y="5216009"/>
              <a:ext cx="9620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Cộng các số bị che lấp bởi ba bông hoa đó được kết quả là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616A955-A7E3-7954-DEE8-D56E52FA4F40}"/>
                </a:ext>
              </a:extLst>
            </p:cNvPr>
            <p:cNvSpPr/>
            <p:nvPr/>
          </p:nvSpPr>
          <p:spPr>
            <a:xfrm>
              <a:off x="10058400" y="5219699"/>
              <a:ext cx="723900" cy="514351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30169DE-9299-98FD-8420-0F624CC32F12}"/>
              </a:ext>
            </a:extLst>
          </p:cNvPr>
          <p:cNvSpPr/>
          <p:nvPr/>
        </p:nvSpPr>
        <p:spPr>
          <a:xfrm>
            <a:off x="10048875" y="5210174"/>
            <a:ext cx="723900" cy="514351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30609970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62DBF46-E62A-4C08-A26F-97939338D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099" y="1298283"/>
            <a:ext cx="8332103" cy="34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96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A494CF14-4F0A-E12A-7009-0D5E1A4FA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2276" y="753888"/>
            <a:ext cx="9029717" cy="24750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7A2088-7C5C-4F4F-D4F7-86613092A797}"/>
              </a:ext>
            </a:extLst>
          </p:cNvPr>
          <p:cNvSpPr txBox="1"/>
          <p:nvPr/>
        </p:nvSpPr>
        <p:spPr>
          <a:xfrm>
            <a:off x="1774621" y="1371403"/>
            <a:ext cx="83745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Nêu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lại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tính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chất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phân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pic>
        <p:nvPicPr>
          <p:cNvPr id="9" name="Picture 2" descr="Cute Little Kid Girl Confused With Question Mark Stock Vector -  Illustration of child, people: 177079873">
            <a:extLst>
              <a:ext uri="{FF2B5EF4-FFF2-40B4-BE49-F238E27FC236}">
                <a16:creationId xmlns:a16="http://schemas.microsoft.com/office/drawing/2014/main" id="{CB873CE8-C4AD-B8A0-E90D-F08B14A9E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5" b="98375" l="10000" r="66625">
                        <a14:foregroundMark x1="69750" y1="11250" x2="69750" y2="11250"/>
                        <a14:foregroundMark x1="73625" y1="25000" x2="73625" y2="25000"/>
                        <a14:foregroundMark x1="40750" y1="86375" x2="40500" y2="90875"/>
                        <a14:foregroundMark x1="56500" y1="24875" x2="36875" y2="31375"/>
                        <a14:backgroundMark x1="32500" y1="72625" x2="37375" y2="74125"/>
                        <a14:backgroundMark x1="34000" y1="72625" x2="34000" y2="72625"/>
                        <a14:backgroundMark x1="31625" y1="62000" x2="31625" y2="62000"/>
                        <a14:backgroundMark x1="34250" y1="65875" x2="34250" y2="65875"/>
                        <a14:backgroundMark x1="25250" y1="42375" x2="25250" y2="42375"/>
                        <a14:backgroundMark x1="28250" y1="45875" x2="28250" y2="45875"/>
                        <a14:backgroundMark x1="31375" y1="49125" x2="31375" y2="49125"/>
                        <a14:backgroundMark x1="26500" y1="28000" x2="26500" y2="28000"/>
                        <a14:backgroundMark x1="27750" y1="23125" x2="27750" y2="23125"/>
                        <a14:backgroundMark x1="26625" y1="24375" x2="26625" y2="24375"/>
                        <a14:backgroundMark x1="26000" y1="36125" x2="26000" y2="36125"/>
                        <a14:backgroundMark x1="26000" y1="34000" x2="26000" y2="34000"/>
                        <a14:backgroundMark x1="64000" y1="30625" x2="64000" y2="30625"/>
                        <a14:backgroundMark x1="61500" y1="20750" x2="61500" y2="20750"/>
                        <a14:backgroundMark x1="62625" y1="26750" x2="62625" y2="26750"/>
                        <a14:backgroundMark x1="60375" y1="40750" x2="60375" y2="40750"/>
                        <a14:backgroundMark x1="63375" y1="34625" x2="63375" y2="34625"/>
                        <a14:backgroundMark x1="57000" y1="45250" x2="57000" y2="45250"/>
                        <a14:backgroundMark x1="57375" y1="67500" x2="57375" y2="67500"/>
                        <a14:backgroundMark x1="46000" y1="75125" x2="46000" y2="75125"/>
                        <a14:backgroundMark x1="52625" y1="74625" x2="52625" y2="74625"/>
                        <a14:backgroundMark x1="46750" y1="83000" x2="46750" y2="83000"/>
                        <a14:backgroundMark x1="34375" y1="89000" x2="34375" y2="89000"/>
                        <a14:backgroundMark x1="56750" y1="89375" x2="56750" y2="89375"/>
                        <a14:backgroundMark x1="32750" y1="90000" x2="30625" y2="91500"/>
                        <a14:backgroundMark x1="30500" y1="93000" x2="32000" y2="94000"/>
                        <a14:backgroundMark x1="46750" y1="93000" x2="52000" y2="93625"/>
                        <a14:backgroundMark x1="58500" y1="90500" x2="58500" y2="90375"/>
                        <a14:backgroundMark x1="46125" y1="84625" x2="46375" y2="87125"/>
                        <a14:backgroundMark x1="46125" y1="91750" x2="46375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687"/>
          <a:stretch/>
        </p:blipFill>
        <p:spPr bwMode="auto">
          <a:xfrm>
            <a:off x="-1182643" y="2488535"/>
            <a:ext cx="6127139" cy="43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1B11094D-1B21-5595-443D-338BE9BB0DF2}"/>
              </a:ext>
            </a:extLst>
          </p:cNvPr>
          <p:cNvSpPr/>
          <p:nvPr/>
        </p:nvSpPr>
        <p:spPr>
          <a:xfrm>
            <a:off x="3744220" y="3514725"/>
            <a:ext cx="8085829" cy="2933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Nếu nhân cả tử số và mẫu số của một phân số với cùng một số tự nhiên khác 0 thì được một phân số bằng phân số đã cho.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Nếu chia hết cả tử số và mẫu số của một phân số cho cùng một số tự nhiên khác 0 thì được một phân số bằng phân số đã cho.</a:t>
            </a:r>
          </a:p>
        </p:txBody>
      </p:sp>
    </p:spTree>
    <p:extLst>
      <p:ext uri="{BB962C8B-B14F-4D97-AF65-F5344CB8AC3E}">
        <p14:creationId xmlns:p14="http://schemas.microsoft.com/office/powerpoint/2010/main" val="1711705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7906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3" dirty="0">
                <a:latin typeface="UTM Bell" panose="02040603050506020204" pitchFamily="18" charset="0"/>
              </a:rPr>
              <a:t>Dặn dò</a:t>
            </a:r>
            <a:br>
              <a:rPr lang="vi-VN" sz="11733" dirty="0">
                <a:latin typeface="UTM Bell" panose="02040603050506020204" pitchFamily="18" charset="0"/>
              </a:rPr>
            </a:br>
            <a:r>
              <a:rPr lang="vi-VN" sz="4800" b="0" dirty="0">
                <a:solidFill>
                  <a:schemeClr val="tx1"/>
                </a:solidFill>
                <a:latin typeface="+mj-lt"/>
              </a:rPr>
              <a:t>- Ôn lại nội dung bài học</a:t>
            </a:r>
            <a:br>
              <a:rPr lang="vi-VN" sz="4800" b="0" dirty="0">
                <a:solidFill>
                  <a:schemeClr val="tx1"/>
                </a:solidFill>
                <a:latin typeface="+mj-lt"/>
              </a:rPr>
            </a:br>
            <a:r>
              <a:rPr lang="vi-VN" sz="4800" b="0" dirty="0">
                <a:solidFill>
                  <a:schemeClr val="tx1"/>
                </a:solidFill>
                <a:latin typeface="+mj-lt"/>
              </a:rPr>
              <a:t>- Chuẩn bị bài mới</a:t>
            </a:r>
            <a:endParaRPr sz="11733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17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771277" y="2431059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668177" y="3891602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6A195C8-7855-01D6-160F-EC3C831B1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268" y="541976"/>
            <a:ext cx="9120406" cy="3694496"/>
          </a:xfrm>
          <a:prstGeom prst="rect">
            <a:avLst/>
          </a:prstGeom>
        </p:spPr>
      </p:pic>
      <p:pic>
        <p:nvPicPr>
          <p:cNvPr id="5" name="Picture 2" descr="Cartoon students Royalty Free Vector Image - VectorStock">
            <a:extLst>
              <a:ext uri="{FF2B5EF4-FFF2-40B4-BE49-F238E27FC236}">
                <a16:creationId xmlns:a16="http://schemas.microsoft.com/office/drawing/2014/main" id="{935FC140-9132-B416-32CC-528BF365A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342063" y="2964844"/>
            <a:ext cx="4190163" cy="398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_Doraemon_Nobita_and_The_Island_of_Miracle__Animal_Adventure_2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" r="827" b="6838"/>
          <a:stretch/>
        </p:blipFill>
        <p:spPr bwMode="auto">
          <a:xfrm>
            <a:off x="1" y="-124016"/>
            <a:ext cx="12191999" cy="698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4" y="88086"/>
            <a:ext cx="1796075" cy="10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6B1C52-9F6B-4605-B7D1-95B2B5E2B4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603" y="4884055"/>
            <a:ext cx="9144792" cy="188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3138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889"/>
            <a:ext cx="12192000" cy="69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Don phong Nobita\zet9819a (2)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" b="96970" l="0" r="100000">
                        <a14:foregroundMark x1="72174" y1="20000" x2="41739" y2="31515"/>
                        <a14:foregroundMark x1="32174" y1="45455" x2="40870" y2="54545"/>
                        <a14:foregroundMark x1="50435" y1="47273" x2="45217" y2="59394"/>
                        <a14:foregroundMark x1="21739" y1="46061" x2="20000" y2="67879"/>
                        <a14:foregroundMark x1="19130" y1="46061" x2="18261" y2="64848"/>
                        <a14:foregroundMark x1="26087" y1="85455" x2="9565" y2="87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78820" y="4432965"/>
            <a:ext cx="1537080" cy="21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bbe5680e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671767" y="5078648"/>
            <a:ext cx="1185349" cy="14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Untitled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6303856" y="5295011"/>
            <a:ext cx="1216501" cy="12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6623395" y="54306"/>
            <a:ext cx="5859504" cy="4894676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8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 ĐÃ DỌN DẸP PHÒNG CHƯA NOBITA ?</a:t>
            </a:r>
          </a:p>
        </p:txBody>
      </p:sp>
      <p:pic>
        <p:nvPicPr>
          <p:cNvPr id="1040" name="Picture 16" descr="Kết quả hình ảnh cho mẹ nobita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4063" r="100000">
                        <a14:foregroundMark x1="59062" y1="13421" x2="45000" y2="18947"/>
                        <a14:backgroundMark x1="47500" y1="82895" x2="47188" y2="85263"/>
                        <a14:backgroundMark x1="47500" y1="81579" x2="46875" y2="82632"/>
                        <a14:backgroundMark x1="47500" y1="85789" x2="47188" y2="86579"/>
                        <a14:backgroundMark x1="47188" y1="81842" x2="47188" y2="8078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56705" y="1916019"/>
            <a:ext cx="3483073" cy="402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nobita doraem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01" y="3429000"/>
            <a:ext cx="1861615" cy="197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Desktop\Tai nguyen thiet ke tro choi\Angry birds epic birds\1505573783630 (2aA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8333" y1="7763" x2="22222" y2="44292"/>
                        <a14:foregroundMark x1="7222" y1="7763" x2="95556" y2="9589"/>
                        <a14:foregroundMark x1="21111" y1="4110" x2="90556" y2="4110"/>
                        <a14:foregroundMark x1="95000" y1="12329" x2="97778" y2="85388"/>
                        <a14:foregroundMark x1="16667" y1="14155" x2="98333" y2="24201"/>
                        <a14:foregroundMark x1="7778" y1="5023" x2="2778" y2="39726"/>
                        <a14:foregroundMark x1="2778" y1="38813" x2="3889" y2="85388"/>
                        <a14:foregroundMark x1="1667" y1="85388" x2="6111" y2="93607"/>
                        <a14:foregroundMark x1="7778" y1="91781" x2="68889" y2="92694"/>
                        <a14:foregroundMark x1="67778" y1="93607" x2="92222" y2="97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3" y="342054"/>
            <a:ext cx="1823731" cy="11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3713027" y="-193434"/>
            <a:ext cx="4114800" cy="315743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36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 GIỎI LẮM !</a:t>
            </a:r>
          </a:p>
        </p:txBody>
      </p:sp>
    </p:spTree>
    <p:extLst>
      <p:ext uri="{BB962C8B-B14F-4D97-AF65-F5344CB8AC3E}">
        <p14:creationId xmlns:p14="http://schemas.microsoft.com/office/powerpoint/2010/main" val="3419064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137"/>
            <a:ext cx="12320337" cy="70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2" y="31317"/>
            <a:ext cx="7962284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43" y="3239204"/>
            <a:ext cx="3672757" cy="36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537FCD6-4CDF-4811-8E3D-36016DB8533B}"/>
              </a:ext>
            </a:extLst>
          </p:cNvPr>
          <p:cNvGrpSpPr/>
          <p:nvPr/>
        </p:nvGrpSpPr>
        <p:grpSpPr>
          <a:xfrm>
            <a:off x="883921" y="4513217"/>
            <a:ext cx="2377440" cy="2377440"/>
            <a:chOff x="662941" y="3384913"/>
            <a:chExt cx="1783080" cy="1783080"/>
          </a:xfrm>
        </p:grpSpPr>
        <p:pic>
          <p:nvPicPr>
            <p:cNvPr id="12" name="Picture 2" descr="Hình ảnh có liên qua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1" y="3384913"/>
              <a:ext cx="1783080" cy="17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ADMIN\Desktop\Don phong Nobita\ad9933b1ed69afc1e465a03320eed3cc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82037" y1="28811" x2="18333" y2="57621"/>
                          <a14:foregroundMark x1="27963" y1="28811" x2="50185" y2="57621"/>
                          <a14:foregroundMark x1="58519" y1="28811" x2="66667" y2="52596"/>
                          <a14:foregroundMark x1="74630" y1="22278" x2="67963" y2="61139"/>
                          <a14:foregroundMark x1="73148" y1="33501" x2="76667" y2="71692"/>
                          <a14:foregroundMark x1="81111" y1="30821" x2="75926" y2="52596"/>
                          <a14:foregroundMark x1="73889" y1="27638" x2="40370" y2="39363"/>
                          <a14:foregroundMark x1="44815" y1="24958" x2="29444" y2="53936"/>
                          <a14:foregroundMark x1="22222" y1="55109" x2="8333" y2="63819"/>
                          <a14:foregroundMark x1="33889" y1="55779" x2="27963" y2="748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3829" flipH="1">
              <a:off x="918784" y="3433566"/>
              <a:ext cx="883501" cy="91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86BE20A-7ED9-4DFB-8776-8B69C29AA63D}"/>
              </a:ext>
            </a:extLst>
          </p:cNvPr>
          <p:cNvSpPr txBox="1"/>
          <p:nvPr/>
        </p:nvSpPr>
        <p:spPr>
          <a:xfrm>
            <a:off x="2769396" y="1004709"/>
            <a:ext cx="7298267" cy="2421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6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6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defTabSz="1219170">
              <a:buClr>
                <a:srgbClr val="000000"/>
              </a:buClr>
            </a:pPr>
            <a:endParaRPr lang="en-US" sz="2667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2970E2-9FD0-4465-BBDA-3802448E5ACE}"/>
                  </a:ext>
                </a:extLst>
              </p:cNvPr>
              <p:cNvSpPr txBox="1"/>
              <p:nvPr/>
            </p:nvSpPr>
            <p:spPr>
              <a:xfrm>
                <a:off x="3144308" y="199249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𝟔</m:t>
                          </m:r>
                        </m:num>
                        <m:den>
                          <m:r>
                            <a:rPr lang="en-US" sz="5867" b="1" kern="0">
                              <a:solidFill>
                                <a:srgbClr val="FFFFFF"/>
                              </a:solidFill>
                              <a:latin typeface="Cambria Math"/>
                              <a:sym typeface="Arial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2970E2-9FD0-4465-BBDA-3802448E5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08" y="1992499"/>
                <a:ext cx="812800" cy="1782283"/>
              </a:xfrm>
              <a:prstGeom prst="rect">
                <a:avLst/>
              </a:prstGeom>
              <a:blipFill>
                <a:blip r:embed="rId14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39FBB34-D9E9-4240-BD45-0817E07AD922}"/>
              </a:ext>
            </a:extLst>
          </p:cNvPr>
          <p:cNvSpPr txBox="1"/>
          <p:nvPr/>
        </p:nvSpPr>
        <p:spPr>
          <a:xfrm>
            <a:off x="4353342" y="242631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F032BE-D7CB-D4EE-E7EF-468BDDA4DDB3}"/>
                  </a:ext>
                </a:extLst>
              </p:cNvPr>
              <p:cNvSpPr txBox="1"/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𝟔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: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</m:t>
                          </m:r>
                        </m:num>
                        <m:den>
                          <m:r>
                            <a:rPr lang="en-US" sz="5867" b="1" kern="0">
                              <a:solidFill>
                                <a:srgbClr val="FFFFFF"/>
                              </a:solidFill>
                              <a:latin typeface="Cambria Math"/>
                              <a:sym typeface="Arial"/>
                            </a:rPr>
                            <m:t>𝟏𝟎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: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F032BE-D7CB-D4EE-E7EF-468BDDA4D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blipFill>
                <a:blip r:embed="rId15"/>
                <a:stretch>
                  <a:fillRect r="-155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B666063-3396-9176-56D7-2954164AE2E6}"/>
              </a:ext>
            </a:extLst>
          </p:cNvPr>
          <p:cNvSpPr txBox="1"/>
          <p:nvPr/>
        </p:nvSpPr>
        <p:spPr>
          <a:xfrm>
            <a:off x="7439442" y="2435841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175FEE-C8A2-AF1B-9106-0CEBFB2CBC88}"/>
                  </a:ext>
                </a:extLst>
              </p:cNvPr>
              <p:cNvSpPr txBox="1"/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US" sz="5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175FEE-C8A2-AF1B-9106-0CEBFB2CB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E3C35-20A6-4C4C-A76A-711AB466D6B1}"/>
              </a:ext>
            </a:extLst>
          </p:cNvPr>
          <p:cNvSpPr/>
          <p:nvPr/>
        </p:nvSpPr>
        <p:spPr>
          <a:xfrm>
            <a:off x="8077200" y="2114550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59EF1F-B716-AF46-B41A-1A524390B564}"/>
              </a:ext>
            </a:extLst>
          </p:cNvPr>
          <p:cNvSpPr/>
          <p:nvPr/>
        </p:nvSpPr>
        <p:spPr>
          <a:xfrm>
            <a:off x="8067675" y="3190875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B99F86-719D-F8CB-3F0F-C473E616222C}"/>
                  </a:ext>
                </a:extLst>
              </p:cNvPr>
              <p:cNvSpPr txBox="1"/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𝟑</m:t>
                          </m:r>
                        </m:num>
                        <m:den>
                          <m:r>
                            <a:rPr lang="en-US" sz="5867" b="1" i="1" kern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FFFF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B99F86-719D-F8CB-3F0F-C473E6162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491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" grpId="0"/>
      <p:bldP spid="3" grpId="0"/>
      <p:bldP spid="5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\Desktop\Untitled (3).png">
            <a:extLst>
              <a:ext uri="{FF2B5EF4-FFF2-40B4-BE49-F238E27FC236}">
                <a16:creationId xmlns:a16="http://schemas.microsoft.com/office/drawing/2014/main" id="{C482C3B5-6079-D55B-C159-8DEA6158B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137"/>
            <a:ext cx="12320337" cy="70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ình ảnh có liên quan">
            <a:extLst>
              <a:ext uri="{FF2B5EF4-FFF2-40B4-BE49-F238E27FC236}">
                <a16:creationId xmlns:a16="http://schemas.microsoft.com/office/drawing/2014/main" id="{27AE4256-49B1-5756-B1F2-B386FB09D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2" y="31317"/>
            <a:ext cx="7962284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ình ảnh có liên quan">
            <a:hlinkClick r:id="rId7" action="ppaction://hlinksldjump"/>
            <a:extLst>
              <a:ext uri="{FF2B5EF4-FFF2-40B4-BE49-F238E27FC236}">
                <a16:creationId xmlns:a16="http://schemas.microsoft.com/office/drawing/2014/main" id="{B4039F5B-C584-2023-2F7B-6DC9381C3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43" y="3239204"/>
            <a:ext cx="3672757" cy="36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6FAD583-CB1F-7440-6F63-6C41AE323C5C}"/>
              </a:ext>
            </a:extLst>
          </p:cNvPr>
          <p:cNvGrpSpPr/>
          <p:nvPr/>
        </p:nvGrpSpPr>
        <p:grpSpPr>
          <a:xfrm>
            <a:off x="883921" y="4513217"/>
            <a:ext cx="2377440" cy="2377440"/>
            <a:chOff x="662941" y="3384913"/>
            <a:chExt cx="1783080" cy="1783080"/>
          </a:xfrm>
        </p:grpSpPr>
        <p:pic>
          <p:nvPicPr>
            <p:cNvPr id="6" name="Picture 2" descr="Hình ảnh có liên quan">
              <a:extLst>
                <a:ext uri="{FF2B5EF4-FFF2-40B4-BE49-F238E27FC236}">
                  <a16:creationId xmlns:a16="http://schemas.microsoft.com/office/drawing/2014/main" id="{7BCBA306-1563-57C3-711C-6AE8301EC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1" y="3384913"/>
              <a:ext cx="1783080" cy="17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C:\Users\ADMIN\Desktop\Don phong Nobita\ad9933b1ed69afc1e465a03320eed3cc.jpg">
              <a:extLst>
                <a:ext uri="{FF2B5EF4-FFF2-40B4-BE49-F238E27FC236}">
                  <a16:creationId xmlns:a16="http://schemas.microsoft.com/office/drawing/2014/main" id="{4F8214DF-F6C5-2701-E954-D70B637019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82037" y1="28811" x2="18333" y2="57621"/>
                          <a14:foregroundMark x1="27963" y1="28811" x2="50185" y2="57621"/>
                          <a14:foregroundMark x1="58519" y1="28811" x2="66667" y2="52596"/>
                          <a14:foregroundMark x1="74630" y1="22278" x2="67963" y2="61139"/>
                          <a14:foregroundMark x1="73148" y1="33501" x2="76667" y2="71692"/>
                          <a14:foregroundMark x1="81111" y1="30821" x2="75926" y2="52596"/>
                          <a14:foregroundMark x1="73889" y1="27638" x2="40370" y2="39363"/>
                          <a14:foregroundMark x1="44815" y1="24958" x2="29444" y2="53936"/>
                          <a14:foregroundMark x1="22222" y1="55109" x2="8333" y2="63819"/>
                          <a14:foregroundMark x1="33889" y1="55779" x2="27963" y2="748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3829" flipH="1">
              <a:off x="918784" y="3433566"/>
              <a:ext cx="883501" cy="91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FE81D9D-F616-2D37-2DCE-DFC6101BC696}"/>
              </a:ext>
            </a:extLst>
          </p:cNvPr>
          <p:cNvSpPr txBox="1"/>
          <p:nvPr/>
        </p:nvSpPr>
        <p:spPr>
          <a:xfrm>
            <a:off x="2769396" y="1004709"/>
            <a:ext cx="7298267" cy="2421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6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6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defTabSz="1219170">
              <a:buClr>
                <a:srgbClr val="000000"/>
              </a:buClr>
            </a:pPr>
            <a:endParaRPr lang="en-US" sz="2667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9BD839-F7E9-B4F0-7CCA-1907A00E0C6C}"/>
                  </a:ext>
                </a:extLst>
              </p:cNvPr>
              <p:cNvSpPr txBox="1"/>
              <p:nvPr/>
            </p:nvSpPr>
            <p:spPr>
              <a:xfrm>
                <a:off x="3144308" y="1992499"/>
                <a:ext cx="812800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</m:t>
                          </m:r>
                        </m:num>
                        <m:den>
                          <m: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9BD839-F7E9-B4F0-7CCA-1907A00E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08" y="1992499"/>
                <a:ext cx="812800" cy="1788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8671E88-61BE-09A4-2B6B-F5CE0C1D075B}"/>
              </a:ext>
            </a:extLst>
          </p:cNvPr>
          <p:cNvSpPr txBox="1"/>
          <p:nvPr/>
        </p:nvSpPr>
        <p:spPr>
          <a:xfrm>
            <a:off x="4353342" y="242631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B9350F-41E7-CC07-EF2E-ECE6DCC095BA}"/>
                  </a:ext>
                </a:extLst>
              </p:cNvPr>
              <p:cNvSpPr txBox="1"/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𝐱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𝟒</m:t>
                          </m:r>
                        </m:num>
                        <m:den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𝟑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𝐱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B9350F-41E7-CC07-EF2E-ECE6DCC09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blipFill>
                <a:blip r:embed="rId15"/>
                <a:stretch>
                  <a:fillRect r="-10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F6EC93C-B11D-5C0D-6560-5AC2AA814090}"/>
              </a:ext>
            </a:extLst>
          </p:cNvPr>
          <p:cNvSpPr txBox="1"/>
          <p:nvPr/>
        </p:nvSpPr>
        <p:spPr>
          <a:xfrm>
            <a:off x="7439442" y="2435841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DB51FA-5841-3FB6-FEB4-0E0CE546FE69}"/>
                  </a:ext>
                </a:extLst>
              </p:cNvPr>
              <p:cNvSpPr txBox="1"/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US" sz="5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DB51FA-5841-3FB6-FEB4-0E0CE546F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57469D5-254D-5D89-6010-7D9DE28F3FC6}"/>
              </a:ext>
            </a:extLst>
          </p:cNvPr>
          <p:cNvSpPr/>
          <p:nvPr/>
        </p:nvSpPr>
        <p:spPr>
          <a:xfrm>
            <a:off x="8077200" y="2114550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7D9C31D-7ADF-10EE-862B-43EC8B61B8D3}"/>
              </a:ext>
            </a:extLst>
          </p:cNvPr>
          <p:cNvSpPr/>
          <p:nvPr/>
        </p:nvSpPr>
        <p:spPr>
          <a:xfrm>
            <a:off x="8067675" y="3190875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5374A0-A019-313A-BA5A-1F3F9B70784F}"/>
                  </a:ext>
                </a:extLst>
              </p:cNvPr>
              <p:cNvSpPr txBox="1"/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𝟖</m:t>
                          </m:r>
                        </m:num>
                        <m:den>
                          <m:r>
                            <a:rPr lang="en-US" sz="5867" b="1" i="1" kern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FFFF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5374A0-A019-313A-BA5A-1F3F9B707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blipFill>
                <a:blip r:embed="rId17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370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16" grpId="0" animBg="1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16;p36">
            <a:extLst>
              <a:ext uri="{FF2B5EF4-FFF2-40B4-BE49-F238E27FC236}">
                <a16:creationId xmlns:a16="http://schemas.microsoft.com/office/drawing/2014/main" id="{53B424F7-0742-1E76-70B5-6983741F9657}"/>
              </a:ext>
            </a:extLst>
          </p:cNvPr>
          <p:cNvSpPr txBox="1">
            <a:spLocks/>
          </p:cNvSpPr>
          <p:nvPr/>
        </p:nvSpPr>
        <p:spPr>
          <a:xfrm>
            <a:off x="1764525" y="1076325"/>
            <a:ext cx="8665107" cy="4953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1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vi-VN" sz="11733" kern="0" dirty="0">
              <a:latin typeface="UTM Bell" panose="02040603050506020204" pitchFamily="18" charset="0"/>
            </a:endParaRPr>
          </a:p>
        </p:txBody>
      </p:sp>
      <p:grpSp>
        <p:nvGrpSpPr>
          <p:cNvPr id="7" name="Google Shape;882;p34">
            <a:extLst>
              <a:ext uri="{FF2B5EF4-FFF2-40B4-BE49-F238E27FC236}">
                <a16:creationId xmlns:a16="http://schemas.microsoft.com/office/drawing/2014/main" id="{12B4B72A-1EA2-B071-5171-62FE2764E17E}"/>
              </a:ext>
            </a:extLst>
          </p:cNvPr>
          <p:cNvGrpSpPr/>
          <p:nvPr/>
        </p:nvGrpSpPr>
        <p:grpSpPr>
          <a:xfrm>
            <a:off x="1071862" y="3980172"/>
            <a:ext cx="1272977" cy="1661221"/>
            <a:chOff x="6015500" y="3528850"/>
            <a:chExt cx="827325" cy="1079650"/>
          </a:xfrm>
        </p:grpSpPr>
        <p:sp>
          <p:nvSpPr>
            <p:cNvPr id="8" name="Google Shape;883;p34">
              <a:extLst>
                <a:ext uri="{FF2B5EF4-FFF2-40B4-BE49-F238E27FC236}">
                  <a16:creationId xmlns:a16="http://schemas.microsoft.com/office/drawing/2014/main" id="{DAF6B1EC-0A07-6155-9BAF-D5D2A84860E0}"/>
                </a:ext>
              </a:extLst>
            </p:cNvPr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884;p34">
              <a:extLst>
                <a:ext uri="{FF2B5EF4-FFF2-40B4-BE49-F238E27FC236}">
                  <a16:creationId xmlns:a16="http://schemas.microsoft.com/office/drawing/2014/main" id="{9F120178-0DA1-4B0A-247D-538445516A47}"/>
                </a:ext>
              </a:extLst>
            </p:cNvPr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885;p34">
              <a:extLst>
                <a:ext uri="{FF2B5EF4-FFF2-40B4-BE49-F238E27FC236}">
                  <a16:creationId xmlns:a16="http://schemas.microsoft.com/office/drawing/2014/main" id="{C69BEE86-7871-C692-7428-A0160404ED7B}"/>
                </a:ext>
              </a:extLst>
            </p:cNvPr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886;p34">
              <a:extLst>
                <a:ext uri="{FF2B5EF4-FFF2-40B4-BE49-F238E27FC236}">
                  <a16:creationId xmlns:a16="http://schemas.microsoft.com/office/drawing/2014/main" id="{C37A8C82-12FE-1A7D-4C27-EA3D96C4FD49}"/>
                </a:ext>
              </a:extLst>
            </p:cNvPr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87;p34">
              <a:extLst>
                <a:ext uri="{FF2B5EF4-FFF2-40B4-BE49-F238E27FC236}">
                  <a16:creationId xmlns:a16="http://schemas.microsoft.com/office/drawing/2014/main" id="{5D2AF8BE-DD97-2A12-DBA0-B9FE2BB6DF8E}"/>
                </a:ext>
              </a:extLst>
            </p:cNvPr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88;p34">
              <a:extLst>
                <a:ext uri="{FF2B5EF4-FFF2-40B4-BE49-F238E27FC236}">
                  <a16:creationId xmlns:a16="http://schemas.microsoft.com/office/drawing/2014/main" id="{31078232-EC4E-3E2F-50D3-51038A1BFB0B}"/>
                </a:ext>
              </a:extLst>
            </p:cNvPr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889;p34">
              <a:extLst>
                <a:ext uri="{FF2B5EF4-FFF2-40B4-BE49-F238E27FC236}">
                  <a16:creationId xmlns:a16="http://schemas.microsoft.com/office/drawing/2014/main" id="{122F4E79-E985-6022-822C-3310E5DCC346}"/>
                </a:ext>
              </a:extLst>
            </p:cNvPr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890;p34">
            <a:extLst>
              <a:ext uri="{FF2B5EF4-FFF2-40B4-BE49-F238E27FC236}">
                <a16:creationId xmlns:a16="http://schemas.microsoft.com/office/drawing/2014/main" id="{7DED53B5-B744-2B24-BAD5-0746B2489433}"/>
              </a:ext>
            </a:extLst>
          </p:cNvPr>
          <p:cNvGrpSpPr/>
          <p:nvPr/>
        </p:nvGrpSpPr>
        <p:grpSpPr>
          <a:xfrm>
            <a:off x="849127" y="432546"/>
            <a:ext cx="1495717" cy="2000161"/>
            <a:chOff x="2111950" y="664225"/>
            <a:chExt cx="829725" cy="1109475"/>
          </a:xfrm>
        </p:grpSpPr>
        <p:sp>
          <p:nvSpPr>
            <p:cNvPr id="16" name="Google Shape;891;p34">
              <a:extLst>
                <a:ext uri="{FF2B5EF4-FFF2-40B4-BE49-F238E27FC236}">
                  <a16:creationId xmlns:a16="http://schemas.microsoft.com/office/drawing/2014/main" id="{1C8092AA-433A-5135-4C48-2C7EA7A7D315}"/>
                </a:ext>
              </a:extLst>
            </p:cNvPr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892;p34">
              <a:extLst>
                <a:ext uri="{FF2B5EF4-FFF2-40B4-BE49-F238E27FC236}">
                  <a16:creationId xmlns:a16="http://schemas.microsoft.com/office/drawing/2014/main" id="{157999EA-8402-B952-C7B7-43E582B4939F}"/>
                </a:ext>
              </a:extLst>
            </p:cNvPr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893;p34">
              <a:extLst>
                <a:ext uri="{FF2B5EF4-FFF2-40B4-BE49-F238E27FC236}">
                  <a16:creationId xmlns:a16="http://schemas.microsoft.com/office/drawing/2014/main" id="{B82FC5A9-EAC5-4A87-6C57-E9395E5D17B0}"/>
                </a:ext>
              </a:extLst>
            </p:cNvPr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894;p34">
            <a:extLst>
              <a:ext uri="{FF2B5EF4-FFF2-40B4-BE49-F238E27FC236}">
                <a16:creationId xmlns:a16="http://schemas.microsoft.com/office/drawing/2014/main" id="{AFCCF5F9-554E-1743-2801-6EF4BDEDF250}"/>
              </a:ext>
            </a:extLst>
          </p:cNvPr>
          <p:cNvGrpSpPr/>
          <p:nvPr/>
        </p:nvGrpSpPr>
        <p:grpSpPr>
          <a:xfrm>
            <a:off x="10307489" y="3299425"/>
            <a:ext cx="1495744" cy="1973492"/>
            <a:chOff x="2129425" y="2109125"/>
            <a:chExt cx="827475" cy="1091775"/>
          </a:xfrm>
        </p:grpSpPr>
        <p:sp>
          <p:nvSpPr>
            <p:cNvPr id="20" name="Google Shape;895;p34">
              <a:extLst>
                <a:ext uri="{FF2B5EF4-FFF2-40B4-BE49-F238E27FC236}">
                  <a16:creationId xmlns:a16="http://schemas.microsoft.com/office/drawing/2014/main" id="{218B74B8-9890-F832-66D4-E6A2E56D3802}"/>
                </a:ext>
              </a:extLst>
            </p:cNvPr>
            <p:cNvSpPr/>
            <p:nvPr/>
          </p:nvSpPr>
          <p:spPr>
            <a:xfrm>
              <a:off x="2129425" y="2109125"/>
              <a:ext cx="827475" cy="1079650"/>
            </a:xfrm>
            <a:custGeom>
              <a:avLst/>
              <a:gdLst/>
              <a:ahLst/>
              <a:cxnLst/>
              <a:rect l="l" t="t" r="r" b="b"/>
              <a:pathLst>
                <a:path w="33099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0795" y="43186"/>
                    <a:pt x="30795" y="33516"/>
                    <a:pt x="30795" y="21596"/>
                  </a:cubicBezTo>
                  <a:cubicBezTo>
                    <a:pt x="30795" y="9670"/>
                    <a:pt x="33098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896;p34">
              <a:extLst>
                <a:ext uri="{FF2B5EF4-FFF2-40B4-BE49-F238E27FC236}">
                  <a16:creationId xmlns:a16="http://schemas.microsoft.com/office/drawing/2014/main" id="{11DD01C5-FC4F-8677-DCD8-AB495E1436BF}"/>
                </a:ext>
              </a:extLst>
            </p:cNvPr>
            <p:cNvSpPr/>
            <p:nvPr/>
          </p:nvSpPr>
          <p:spPr>
            <a:xfrm>
              <a:off x="2214025" y="2188325"/>
              <a:ext cx="693000" cy="1012575"/>
            </a:xfrm>
            <a:custGeom>
              <a:avLst/>
              <a:gdLst/>
              <a:ahLst/>
              <a:cxnLst/>
              <a:rect l="l" t="t" r="r" b="b"/>
              <a:pathLst>
                <a:path w="27720" h="40503" extrusionOk="0">
                  <a:moveTo>
                    <a:pt x="14909" y="7211"/>
                  </a:moveTo>
                  <a:cubicBezTo>
                    <a:pt x="14939" y="7211"/>
                    <a:pt x="14970" y="7211"/>
                    <a:pt x="15000" y="7213"/>
                  </a:cubicBezTo>
                  <a:cubicBezTo>
                    <a:pt x="17812" y="7320"/>
                    <a:pt x="18719" y="11493"/>
                    <a:pt x="16237" y="12788"/>
                  </a:cubicBezTo>
                  <a:cubicBezTo>
                    <a:pt x="15864" y="12981"/>
                    <a:pt x="15448" y="13073"/>
                    <a:pt x="15031" y="13073"/>
                  </a:cubicBezTo>
                  <a:cubicBezTo>
                    <a:pt x="14310" y="13073"/>
                    <a:pt x="13584" y="12798"/>
                    <a:pt x="13066" y="12292"/>
                  </a:cubicBezTo>
                  <a:cubicBezTo>
                    <a:pt x="12243" y="11499"/>
                    <a:pt x="11968" y="10204"/>
                    <a:pt x="12350" y="9129"/>
                  </a:cubicBezTo>
                  <a:cubicBezTo>
                    <a:pt x="12728" y="8054"/>
                    <a:pt x="13780" y="7211"/>
                    <a:pt x="14909" y="7211"/>
                  </a:cubicBezTo>
                  <a:close/>
                  <a:moveTo>
                    <a:pt x="14304" y="24330"/>
                  </a:moveTo>
                  <a:cubicBezTo>
                    <a:pt x="14331" y="24330"/>
                    <a:pt x="14359" y="24331"/>
                    <a:pt x="14386" y="24331"/>
                  </a:cubicBezTo>
                  <a:cubicBezTo>
                    <a:pt x="17196" y="24445"/>
                    <a:pt x="18105" y="28618"/>
                    <a:pt x="15621" y="29907"/>
                  </a:cubicBezTo>
                  <a:cubicBezTo>
                    <a:pt x="15248" y="30102"/>
                    <a:pt x="14832" y="30195"/>
                    <a:pt x="14414" y="30195"/>
                  </a:cubicBezTo>
                  <a:cubicBezTo>
                    <a:pt x="13694" y="30195"/>
                    <a:pt x="12967" y="29919"/>
                    <a:pt x="12446" y="29417"/>
                  </a:cubicBezTo>
                  <a:cubicBezTo>
                    <a:pt x="11622" y="28618"/>
                    <a:pt x="11353" y="27328"/>
                    <a:pt x="11730" y="26248"/>
                  </a:cubicBezTo>
                  <a:cubicBezTo>
                    <a:pt x="12109" y="25175"/>
                    <a:pt x="13165" y="24330"/>
                    <a:pt x="14304" y="24330"/>
                  </a:cubicBezTo>
                  <a:close/>
                  <a:moveTo>
                    <a:pt x="13627" y="0"/>
                  </a:moveTo>
                  <a:cubicBezTo>
                    <a:pt x="10826" y="0"/>
                    <a:pt x="8010" y="1248"/>
                    <a:pt x="6590" y="3709"/>
                  </a:cubicBezTo>
                  <a:cubicBezTo>
                    <a:pt x="5504" y="5595"/>
                    <a:pt x="5151" y="8293"/>
                    <a:pt x="5909" y="10424"/>
                  </a:cubicBezTo>
                  <a:cubicBezTo>
                    <a:pt x="6416" y="11845"/>
                    <a:pt x="7366" y="12824"/>
                    <a:pt x="6882" y="14370"/>
                  </a:cubicBezTo>
                  <a:cubicBezTo>
                    <a:pt x="6829" y="14543"/>
                    <a:pt x="6763" y="14722"/>
                    <a:pt x="6667" y="14907"/>
                  </a:cubicBezTo>
                  <a:cubicBezTo>
                    <a:pt x="6058" y="16160"/>
                    <a:pt x="4961" y="16984"/>
                    <a:pt x="4024" y="17939"/>
                  </a:cubicBezTo>
                  <a:cubicBezTo>
                    <a:pt x="2412" y="19593"/>
                    <a:pt x="287" y="23485"/>
                    <a:pt x="149" y="27078"/>
                  </a:cubicBezTo>
                  <a:cubicBezTo>
                    <a:pt x="0" y="30874"/>
                    <a:pt x="1755" y="34819"/>
                    <a:pt x="4722" y="37356"/>
                  </a:cubicBezTo>
                  <a:cubicBezTo>
                    <a:pt x="7208" y="39479"/>
                    <a:pt x="10416" y="40503"/>
                    <a:pt x="13624" y="40503"/>
                  </a:cubicBezTo>
                  <a:cubicBezTo>
                    <a:pt x="17055" y="40503"/>
                    <a:pt x="20487" y="39333"/>
                    <a:pt x="23041" y="37087"/>
                  </a:cubicBezTo>
                  <a:cubicBezTo>
                    <a:pt x="23328" y="36830"/>
                    <a:pt x="27720" y="32849"/>
                    <a:pt x="27535" y="27078"/>
                  </a:cubicBezTo>
                  <a:cubicBezTo>
                    <a:pt x="27416" y="23491"/>
                    <a:pt x="25273" y="19598"/>
                    <a:pt x="23656" y="17939"/>
                  </a:cubicBezTo>
                  <a:cubicBezTo>
                    <a:pt x="22719" y="16984"/>
                    <a:pt x="21620" y="16160"/>
                    <a:pt x="21011" y="14907"/>
                  </a:cubicBezTo>
                  <a:cubicBezTo>
                    <a:pt x="20921" y="14722"/>
                    <a:pt x="20849" y="14543"/>
                    <a:pt x="20796" y="14370"/>
                  </a:cubicBezTo>
                  <a:cubicBezTo>
                    <a:pt x="20312" y="12824"/>
                    <a:pt x="21262" y="11845"/>
                    <a:pt x="21769" y="10424"/>
                  </a:cubicBezTo>
                  <a:cubicBezTo>
                    <a:pt x="22533" y="8293"/>
                    <a:pt x="22175" y="5595"/>
                    <a:pt x="21089" y="3709"/>
                  </a:cubicBezTo>
                  <a:cubicBezTo>
                    <a:pt x="19675" y="1248"/>
                    <a:pt x="16859" y="0"/>
                    <a:pt x="14059" y="0"/>
                  </a:cubicBezTo>
                  <a:cubicBezTo>
                    <a:pt x="13987" y="0"/>
                    <a:pt x="13915" y="1"/>
                    <a:pt x="13843" y="3"/>
                  </a:cubicBezTo>
                  <a:cubicBezTo>
                    <a:pt x="13771" y="1"/>
                    <a:pt x="13699" y="0"/>
                    <a:pt x="13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897;p34">
              <a:extLst>
                <a:ext uri="{FF2B5EF4-FFF2-40B4-BE49-F238E27FC236}">
                  <a16:creationId xmlns:a16="http://schemas.microsoft.com/office/drawing/2014/main" id="{2F758FB0-943E-9215-A9F0-54219E26FB81}"/>
                </a:ext>
              </a:extLst>
            </p:cNvPr>
            <p:cNvSpPr/>
            <p:nvPr/>
          </p:nvSpPr>
          <p:spPr>
            <a:xfrm>
              <a:off x="2145825" y="2120100"/>
              <a:ext cx="716775" cy="1036175"/>
            </a:xfrm>
            <a:custGeom>
              <a:avLst/>
              <a:gdLst/>
              <a:ahLst/>
              <a:cxnLst/>
              <a:rect l="l" t="t" r="r" b="b"/>
              <a:pathLst>
                <a:path w="28671" h="41447" extrusionOk="0">
                  <a:moveTo>
                    <a:pt x="15389" y="8151"/>
                  </a:moveTo>
                  <a:cubicBezTo>
                    <a:pt x="15412" y="8151"/>
                    <a:pt x="15436" y="8151"/>
                    <a:pt x="15455" y="8157"/>
                  </a:cubicBezTo>
                  <a:cubicBezTo>
                    <a:pt x="16737" y="8205"/>
                    <a:pt x="17417" y="9244"/>
                    <a:pt x="17615" y="10115"/>
                  </a:cubicBezTo>
                  <a:cubicBezTo>
                    <a:pt x="17811" y="10999"/>
                    <a:pt x="17639" y="12246"/>
                    <a:pt x="16493" y="12842"/>
                  </a:cubicBezTo>
                  <a:cubicBezTo>
                    <a:pt x="16194" y="12997"/>
                    <a:pt x="15854" y="13072"/>
                    <a:pt x="15509" y="13072"/>
                  </a:cubicBezTo>
                  <a:cubicBezTo>
                    <a:pt x="14909" y="13072"/>
                    <a:pt x="14296" y="12848"/>
                    <a:pt x="13860" y="12431"/>
                  </a:cubicBezTo>
                  <a:cubicBezTo>
                    <a:pt x="13186" y="11774"/>
                    <a:pt x="12941" y="10676"/>
                    <a:pt x="13263" y="9757"/>
                  </a:cubicBezTo>
                  <a:cubicBezTo>
                    <a:pt x="13593" y="8831"/>
                    <a:pt x="14494" y="8151"/>
                    <a:pt x="15389" y="8151"/>
                  </a:cubicBezTo>
                  <a:close/>
                  <a:moveTo>
                    <a:pt x="15383" y="7212"/>
                  </a:moveTo>
                  <a:cubicBezTo>
                    <a:pt x="14083" y="7212"/>
                    <a:pt x="12839" y="8139"/>
                    <a:pt x="12381" y="9440"/>
                  </a:cubicBezTo>
                  <a:cubicBezTo>
                    <a:pt x="11926" y="10718"/>
                    <a:pt x="12260" y="12186"/>
                    <a:pt x="13210" y="13106"/>
                  </a:cubicBezTo>
                  <a:cubicBezTo>
                    <a:pt x="13825" y="13696"/>
                    <a:pt x="14667" y="14013"/>
                    <a:pt x="15502" y="14013"/>
                  </a:cubicBezTo>
                  <a:cubicBezTo>
                    <a:pt x="15998" y="14013"/>
                    <a:pt x="16486" y="13905"/>
                    <a:pt x="16929" y="13679"/>
                  </a:cubicBezTo>
                  <a:cubicBezTo>
                    <a:pt x="18445" y="12884"/>
                    <a:pt x="18827" y="11214"/>
                    <a:pt x="18535" y="9911"/>
                  </a:cubicBezTo>
                  <a:cubicBezTo>
                    <a:pt x="18177" y="8330"/>
                    <a:pt x="16982" y="7274"/>
                    <a:pt x="15491" y="7214"/>
                  </a:cubicBezTo>
                  <a:cubicBezTo>
                    <a:pt x="15455" y="7213"/>
                    <a:pt x="15419" y="7212"/>
                    <a:pt x="15383" y="7212"/>
                  </a:cubicBezTo>
                  <a:close/>
                  <a:moveTo>
                    <a:pt x="14839" y="25276"/>
                  </a:moveTo>
                  <a:cubicBezTo>
                    <a:pt x="16117" y="25324"/>
                    <a:pt x="16803" y="26363"/>
                    <a:pt x="16995" y="27240"/>
                  </a:cubicBezTo>
                  <a:cubicBezTo>
                    <a:pt x="17197" y="28123"/>
                    <a:pt x="17018" y="29365"/>
                    <a:pt x="15872" y="29961"/>
                  </a:cubicBezTo>
                  <a:cubicBezTo>
                    <a:pt x="15572" y="30119"/>
                    <a:pt x="15230" y="30195"/>
                    <a:pt x="14884" y="30195"/>
                  </a:cubicBezTo>
                  <a:cubicBezTo>
                    <a:pt x="14287" y="30195"/>
                    <a:pt x="13677" y="29969"/>
                    <a:pt x="13246" y="29550"/>
                  </a:cubicBezTo>
                  <a:cubicBezTo>
                    <a:pt x="12565" y="28893"/>
                    <a:pt x="12320" y="27795"/>
                    <a:pt x="12643" y="26876"/>
                  </a:cubicBezTo>
                  <a:cubicBezTo>
                    <a:pt x="12971" y="25950"/>
                    <a:pt x="13872" y="25276"/>
                    <a:pt x="14767" y="25276"/>
                  </a:cubicBezTo>
                  <a:close/>
                  <a:moveTo>
                    <a:pt x="14767" y="24336"/>
                  </a:moveTo>
                  <a:cubicBezTo>
                    <a:pt x="13474" y="24336"/>
                    <a:pt x="12219" y="25259"/>
                    <a:pt x="11759" y="26565"/>
                  </a:cubicBezTo>
                  <a:cubicBezTo>
                    <a:pt x="11312" y="27837"/>
                    <a:pt x="11646" y="29311"/>
                    <a:pt x="12590" y="30225"/>
                  </a:cubicBezTo>
                  <a:cubicBezTo>
                    <a:pt x="13204" y="30821"/>
                    <a:pt x="14051" y="31138"/>
                    <a:pt x="14888" y="31138"/>
                  </a:cubicBezTo>
                  <a:cubicBezTo>
                    <a:pt x="15376" y="31138"/>
                    <a:pt x="15872" y="31024"/>
                    <a:pt x="16307" y="30798"/>
                  </a:cubicBezTo>
                  <a:cubicBezTo>
                    <a:pt x="17824" y="30010"/>
                    <a:pt x="18205" y="28338"/>
                    <a:pt x="17913" y="27030"/>
                  </a:cubicBezTo>
                  <a:cubicBezTo>
                    <a:pt x="17561" y="25455"/>
                    <a:pt x="16367" y="24393"/>
                    <a:pt x="14875" y="24339"/>
                  </a:cubicBezTo>
                  <a:cubicBezTo>
                    <a:pt x="14839" y="24337"/>
                    <a:pt x="14803" y="24336"/>
                    <a:pt x="14767" y="24336"/>
                  </a:cubicBezTo>
                  <a:close/>
                  <a:moveTo>
                    <a:pt x="14111" y="941"/>
                  </a:moveTo>
                  <a:cubicBezTo>
                    <a:pt x="14183" y="941"/>
                    <a:pt x="14249" y="941"/>
                    <a:pt x="14320" y="947"/>
                  </a:cubicBezTo>
                  <a:cubicBezTo>
                    <a:pt x="14396" y="945"/>
                    <a:pt x="14472" y="944"/>
                    <a:pt x="14547" y="944"/>
                  </a:cubicBezTo>
                  <a:cubicBezTo>
                    <a:pt x="17407" y="944"/>
                    <a:pt x="19915" y="2262"/>
                    <a:pt x="21155" y="4415"/>
                  </a:cubicBezTo>
                  <a:cubicBezTo>
                    <a:pt x="22224" y="6277"/>
                    <a:pt x="22486" y="8814"/>
                    <a:pt x="21800" y="10735"/>
                  </a:cubicBezTo>
                  <a:cubicBezTo>
                    <a:pt x="21668" y="11106"/>
                    <a:pt x="21494" y="11451"/>
                    <a:pt x="21334" y="11792"/>
                  </a:cubicBezTo>
                  <a:cubicBezTo>
                    <a:pt x="20880" y="12724"/>
                    <a:pt x="20414" y="13691"/>
                    <a:pt x="20820" y="14986"/>
                  </a:cubicBezTo>
                  <a:cubicBezTo>
                    <a:pt x="20880" y="15176"/>
                    <a:pt x="20957" y="15379"/>
                    <a:pt x="21059" y="15583"/>
                  </a:cubicBezTo>
                  <a:cubicBezTo>
                    <a:pt x="21560" y="16609"/>
                    <a:pt x="22343" y="17349"/>
                    <a:pt x="23095" y="18066"/>
                  </a:cubicBezTo>
                  <a:cubicBezTo>
                    <a:pt x="23334" y="18286"/>
                    <a:pt x="23566" y="18514"/>
                    <a:pt x="23792" y="18740"/>
                  </a:cubicBezTo>
                  <a:cubicBezTo>
                    <a:pt x="25274" y="20262"/>
                    <a:pt x="27422" y="24005"/>
                    <a:pt x="27536" y="27562"/>
                  </a:cubicBezTo>
                  <a:cubicBezTo>
                    <a:pt x="27715" y="33173"/>
                    <a:pt x="23387" y="37047"/>
                    <a:pt x="23202" y="37209"/>
                  </a:cubicBezTo>
                  <a:cubicBezTo>
                    <a:pt x="20700" y="39408"/>
                    <a:pt x="17404" y="40513"/>
                    <a:pt x="14128" y="40513"/>
                  </a:cubicBezTo>
                  <a:cubicBezTo>
                    <a:pt x="10994" y="40513"/>
                    <a:pt x="7880" y="39502"/>
                    <a:pt x="5499" y="37471"/>
                  </a:cubicBezTo>
                  <a:cubicBezTo>
                    <a:pt x="2639" y="35024"/>
                    <a:pt x="950" y="31228"/>
                    <a:pt x="1086" y="27568"/>
                  </a:cubicBezTo>
                  <a:cubicBezTo>
                    <a:pt x="1224" y="23981"/>
                    <a:pt x="3361" y="20250"/>
                    <a:pt x="4835" y="18740"/>
                  </a:cubicBezTo>
                  <a:cubicBezTo>
                    <a:pt x="5056" y="18514"/>
                    <a:pt x="5295" y="18286"/>
                    <a:pt x="5527" y="18066"/>
                  </a:cubicBezTo>
                  <a:cubicBezTo>
                    <a:pt x="6286" y="17349"/>
                    <a:pt x="7067" y="16609"/>
                    <a:pt x="7563" y="15583"/>
                  </a:cubicBezTo>
                  <a:cubicBezTo>
                    <a:pt x="7665" y="15379"/>
                    <a:pt x="7742" y="15176"/>
                    <a:pt x="7808" y="14986"/>
                  </a:cubicBezTo>
                  <a:cubicBezTo>
                    <a:pt x="8208" y="13691"/>
                    <a:pt x="7742" y="12724"/>
                    <a:pt x="7289" y="11792"/>
                  </a:cubicBezTo>
                  <a:cubicBezTo>
                    <a:pt x="7127" y="11451"/>
                    <a:pt x="6960" y="11106"/>
                    <a:pt x="6824" y="10735"/>
                  </a:cubicBezTo>
                  <a:cubicBezTo>
                    <a:pt x="6136" y="8814"/>
                    <a:pt x="6400" y="6277"/>
                    <a:pt x="7474" y="4415"/>
                  </a:cubicBezTo>
                  <a:cubicBezTo>
                    <a:pt x="8715" y="2260"/>
                    <a:pt x="11235" y="941"/>
                    <a:pt x="14111" y="941"/>
                  </a:cubicBezTo>
                  <a:close/>
                  <a:moveTo>
                    <a:pt x="14061" y="1"/>
                  </a:moveTo>
                  <a:cubicBezTo>
                    <a:pt x="10883" y="1"/>
                    <a:pt x="8062" y="1508"/>
                    <a:pt x="6656" y="3943"/>
                  </a:cubicBezTo>
                  <a:cubicBezTo>
                    <a:pt x="5456" y="6032"/>
                    <a:pt x="5163" y="8886"/>
                    <a:pt x="5940" y="11052"/>
                  </a:cubicBezTo>
                  <a:cubicBezTo>
                    <a:pt x="6089" y="11470"/>
                    <a:pt x="6268" y="11840"/>
                    <a:pt x="6447" y="12204"/>
                  </a:cubicBezTo>
                  <a:cubicBezTo>
                    <a:pt x="6865" y="13076"/>
                    <a:pt x="7199" y="13762"/>
                    <a:pt x="6907" y="14705"/>
                  </a:cubicBezTo>
                  <a:cubicBezTo>
                    <a:pt x="6860" y="14854"/>
                    <a:pt x="6799" y="15010"/>
                    <a:pt x="6722" y="15170"/>
                  </a:cubicBezTo>
                  <a:cubicBezTo>
                    <a:pt x="6292" y="16043"/>
                    <a:pt x="5606" y="16693"/>
                    <a:pt x="4877" y="17385"/>
                  </a:cubicBezTo>
                  <a:cubicBezTo>
                    <a:pt x="4639" y="17611"/>
                    <a:pt x="4394" y="17845"/>
                    <a:pt x="4161" y="18084"/>
                  </a:cubicBezTo>
                  <a:cubicBezTo>
                    <a:pt x="2585" y="19701"/>
                    <a:pt x="293" y="23700"/>
                    <a:pt x="149" y="27532"/>
                  </a:cubicBezTo>
                  <a:cubicBezTo>
                    <a:pt x="0" y="31471"/>
                    <a:pt x="1815" y="35554"/>
                    <a:pt x="4890" y="38181"/>
                  </a:cubicBezTo>
                  <a:cubicBezTo>
                    <a:pt x="7438" y="40360"/>
                    <a:pt x="10769" y="41446"/>
                    <a:pt x="14123" y="41446"/>
                  </a:cubicBezTo>
                  <a:cubicBezTo>
                    <a:pt x="17627" y="41446"/>
                    <a:pt x="21149" y="40264"/>
                    <a:pt x="23822" y="37912"/>
                  </a:cubicBezTo>
                  <a:cubicBezTo>
                    <a:pt x="24020" y="37739"/>
                    <a:pt x="28670" y="33579"/>
                    <a:pt x="28472" y="27532"/>
                  </a:cubicBezTo>
                  <a:cubicBezTo>
                    <a:pt x="28354" y="23724"/>
                    <a:pt x="26056" y="19713"/>
                    <a:pt x="24461" y="18084"/>
                  </a:cubicBezTo>
                  <a:cubicBezTo>
                    <a:pt x="24229" y="17845"/>
                    <a:pt x="23984" y="17611"/>
                    <a:pt x="23745" y="17385"/>
                  </a:cubicBezTo>
                  <a:cubicBezTo>
                    <a:pt x="23017" y="16693"/>
                    <a:pt x="22331" y="16043"/>
                    <a:pt x="21907" y="15170"/>
                  </a:cubicBezTo>
                  <a:cubicBezTo>
                    <a:pt x="21823" y="15010"/>
                    <a:pt x="21764" y="14854"/>
                    <a:pt x="21715" y="14705"/>
                  </a:cubicBezTo>
                  <a:cubicBezTo>
                    <a:pt x="21423" y="13762"/>
                    <a:pt x="21758" y="13076"/>
                    <a:pt x="22181" y="12204"/>
                  </a:cubicBezTo>
                  <a:cubicBezTo>
                    <a:pt x="22354" y="11840"/>
                    <a:pt x="22533" y="11470"/>
                    <a:pt x="22682" y="11052"/>
                  </a:cubicBezTo>
                  <a:cubicBezTo>
                    <a:pt x="23459" y="8886"/>
                    <a:pt x="23166" y="6032"/>
                    <a:pt x="21966" y="3943"/>
                  </a:cubicBezTo>
                  <a:cubicBezTo>
                    <a:pt x="20560" y="1508"/>
                    <a:pt x="17745" y="1"/>
                    <a:pt x="14579" y="1"/>
                  </a:cubicBezTo>
                  <a:cubicBezTo>
                    <a:pt x="14493" y="1"/>
                    <a:pt x="14407" y="2"/>
                    <a:pt x="14320" y="4"/>
                  </a:cubicBezTo>
                  <a:cubicBezTo>
                    <a:pt x="14233" y="2"/>
                    <a:pt x="14147" y="1"/>
                    <a:pt x="14061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0E9F8F3-6807-C899-0498-854EB808D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864" y="1125044"/>
            <a:ext cx="2859272" cy="11217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776784-5C6A-C1D6-8D38-8E7C5814C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032" y="1917421"/>
            <a:ext cx="9333785" cy="34994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A6FED7-6BF8-DA26-85EF-79556D385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287" y="4898085"/>
            <a:ext cx="285317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576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5D7950B-5185-9FC9-2081-07E67A58A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578" y="1722739"/>
            <a:ext cx="9845893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68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  <p:grpSp>
        <p:nvGrpSpPr>
          <p:cNvPr id="904" name="Google Shape;904;p35"/>
          <p:cNvGrpSpPr/>
          <p:nvPr/>
        </p:nvGrpSpPr>
        <p:grpSpPr>
          <a:xfrm>
            <a:off x="251904" y="5670461"/>
            <a:ext cx="816712" cy="105892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428979" y="480504"/>
            <a:ext cx="9543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Chọn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thích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hợp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thành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phần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còn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thiếu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phân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tấm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bìa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6D31B9-DE4C-EC44-1964-9F1D01C1A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990724"/>
            <a:ext cx="9726062" cy="34956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BC41CA-6F12-2956-120C-6B2F589327F4}"/>
              </a:ext>
            </a:extLst>
          </p:cNvPr>
          <p:cNvCxnSpPr>
            <a:cxnSpLocks/>
          </p:cNvCxnSpPr>
          <p:nvPr/>
        </p:nvCxnSpPr>
        <p:spPr>
          <a:xfrm>
            <a:off x="2752725" y="4114800"/>
            <a:ext cx="2247900" cy="4857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A6C705-F82A-4286-1894-6ACA0C3F7BAB}"/>
              </a:ext>
            </a:extLst>
          </p:cNvPr>
          <p:cNvCxnSpPr>
            <a:cxnSpLocks/>
          </p:cNvCxnSpPr>
          <p:nvPr/>
        </p:nvCxnSpPr>
        <p:spPr>
          <a:xfrm>
            <a:off x="5010150" y="4219575"/>
            <a:ext cx="4848225" cy="6381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015C8-7173-6323-CD26-1B03568FF7BE}"/>
              </a:ext>
            </a:extLst>
          </p:cNvPr>
          <p:cNvCxnSpPr>
            <a:cxnSpLocks/>
          </p:cNvCxnSpPr>
          <p:nvPr/>
        </p:nvCxnSpPr>
        <p:spPr>
          <a:xfrm flipH="1">
            <a:off x="2581275" y="4010025"/>
            <a:ext cx="5124450" cy="8953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38603C-A284-8633-A107-024042B1F98E}"/>
              </a:ext>
            </a:extLst>
          </p:cNvPr>
          <p:cNvCxnSpPr>
            <a:cxnSpLocks/>
          </p:cNvCxnSpPr>
          <p:nvPr/>
        </p:nvCxnSpPr>
        <p:spPr>
          <a:xfrm flipH="1">
            <a:off x="7839075" y="4343400"/>
            <a:ext cx="2028825" cy="4857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04" name="Google Shape;904;p35"/>
          <p:cNvGrpSpPr/>
          <p:nvPr/>
        </p:nvGrpSpPr>
        <p:grpSpPr>
          <a:xfrm>
            <a:off x="251904" y="5670461"/>
            <a:ext cx="816712" cy="105892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400404" y="651954"/>
            <a:ext cx="95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A97E5D-7CB3-0307-585E-235043636B15}"/>
              </a:ext>
            </a:extLst>
          </p:cNvPr>
          <p:cNvSpPr/>
          <p:nvPr/>
        </p:nvSpPr>
        <p:spPr>
          <a:xfrm>
            <a:off x="1943100" y="676275"/>
            <a:ext cx="981075" cy="6000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45ED18-C7B0-0E7C-62E6-5FDD6C90B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47" y="1500622"/>
            <a:ext cx="10216622" cy="394767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8038F9-8FD4-BD2D-9AAE-98E586699706}"/>
              </a:ext>
            </a:extLst>
          </p:cNvPr>
          <p:cNvSpPr/>
          <p:nvPr/>
        </p:nvSpPr>
        <p:spPr>
          <a:xfrm>
            <a:off x="6076950" y="3209924"/>
            <a:ext cx="533400" cy="51435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035B34-54B3-89CF-0A8C-0EBCB9044AF0}"/>
              </a:ext>
            </a:extLst>
          </p:cNvPr>
          <p:cNvSpPr/>
          <p:nvPr/>
        </p:nvSpPr>
        <p:spPr>
          <a:xfrm>
            <a:off x="6791325" y="3829049"/>
            <a:ext cx="533400" cy="51435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6BAF619-33B0-5FFB-5302-E5D5C079A76F}"/>
              </a:ext>
            </a:extLst>
          </p:cNvPr>
          <p:cNvSpPr/>
          <p:nvPr/>
        </p:nvSpPr>
        <p:spPr>
          <a:xfrm>
            <a:off x="6743700" y="4438649"/>
            <a:ext cx="533400" cy="51435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3B4D17D7-0975-78FC-B6C6-EF5CA77A1D74}"/>
              </a:ext>
            </a:extLst>
          </p:cNvPr>
          <p:cNvSpPr/>
          <p:nvPr/>
        </p:nvSpPr>
        <p:spPr>
          <a:xfrm>
            <a:off x="1728395" y="5467350"/>
            <a:ext cx="9139630" cy="872612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Nhận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xét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về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giá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trị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biểu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trên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3484401D-D9A1-CFAE-54E7-E611BFBD5F13}"/>
              </a:ext>
            </a:extLst>
          </p:cNvPr>
          <p:cNvSpPr/>
          <p:nvPr/>
        </p:nvSpPr>
        <p:spPr>
          <a:xfrm>
            <a:off x="3385745" y="133351"/>
            <a:ext cx="8187130" cy="1533524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Nhân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cùng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thì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kết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quả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thay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đổi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. </a:t>
            </a:r>
          </a:p>
          <a:p>
            <a:pPr marL="342900" indent="-3429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chia,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cùng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cho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thì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kết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quả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giống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534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41</TotalTime>
  <Words>306</Words>
  <Application>Microsoft Office PowerPoint</Application>
  <PresentationFormat>Widescreen</PresentationFormat>
  <Paragraphs>70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Cambria Math</vt:lpstr>
      <vt:lpstr>Happy Monkey</vt:lpstr>
      <vt:lpstr>Roboto Condensed Light</vt:lpstr>
      <vt:lpstr>Times New Roman</vt:lpstr>
      <vt:lpstr>UTM Bell</vt:lpstr>
      <vt:lpstr>Custom Design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- Ôn lại nội dung bài học - Chuẩn bị bài mới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29</cp:revision>
  <dcterms:created xsi:type="dcterms:W3CDTF">2023-12-07T00:41:35Z</dcterms:created>
  <dcterms:modified xsi:type="dcterms:W3CDTF">2023-12-16T01:35:20Z</dcterms:modified>
  <cp:category>9Slide.vn</cp:category>
</cp:coreProperties>
</file>