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26"/>
  </p:notesMasterIdLst>
  <p:sldIdLst>
    <p:sldId id="361" r:id="rId3"/>
    <p:sldId id="356" r:id="rId4"/>
    <p:sldId id="353" r:id="rId5"/>
    <p:sldId id="386" r:id="rId6"/>
    <p:sldId id="387" r:id="rId7"/>
    <p:sldId id="347" r:id="rId8"/>
    <p:sldId id="257" r:id="rId9"/>
    <p:sldId id="258" r:id="rId10"/>
    <p:sldId id="259" r:id="rId11"/>
    <p:sldId id="380" r:id="rId12"/>
    <p:sldId id="384" r:id="rId13"/>
    <p:sldId id="388" r:id="rId14"/>
    <p:sldId id="260" r:id="rId15"/>
    <p:sldId id="389" r:id="rId16"/>
    <p:sldId id="313" r:id="rId17"/>
    <p:sldId id="314" r:id="rId18"/>
    <p:sldId id="311" r:id="rId19"/>
    <p:sldId id="385" r:id="rId20"/>
    <p:sldId id="390" r:id="rId21"/>
    <p:sldId id="350" r:id="rId22"/>
    <p:sldId id="328" r:id="rId23"/>
    <p:sldId id="321" r:id="rId24"/>
    <p:sldId id="33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825" autoAdjust="0"/>
  </p:normalViewPr>
  <p:slideViewPr>
    <p:cSldViewPr snapToGrid="0">
      <p:cViewPr varScale="1">
        <p:scale>
          <a:sx n="45" d="100"/>
          <a:sy n="45" d="100"/>
        </p:scale>
        <p:origin x="168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F1155-84E3-4E83-856D-00973BC5A7C1}"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20209-C7A6-4191-A3F8-5E67A9FF5450}" type="slidenum">
              <a:rPr lang="en-US" smtClean="0"/>
              <a:t>‹#›</a:t>
            </a:fld>
            <a:endParaRPr lang="en-US"/>
          </a:p>
        </p:txBody>
      </p:sp>
    </p:spTree>
    <p:extLst>
      <p:ext uri="{BB962C8B-B14F-4D97-AF65-F5344CB8AC3E}">
        <p14:creationId xmlns:p14="http://schemas.microsoft.com/office/powerpoint/2010/main" val="328013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7799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07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6093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427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Sau khi HS hoàn thành câu hỏi, thầy cô kích vào cỏ sẽ xuất hiện kéo tỉa và cỏ biến mất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310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974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811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880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4219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516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96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588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517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2309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35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152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330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4539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cf4fa4bf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cf4fa4bf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Zalo 0972115126</a:t>
            </a: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1510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80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83710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472044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648679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118566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6690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86998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3260786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86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973908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33864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950967" y="1934359"/>
            <a:ext cx="4328000" cy="1092800"/>
          </a:xfrm>
          <a:prstGeom prst="rect">
            <a:avLst/>
          </a:prstGeom>
        </p:spPr>
        <p:txBody>
          <a:bodyPr spcFirstLastPara="1" wrap="square" lIns="91425" tIns="91425" rIns="91425" bIns="91425" anchor="b" anchorCtr="0">
            <a:noAutofit/>
          </a:bodyPr>
          <a:lstStyle>
            <a:lvl1pPr lvl="0" algn="l">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49" name="Google Shape;49;p9"/>
          <p:cNvSpPr txBox="1">
            <a:spLocks noGrp="1"/>
          </p:cNvSpPr>
          <p:nvPr>
            <p:ph type="subTitle" idx="1"/>
          </p:nvPr>
        </p:nvSpPr>
        <p:spPr>
          <a:xfrm>
            <a:off x="950967" y="2940792"/>
            <a:ext cx="4328800" cy="200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50" name="Google Shape;50;p9"/>
          <p:cNvSpPr/>
          <p:nvPr/>
        </p:nvSpPr>
        <p:spPr>
          <a:xfrm>
            <a:off x="5652034" y="190067"/>
            <a:ext cx="6999685" cy="6727767"/>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55328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366938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5334200" y="4296800"/>
            <a:ext cx="4072000" cy="68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5" name="Google Shape;75;p14"/>
          <p:cNvSpPr txBox="1">
            <a:spLocks noGrp="1"/>
          </p:cNvSpPr>
          <p:nvPr>
            <p:ph type="subTitle" idx="1"/>
          </p:nvPr>
        </p:nvSpPr>
        <p:spPr>
          <a:xfrm>
            <a:off x="2785800" y="1807600"/>
            <a:ext cx="6620400" cy="23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85857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769440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349525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110883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jp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A7BA20E-E843-57BD-84AA-1A8A52DC3EC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id="{55A82983-55C5-B668-E3E8-D40D83197F2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67892" y="-4169205"/>
            <a:ext cx="1427821" cy="1427821"/>
          </a:xfrm>
          <a:prstGeom prst="rect">
            <a:avLst/>
          </a:prstGeom>
        </p:spPr>
      </p:pic>
    </p:spTree>
    <p:extLst>
      <p:ext uri="{BB962C8B-B14F-4D97-AF65-F5344CB8AC3E}">
        <p14:creationId xmlns:p14="http://schemas.microsoft.com/office/powerpoint/2010/main" val="339963877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66B62C8-FD92-FE50-4720-5F84B18E12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2941685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4.png"/><Relationship Id="rId5" Type="http://schemas.microsoft.com/office/2007/relationships/hdphoto" Target="../media/hdphoto16.wdp"/><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34.png"/><Relationship Id="rId4" Type="http://schemas.microsoft.com/office/2007/relationships/hdphoto" Target="../media/hdphoto16.wdp"/></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34.png"/><Relationship Id="rId4" Type="http://schemas.microsoft.com/office/2007/relationships/hdphoto" Target="../media/hdphoto16.wdp"/></Relationships>
</file>

<file path=ppt/slides/_rels/slide13.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68.png"/><Relationship Id="rId18" Type="http://schemas.openxmlformats.org/officeDocument/2006/relationships/image" Target="../media/image72.png"/><Relationship Id="rId3" Type="http://schemas.openxmlformats.org/officeDocument/2006/relationships/image" Target="../media/image59.png"/><Relationship Id="rId7" Type="http://schemas.openxmlformats.org/officeDocument/2006/relationships/image" Target="../media/image61.png"/><Relationship Id="rId12" Type="http://schemas.microsoft.com/office/2007/relationships/hdphoto" Target="../media/hdphoto17.wdp"/><Relationship Id="rId17" Type="http://schemas.openxmlformats.org/officeDocument/2006/relationships/image" Target="../media/image71.png"/><Relationship Id="rId2" Type="http://schemas.openxmlformats.org/officeDocument/2006/relationships/notesSlide" Target="../notesSlides/notesSlide13.xml"/><Relationship Id="rId16" Type="http://schemas.microsoft.com/office/2007/relationships/hdphoto" Target="../media/hdphoto18.wdp"/><Relationship Id="rId20" Type="http://schemas.microsoft.com/office/2007/relationships/hdphoto" Target="../media/hdphoto19.wdp"/><Relationship Id="rId1" Type="http://schemas.openxmlformats.org/officeDocument/2006/relationships/slideLayout" Target="../slideLayouts/slideLayout6.xml"/><Relationship Id="rId6" Type="http://schemas.microsoft.com/office/2007/relationships/hdphoto" Target="../media/hdphoto10.wdp"/><Relationship Id="rId11" Type="http://schemas.openxmlformats.org/officeDocument/2006/relationships/image" Target="../media/image67.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37.png"/><Relationship Id="rId19" Type="http://schemas.openxmlformats.org/officeDocument/2006/relationships/image" Target="../media/image73.png"/><Relationship Id="rId4" Type="http://schemas.microsoft.com/office/2007/relationships/hdphoto" Target="../media/hdphoto13.wdp"/><Relationship Id="rId9" Type="http://schemas.openxmlformats.org/officeDocument/2006/relationships/image" Target="../media/image36.jpeg"/><Relationship Id="rId1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4.pn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34.png"/><Relationship Id="rId4" Type="http://schemas.microsoft.com/office/2007/relationships/hdphoto" Target="../media/hdphoto16.wdp"/></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3.wdp"/><Relationship Id="rId3" Type="http://schemas.openxmlformats.org/officeDocument/2006/relationships/image" Target="../media/image58.jpeg"/><Relationship Id="rId7" Type="http://schemas.microsoft.com/office/2007/relationships/hdphoto" Target="../media/hdphoto10.wdp"/><Relationship Id="rId12"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0.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19.wdp"/><Relationship Id="rId10" Type="http://schemas.openxmlformats.org/officeDocument/2006/relationships/image" Target="../media/image62.png"/><Relationship Id="rId4" Type="http://schemas.openxmlformats.org/officeDocument/2006/relationships/image" Target="../media/image59.png"/><Relationship Id="rId9" Type="http://schemas.microsoft.com/office/2007/relationships/hdphoto" Target="../media/hdphoto14.wdp"/><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6.png"/><Relationship Id="rId18" Type="http://schemas.microsoft.com/office/2007/relationships/hdphoto" Target="../media/hdphoto15.wdp"/><Relationship Id="rId3" Type="http://schemas.openxmlformats.org/officeDocument/2006/relationships/image" Target="../media/image59.png"/><Relationship Id="rId7" Type="http://schemas.openxmlformats.org/officeDocument/2006/relationships/image" Target="../media/image74.png"/><Relationship Id="rId12" Type="http://schemas.microsoft.com/office/2007/relationships/hdphoto" Target="../media/hdphoto20.wdp"/><Relationship Id="rId17" Type="http://schemas.openxmlformats.org/officeDocument/2006/relationships/image" Target="../media/image62.png"/><Relationship Id="rId2" Type="http://schemas.openxmlformats.org/officeDocument/2006/relationships/notesSlide" Target="../notesSlides/notesSlide16.xml"/><Relationship Id="rId16" Type="http://schemas.microsoft.com/office/2007/relationships/hdphoto" Target="../media/hdphoto21.wdp"/><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75.png"/><Relationship Id="rId5" Type="http://schemas.openxmlformats.org/officeDocument/2006/relationships/image" Target="../media/image36.jpeg"/><Relationship Id="rId15" Type="http://schemas.openxmlformats.org/officeDocument/2006/relationships/image" Target="../media/image78.png"/><Relationship Id="rId10" Type="http://schemas.openxmlformats.org/officeDocument/2006/relationships/image" Target="../media/image69.png"/><Relationship Id="rId4" Type="http://schemas.microsoft.com/office/2007/relationships/hdphoto" Target="../media/hdphoto13.wdp"/><Relationship Id="rId9" Type="http://schemas.openxmlformats.org/officeDocument/2006/relationships/image" Target="../media/image68.png"/><Relationship Id="rId1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4.pn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34.png"/><Relationship Id="rId4" Type="http://schemas.microsoft.com/office/2007/relationships/hdphoto" Target="../media/hdphoto16.wdp"/></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69.png"/><Relationship Id="rId3" Type="http://schemas.openxmlformats.org/officeDocument/2006/relationships/image" Target="../media/image79.jpeg"/><Relationship Id="rId7" Type="http://schemas.openxmlformats.org/officeDocument/2006/relationships/image" Target="../media/image68.png"/><Relationship Id="rId12"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6.png"/><Relationship Id="rId11" Type="http://schemas.microsoft.com/office/2007/relationships/hdphoto" Target="../media/hdphoto15.wdp"/><Relationship Id="rId5" Type="http://schemas.microsoft.com/office/2007/relationships/hdphoto" Target="../media/hdphoto20.wdp"/><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3.wdp"/><Relationship Id="rId3" Type="http://schemas.openxmlformats.org/officeDocument/2006/relationships/image" Target="../media/image58.jpeg"/><Relationship Id="rId7" Type="http://schemas.microsoft.com/office/2007/relationships/hdphoto" Target="../media/hdphoto10.wdp"/><Relationship Id="rId12"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0.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19.wdp"/><Relationship Id="rId10" Type="http://schemas.openxmlformats.org/officeDocument/2006/relationships/image" Target="../media/image62.png"/><Relationship Id="rId4" Type="http://schemas.openxmlformats.org/officeDocument/2006/relationships/image" Target="../media/image59.png"/><Relationship Id="rId9" Type="http://schemas.microsoft.com/office/2007/relationships/hdphoto" Target="../media/hdphoto14.wdp"/><Relationship Id="rId14" Type="http://schemas.openxmlformats.org/officeDocument/2006/relationships/image" Target="../media/image73.png"/></Relationships>
</file>

<file path=ppt/slides/_rels/slide22.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4.png"/><Relationship Id="rId26" Type="http://schemas.openxmlformats.org/officeDocument/2006/relationships/image" Target="../media/image52.png"/><Relationship Id="rId21" Type="http://schemas.openxmlformats.org/officeDocument/2006/relationships/image" Target="../media/image47.png"/><Relationship Id="rId34" Type="http://schemas.openxmlformats.org/officeDocument/2006/relationships/image" Target="../media/image82.png"/><Relationship Id="rId7" Type="http://schemas.openxmlformats.org/officeDocument/2006/relationships/image" Target="../media/image36.jpeg"/><Relationship Id="rId12" Type="http://schemas.microsoft.com/office/2007/relationships/hdphoto" Target="../media/hdphoto10.wdp"/><Relationship Id="rId17" Type="http://schemas.microsoft.com/office/2007/relationships/hdphoto" Target="../media/hdphoto11.wdp"/><Relationship Id="rId25" Type="http://schemas.openxmlformats.org/officeDocument/2006/relationships/image" Target="../media/image51.png"/><Relationship Id="rId33" Type="http://schemas.microsoft.com/office/2007/relationships/hdphoto" Target="../media/hdphoto22.wdp"/><Relationship Id="rId2" Type="http://schemas.openxmlformats.org/officeDocument/2006/relationships/notesSlide" Target="../notesSlides/notesSlide22.xml"/><Relationship Id="rId16" Type="http://schemas.openxmlformats.org/officeDocument/2006/relationships/image" Target="../media/image43.png"/><Relationship Id="rId20" Type="http://schemas.openxmlformats.org/officeDocument/2006/relationships/image" Target="../media/image46.png"/><Relationship Id="rId29" Type="http://schemas.openxmlformats.org/officeDocument/2006/relationships/image" Target="../media/image55.png"/><Relationship Id="rId1" Type="http://schemas.openxmlformats.org/officeDocument/2006/relationships/slideLayout" Target="../slideLayouts/slideLayout3.xml"/><Relationship Id="rId6" Type="http://schemas.microsoft.com/office/2007/relationships/hdphoto" Target="../media/hdphoto8.wdp"/><Relationship Id="rId11" Type="http://schemas.openxmlformats.org/officeDocument/2006/relationships/image" Target="../media/image39.png"/><Relationship Id="rId24" Type="http://schemas.openxmlformats.org/officeDocument/2006/relationships/image" Target="../media/image50.png"/><Relationship Id="rId32" Type="http://schemas.openxmlformats.org/officeDocument/2006/relationships/image" Target="../media/image81.png"/><Relationship Id="rId37" Type="http://schemas.microsoft.com/office/2007/relationships/hdphoto" Target="../media/hdphoto6.wdp"/><Relationship Id="rId5" Type="http://schemas.openxmlformats.org/officeDocument/2006/relationships/image" Target="../media/image35.png"/><Relationship Id="rId15" Type="http://schemas.openxmlformats.org/officeDocument/2006/relationships/image" Target="../media/image42.png"/><Relationship Id="rId23" Type="http://schemas.openxmlformats.org/officeDocument/2006/relationships/image" Target="../media/image49.png"/><Relationship Id="rId28" Type="http://schemas.openxmlformats.org/officeDocument/2006/relationships/image" Target="../media/image54.png"/><Relationship Id="rId36" Type="http://schemas.openxmlformats.org/officeDocument/2006/relationships/image" Target="../media/image32.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21.wdp"/><Relationship Id="rId4" Type="http://schemas.microsoft.com/office/2007/relationships/hdphoto" Target="../media/hdphoto7.wdp"/><Relationship Id="rId9" Type="http://schemas.openxmlformats.org/officeDocument/2006/relationships/image" Target="../media/image38.png"/><Relationship Id="rId14" Type="http://schemas.openxmlformats.org/officeDocument/2006/relationships/image" Target="../media/image41.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78.png"/><Relationship Id="rId35" Type="http://schemas.microsoft.com/office/2007/relationships/hdphoto" Target="../media/hdphoto23.wdp"/><Relationship Id="rId8" Type="http://schemas.openxmlformats.org/officeDocument/2006/relationships/image" Target="../media/image37.png"/><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4.png"/><Relationship Id="rId11" Type="http://schemas.openxmlformats.org/officeDocument/2006/relationships/audio" Target="../media/audio1.wav"/><Relationship Id="rId5" Type="http://schemas.microsoft.com/office/2007/relationships/hdphoto" Target="../media/hdphoto4.wdp"/><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audio" Target="NUL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4.wdp"/><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audio" Target="NUL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4.wdp"/><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3" Type="http://schemas.microsoft.com/office/2007/relationships/hdphoto" Target="../media/hdphoto10.wdp"/><Relationship Id="rId18" Type="http://schemas.microsoft.com/office/2007/relationships/hdphoto" Target="../media/hdphoto11.wdp"/><Relationship Id="rId26" Type="http://schemas.openxmlformats.org/officeDocument/2006/relationships/image" Target="../media/image50.png"/><Relationship Id="rId21" Type="http://schemas.openxmlformats.org/officeDocument/2006/relationships/image" Target="../media/image45.png"/><Relationship Id="rId34" Type="http://schemas.microsoft.com/office/2007/relationships/hdphoto" Target="../media/hdphoto1.wdp"/><Relationship Id="rId7" Type="http://schemas.microsoft.com/office/2007/relationships/hdphoto" Target="../media/hdphoto8.wdp"/><Relationship Id="rId12" Type="http://schemas.openxmlformats.org/officeDocument/2006/relationships/image" Target="../media/image39.png"/><Relationship Id="rId17" Type="http://schemas.openxmlformats.org/officeDocument/2006/relationships/image" Target="../media/image43.png"/><Relationship Id="rId25" Type="http://schemas.openxmlformats.org/officeDocument/2006/relationships/image" Target="../media/image49.png"/><Relationship Id="rId33" Type="http://schemas.openxmlformats.org/officeDocument/2006/relationships/image" Target="../media/image18.png"/><Relationship Id="rId38" Type="http://schemas.microsoft.com/office/2007/relationships/hdphoto" Target="../media/hdphoto3.wdp"/><Relationship Id="rId2" Type="http://schemas.openxmlformats.org/officeDocument/2006/relationships/notesSlide" Target="../notesSlides/notesSlide8.xml"/><Relationship Id="rId16" Type="http://schemas.openxmlformats.org/officeDocument/2006/relationships/image" Target="../media/image42.png"/><Relationship Id="rId20" Type="http://schemas.microsoft.com/office/2007/relationships/hdphoto" Target="../media/hdphoto12.wdp"/><Relationship Id="rId29"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35.png"/><Relationship Id="rId11" Type="http://schemas.microsoft.com/office/2007/relationships/hdphoto" Target="../media/hdphoto9.wdp"/><Relationship Id="rId24" Type="http://schemas.openxmlformats.org/officeDocument/2006/relationships/image" Target="../media/image48.png"/><Relationship Id="rId32" Type="http://schemas.openxmlformats.org/officeDocument/2006/relationships/image" Target="../media/image56.gif"/><Relationship Id="rId37" Type="http://schemas.openxmlformats.org/officeDocument/2006/relationships/image" Target="../media/image20.png"/><Relationship Id="rId5" Type="http://schemas.microsoft.com/office/2007/relationships/hdphoto" Target="../media/hdphoto7.wdp"/><Relationship Id="rId15" Type="http://schemas.openxmlformats.org/officeDocument/2006/relationships/image" Target="../media/image41.png"/><Relationship Id="rId23" Type="http://schemas.openxmlformats.org/officeDocument/2006/relationships/image" Target="../media/image47.png"/><Relationship Id="rId28" Type="http://schemas.openxmlformats.org/officeDocument/2006/relationships/image" Target="../media/image52.png"/><Relationship Id="rId36" Type="http://schemas.microsoft.com/office/2007/relationships/hdphoto" Target="../media/hdphoto2.wdp"/><Relationship Id="rId10" Type="http://schemas.openxmlformats.org/officeDocument/2006/relationships/image" Target="../media/image38.png"/><Relationship Id="rId19" Type="http://schemas.openxmlformats.org/officeDocument/2006/relationships/image" Target="../media/image44.png"/><Relationship Id="rId31" Type="http://schemas.openxmlformats.org/officeDocument/2006/relationships/image" Target="../media/image55.png"/><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40.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19.png"/><Relationship Id="rId8" Type="http://schemas.openxmlformats.org/officeDocument/2006/relationships/image" Target="../media/image36.jpeg"/><Relationship Id="rId3" Type="http://schemas.openxmlformats.org/officeDocument/2006/relationships/image" Target="../media/image33.jpg"/></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3.png"/><Relationship Id="rId3" Type="http://schemas.openxmlformats.org/officeDocument/2006/relationships/image" Target="../media/image57.jpg"/><Relationship Id="rId7" Type="http://schemas.openxmlformats.org/officeDocument/2006/relationships/image" Target="../media/image60.png"/><Relationship Id="rId12" Type="http://schemas.microsoft.com/office/2007/relationships/hdphoto" Target="../media/hdphoto1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13.wdp"/><Relationship Id="rId11" Type="http://schemas.openxmlformats.org/officeDocument/2006/relationships/image" Target="../media/image62.png"/><Relationship Id="rId5" Type="http://schemas.openxmlformats.org/officeDocument/2006/relationships/image" Target="../media/image59.png"/><Relationship Id="rId10" Type="http://schemas.microsoft.com/office/2007/relationships/hdphoto" Target="../media/hdphoto14.wdp"/><Relationship Id="rId4" Type="http://schemas.openxmlformats.org/officeDocument/2006/relationships/image" Target="../media/image58.jpeg"/><Relationship Id="rId9" Type="http://schemas.openxmlformats.org/officeDocument/2006/relationships/image" Target="../media/image61.pn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 name="TextBox 1">
            <a:extLst>
              <a:ext uri="{FF2B5EF4-FFF2-40B4-BE49-F238E27FC236}">
                <a16:creationId xmlns:a16="http://schemas.microsoft.com/office/drawing/2014/main" id="{BF51C00B-0466-9FC2-8D6C-140B56571A32}"/>
              </a:ext>
            </a:extLst>
          </p:cNvPr>
          <p:cNvSpPr txBox="1"/>
          <p:nvPr/>
        </p:nvSpPr>
        <p:spPr>
          <a:xfrm>
            <a:off x="2897283" y="316620"/>
            <a:ext cx="6426050" cy="707886"/>
          </a:xfrm>
          <a:custGeom>
            <a:avLst/>
            <a:gdLst>
              <a:gd name="connsiteX0" fmla="*/ 0 w 6426050"/>
              <a:gd name="connsiteY0" fmla="*/ 0 h 707886"/>
              <a:gd name="connsiteX1" fmla="*/ 642605 w 6426050"/>
              <a:gd name="connsiteY1" fmla="*/ 0 h 707886"/>
              <a:gd name="connsiteX2" fmla="*/ 1413731 w 6426050"/>
              <a:gd name="connsiteY2" fmla="*/ 0 h 707886"/>
              <a:gd name="connsiteX3" fmla="*/ 2056336 w 6426050"/>
              <a:gd name="connsiteY3" fmla="*/ 0 h 707886"/>
              <a:gd name="connsiteX4" fmla="*/ 2634681 w 6426050"/>
              <a:gd name="connsiteY4" fmla="*/ 0 h 707886"/>
              <a:gd name="connsiteX5" fmla="*/ 3277286 w 6426050"/>
              <a:gd name="connsiteY5" fmla="*/ 0 h 707886"/>
              <a:gd name="connsiteX6" fmla="*/ 3727109 w 6426050"/>
              <a:gd name="connsiteY6" fmla="*/ 0 h 707886"/>
              <a:gd name="connsiteX7" fmla="*/ 4305454 w 6426050"/>
              <a:gd name="connsiteY7" fmla="*/ 0 h 707886"/>
              <a:gd name="connsiteX8" fmla="*/ 4819538 w 6426050"/>
              <a:gd name="connsiteY8" fmla="*/ 0 h 707886"/>
              <a:gd name="connsiteX9" fmla="*/ 5590664 w 6426050"/>
              <a:gd name="connsiteY9" fmla="*/ 0 h 707886"/>
              <a:gd name="connsiteX10" fmla="*/ 6426050 w 6426050"/>
              <a:gd name="connsiteY10" fmla="*/ 0 h 707886"/>
              <a:gd name="connsiteX11" fmla="*/ 6426050 w 6426050"/>
              <a:gd name="connsiteY11" fmla="*/ 707886 h 707886"/>
              <a:gd name="connsiteX12" fmla="*/ 5654924 w 6426050"/>
              <a:gd name="connsiteY12" fmla="*/ 707886 h 707886"/>
              <a:gd name="connsiteX13" fmla="*/ 5012319 w 6426050"/>
              <a:gd name="connsiteY13" fmla="*/ 707886 h 707886"/>
              <a:gd name="connsiteX14" fmla="*/ 4305454 w 6426050"/>
              <a:gd name="connsiteY14" fmla="*/ 707886 h 707886"/>
              <a:gd name="connsiteX15" fmla="*/ 3662848 w 6426050"/>
              <a:gd name="connsiteY15" fmla="*/ 707886 h 707886"/>
              <a:gd name="connsiteX16" fmla="*/ 3020244 w 6426050"/>
              <a:gd name="connsiteY16" fmla="*/ 707886 h 707886"/>
              <a:gd name="connsiteX17" fmla="*/ 2313378 w 6426050"/>
              <a:gd name="connsiteY17" fmla="*/ 707886 h 707886"/>
              <a:gd name="connsiteX18" fmla="*/ 1863555 w 6426050"/>
              <a:gd name="connsiteY18" fmla="*/ 707886 h 707886"/>
              <a:gd name="connsiteX19" fmla="*/ 1220950 w 6426050"/>
              <a:gd name="connsiteY19" fmla="*/ 707886 h 707886"/>
              <a:gd name="connsiteX20" fmla="*/ 771126 w 6426050"/>
              <a:gd name="connsiteY20" fmla="*/ 707886 h 707886"/>
              <a:gd name="connsiteX21" fmla="*/ 0 w 6426050"/>
              <a:gd name="connsiteY21" fmla="*/ 707886 h 707886"/>
              <a:gd name="connsiteX22" fmla="*/ 0 w 6426050"/>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707886" extrusionOk="0">
                <a:moveTo>
                  <a:pt x="0" y="0"/>
                </a:moveTo>
                <a:cubicBezTo>
                  <a:pt x="354324" y="1603"/>
                  <a:pt x="513897" y="19912"/>
                  <a:pt x="642605" y="0"/>
                </a:cubicBezTo>
                <a:cubicBezTo>
                  <a:pt x="793886" y="28569"/>
                  <a:pt x="1189616" y="59590"/>
                  <a:pt x="1413731" y="0"/>
                </a:cubicBezTo>
                <a:cubicBezTo>
                  <a:pt x="1599144" y="824"/>
                  <a:pt x="1875305" y="-11420"/>
                  <a:pt x="2056336" y="0"/>
                </a:cubicBezTo>
                <a:cubicBezTo>
                  <a:pt x="2249860" y="-1639"/>
                  <a:pt x="2352314" y="-11608"/>
                  <a:pt x="2634681" y="0"/>
                </a:cubicBezTo>
                <a:cubicBezTo>
                  <a:pt x="2924998" y="-37822"/>
                  <a:pt x="3010893" y="-84895"/>
                  <a:pt x="3277286" y="0"/>
                </a:cubicBezTo>
                <a:cubicBezTo>
                  <a:pt x="3533424" y="50458"/>
                  <a:pt x="3510171" y="842"/>
                  <a:pt x="3727109" y="0"/>
                </a:cubicBezTo>
                <a:cubicBezTo>
                  <a:pt x="3981921" y="-19793"/>
                  <a:pt x="4171218" y="36225"/>
                  <a:pt x="4305454" y="0"/>
                </a:cubicBezTo>
                <a:cubicBezTo>
                  <a:pt x="4480256" y="-59278"/>
                  <a:pt x="4665676" y="51716"/>
                  <a:pt x="4819538" y="0"/>
                </a:cubicBezTo>
                <a:cubicBezTo>
                  <a:pt x="4947483" y="86916"/>
                  <a:pt x="5307311" y="-60166"/>
                  <a:pt x="5590664" y="0"/>
                </a:cubicBezTo>
                <a:cubicBezTo>
                  <a:pt x="5835736" y="39462"/>
                  <a:pt x="6206557" y="-79258"/>
                  <a:pt x="6426050" y="0"/>
                </a:cubicBezTo>
                <a:cubicBezTo>
                  <a:pt x="6477495" y="163316"/>
                  <a:pt x="6461203" y="410021"/>
                  <a:pt x="6426050" y="707886"/>
                </a:cubicBezTo>
                <a:cubicBezTo>
                  <a:pt x="6112465" y="696572"/>
                  <a:pt x="6006052" y="740057"/>
                  <a:pt x="5654924" y="707886"/>
                </a:cubicBezTo>
                <a:cubicBezTo>
                  <a:pt x="5292498" y="685849"/>
                  <a:pt x="5294333" y="657109"/>
                  <a:pt x="5012319" y="707886"/>
                </a:cubicBezTo>
                <a:cubicBezTo>
                  <a:pt x="4738345" y="798290"/>
                  <a:pt x="4532251" y="775502"/>
                  <a:pt x="4305454" y="707886"/>
                </a:cubicBezTo>
                <a:cubicBezTo>
                  <a:pt x="4198488" y="623113"/>
                  <a:pt x="3859165" y="765179"/>
                  <a:pt x="3662848" y="707886"/>
                </a:cubicBezTo>
                <a:cubicBezTo>
                  <a:pt x="3469390" y="675499"/>
                  <a:pt x="3173663" y="669213"/>
                  <a:pt x="3020244" y="707886"/>
                </a:cubicBezTo>
                <a:cubicBezTo>
                  <a:pt x="2914136" y="709269"/>
                  <a:pt x="2656431" y="793680"/>
                  <a:pt x="2313378" y="707886"/>
                </a:cubicBezTo>
                <a:cubicBezTo>
                  <a:pt x="2005649" y="657514"/>
                  <a:pt x="2122368" y="734874"/>
                  <a:pt x="1863555" y="707886"/>
                </a:cubicBezTo>
                <a:cubicBezTo>
                  <a:pt x="1656578" y="669751"/>
                  <a:pt x="1477575" y="701073"/>
                  <a:pt x="1220950" y="707886"/>
                </a:cubicBezTo>
                <a:cubicBezTo>
                  <a:pt x="948386" y="723149"/>
                  <a:pt x="956639" y="727200"/>
                  <a:pt x="771126" y="707886"/>
                </a:cubicBezTo>
                <a:cubicBezTo>
                  <a:pt x="536023" y="790832"/>
                  <a:pt x="330533" y="673551"/>
                  <a:pt x="0" y="707886"/>
                </a:cubicBezTo>
                <a:cubicBezTo>
                  <a:pt x="-9373" y="366691"/>
                  <a:pt x="-26407" y="278084"/>
                  <a:pt x="0" y="0"/>
                </a:cubicBezTo>
                <a:close/>
              </a:path>
            </a:pathLst>
          </a:custGeom>
          <a:noFill/>
          <a:ln w="28575">
            <a:noFill/>
            <a:extLst>
              <a:ext uri="{C807C97D-BFC1-408E-A445-0C87EB9F89A2}">
                <ask:lineSketchStyleProps xmlns:ask="http://schemas.microsoft.com/office/drawing/2018/sketchyshapes" sd="2507589358">
                  <a:custGeom>
                    <a:avLst/>
                    <a:gdLst>
                      <a:gd name="connsiteX0" fmla="*/ 0 w 6426050"/>
                      <a:gd name="connsiteY0" fmla="*/ 0 h 707886"/>
                      <a:gd name="connsiteX1" fmla="*/ 642605 w 6426050"/>
                      <a:gd name="connsiteY1" fmla="*/ 0 h 707886"/>
                      <a:gd name="connsiteX2" fmla="*/ 1413731 w 6426050"/>
                      <a:gd name="connsiteY2" fmla="*/ 0 h 707886"/>
                      <a:gd name="connsiteX3" fmla="*/ 2056336 w 6426050"/>
                      <a:gd name="connsiteY3" fmla="*/ 0 h 707886"/>
                      <a:gd name="connsiteX4" fmla="*/ 2634681 w 6426050"/>
                      <a:gd name="connsiteY4" fmla="*/ 0 h 707886"/>
                      <a:gd name="connsiteX5" fmla="*/ 3277286 w 6426050"/>
                      <a:gd name="connsiteY5" fmla="*/ 0 h 707886"/>
                      <a:gd name="connsiteX6" fmla="*/ 3727109 w 6426050"/>
                      <a:gd name="connsiteY6" fmla="*/ 0 h 707886"/>
                      <a:gd name="connsiteX7" fmla="*/ 4305454 w 6426050"/>
                      <a:gd name="connsiteY7" fmla="*/ 0 h 707886"/>
                      <a:gd name="connsiteX8" fmla="*/ 4819538 w 6426050"/>
                      <a:gd name="connsiteY8" fmla="*/ 0 h 707886"/>
                      <a:gd name="connsiteX9" fmla="*/ 5590664 w 6426050"/>
                      <a:gd name="connsiteY9" fmla="*/ 0 h 707886"/>
                      <a:gd name="connsiteX10" fmla="*/ 6426050 w 6426050"/>
                      <a:gd name="connsiteY10" fmla="*/ 0 h 707886"/>
                      <a:gd name="connsiteX11" fmla="*/ 6426050 w 6426050"/>
                      <a:gd name="connsiteY11" fmla="*/ 707886 h 707886"/>
                      <a:gd name="connsiteX12" fmla="*/ 5654924 w 6426050"/>
                      <a:gd name="connsiteY12" fmla="*/ 707886 h 707886"/>
                      <a:gd name="connsiteX13" fmla="*/ 5012319 w 6426050"/>
                      <a:gd name="connsiteY13" fmla="*/ 707886 h 707886"/>
                      <a:gd name="connsiteX14" fmla="*/ 4305454 w 6426050"/>
                      <a:gd name="connsiteY14" fmla="*/ 707886 h 707886"/>
                      <a:gd name="connsiteX15" fmla="*/ 3662848 w 6426050"/>
                      <a:gd name="connsiteY15" fmla="*/ 707886 h 707886"/>
                      <a:gd name="connsiteX16" fmla="*/ 3020244 w 6426050"/>
                      <a:gd name="connsiteY16" fmla="*/ 707886 h 707886"/>
                      <a:gd name="connsiteX17" fmla="*/ 2313378 w 6426050"/>
                      <a:gd name="connsiteY17" fmla="*/ 707886 h 707886"/>
                      <a:gd name="connsiteX18" fmla="*/ 1863555 w 6426050"/>
                      <a:gd name="connsiteY18" fmla="*/ 707886 h 707886"/>
                      <a:gd name="connsiteX19" fmla="*/ 1220950 w 6426050"/>
                      <a:gd name="connsiteY19" fmla="*/ 707886 h 707886"/>
                      <a:gd name="connsiteX20" fmla="*/ 771126 w 6426050"/>
                      <a:gd name="connsiteY20" fmla="*/ 707886 h 707886"/>
                      <a:gd name="connsiteX21" fmla="*/ 0 w 6426050"/>
                      <a:gd name="connsiteY21" fmla="*/ 707886 h 707886"/>
                      <a:gd name="connsiteX22" fmla="*/ 0 w 6426050"/>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707886" extrusionOk="0">
                        <a:moveTo>
                          <a:pt x="0" y="0"/>
                        </a:moveTo>
                        <a:cubicBezTo>
                          <a:pt x="339117" y="13598"/>
                          <a:pt x="487719" y="17447"/>
                          <a:pt x="642605" y="0"/>
                        </a:cubicBezTo>
                        <a:cubicBezTo>
                          <a:pt x="805572" y="2307"/>
                          <a:pt x="1187747" y="42010"/>
                          <a:pt x="1413731" y="0"/>
                        </a:cubicBezTo>
                        <a:cubicBezTo>
                          <a:pt x="1607944" y="-1410"/>
                          <a:pt x="1869829" y="-7125"/>
                          <a:pt x="2056336" y="0"/>
                        </a:cubicBezTo>
                        <a:cubicBezTo>
                          <a:pt x="2258417" y="-7368"/>
                          <a:pt x="2375580" y="623"/>
                          <a:pt x="2634681" y="0"/>
                        </a:cubicBezTo>
                        <a:cubicBezTo>
                          <a:pt x="2910963" y="-28242"/>
                          <a:pt x="3015912" y="-73475"/>
                          <a:pt x="3277286" y="0"/>
                        </a:cubicBezTo>
                        <a:cubicBezTo>
                          <a:pt x="3526506" y="43937"/>
                          <a:pt x="3509118" y="9364"/>
                          <a:pt x="3727109" y="0"/>
                        </a:cubicBezTo>
                        <a:cubicBezTo>
                          <a:pt x="3960433" y="-15108"/>
                          <a:pt x="4161041" y="22002"/>
                          <a:pt x="4305454" y="0"/>
                        </a:cubicBezTo>
                        <a:cubicBezTo>
                          <a:pt x="4473209" y="-21137"/>
                          <a:pt x="4655842" y="31559"/>
                          <a:pt x="4819538" y="0"/>
                        </a:cubicBezTo>
                        <a:cubicBezTo>
                          <a:pt x="4971720" y="34267"/>
                          <a:pt x="5303583" y="-17477"/>
                          <a:pt x="5590664" y="0"/>
                        </a:cubicBezTo>
                        <a:cubicBezTo>
                          <a:pt x="5852244" y="15780"/>
                          <a:pt x="6205140" y="-70219"/>
                          <a:pt x="6426050" y="0"/>
                        </a:cubicBezTo>
                        <a:cubicBezTo>
                          <a:pt x="6467220" y="166637"/>
                          <a:pt x="6446013" y="400395"/>
                          <a:pt x="6426050" y="707886"/>
                        </a:cubicBezTo>
                        <a:cubicBezTo>
                          <a:pt x="6103351" y="703595"/>
                          <a:pt x="6015620" y="728258"/>
                          <a:pt x="5654924" y="707886"/>
                        </a:cubicBezTo>
                        <a:cubicBezTo>
                          <a:pt x="5290598" y="689920"/>
                          <a:pt x="5294869" y="659850"/>
                          <a:pt x="5012319" y="707886"/>
                        </a:cubicBezTo>
                        <a:cubicBezTo>
                          <a:pt x="4734855" y="780965"/>
                          <a:pt x="4511548" y="763353"/>
                          <a:pt x="4305454" y="707886"/>
                        </a:cubicBezTo>
                        <a:cubicBezTo>
                          <a:pt x="4158237" y="655427"/>
                          <a:pt x="3871966" y="756476"/>
                          <a:pt x="3662848" y="707886"/>
                        </a:cubicBezTo>
                        <a:cubicBezTo>
                          <a:pt x="3441362" y="672615"/>
                          <a:pt x="3179072" y="671879"/>
                          <a:pt x="3020244" y="707886"/>
                        </a:cubicBezTo>
                        <a:cubicBezTo>
                          <a:pt x="2882069" y="722496"/>
                          <a:pt x="2643653" y="742075"/>
                          <a:pt x="2313378" y="707886"/>
                        </a:cubicBezTo>
                        <a:cubicBezTo>
                          <a:pt x="1996880" y="672776"/>
                          <a:pt x="2097941" y="722242"/>
                          <a:pt x="1863555" y="707886"/>
                        </a:cubicBezTo>
                        <a:cubicBezTo>
                          <a:pt x="1646365" y="689960"/>
                          <a:pt x="1481062" y="699172"/>
                          <a:pt x="1220950" y="707886"/>
                        </a:cubicBezTo>
                        <a:cubicBezTo>
                          <a:pt x="948133" y="723387"/>
                          <a:pt x="955263" y="727385"/>
                          <a:pt x="771126" y="707886"/>
                        </a:cubicBezTo>
                        <a:cubicBezTo>
                          <a:pt x="561714" y="739748"/>
                          <a:pt x="338657" y="679756"/>
                          <a:pt x="0" y="707886"/>
                        </a:cubicBezTo>
                        <a:cubicBezTo>
                          <a:pt x="-9537" y="371297"/>
                          <a:pt x="-18078" y="266819"/>
                          <a:pt x="0" y="0"/>
                        </a:cubicBezTo>
                        <a:close/>
                      </a:path>
                    </a:pathLst>
                  </a:custGeom>
                  <ask:type>
                    <ask:lineSketchFreehand/>
                  </ask:type>
                </ask:lineSketchStyleProps>
              </a:ext>
            </a:extLst>
          </a:ln>
        </p:spPr>
        <p:txBody>
          <a:bodyPr wrap="square" rtlCol="0">
            <a:spAutoFit/>
          </a:bodyPr>
          <a:lstStyle/>
          <a:p>
            <a:pPr algn="ct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Thứ</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ngày</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tháng</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năm</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46AF3AFD-4D83-3C62-4D43-45732B4C23CA}"/>
              </a:ext>
            </a:extLst>
          </p:cNvPr>
          <p:cNvPicPr>
            <a:picLocks noChangeAspect="1"/>
          </p:cNvPicPr>
          <p:nvPr/>
        </p:nvPicPr>
        <p:blipFill>
          <a:blip r:embed="rId3"/>
          <a:stretch>
            <a:fillRect/>
          </a:stretch>
        </p:blipFill>
        <p:spPr>
          <a:xfrm>
            <a:off x="2819136" y="884605"/>
            <a:ext cx="6096528" cy="1774090"/>
          </a:xfrm>
          <a:prstGeom prst="rect">
            <a:avLst/>
          </a:prstGeom>
        </p:spPr>
      </p:pic>
      <p:pic>
        <p:nvPicPr>
          <p:cNvPr id="6" name="Picture 5">
            <a:extLst>
              <a:ext uri="{FF2B5EF4-FFF2-40B4-BE49-F238E27FC236}">
                <a16:creationId xmlns:a16="http://schemas.microsoft.com/office/drawing/2014/main" id="{3A44D167-B870-1AC0-0156-53E104FFF8A1}"/>
              </a:ext>
            </a:extLst>
          </p:cNvPr>
          <p:cNvPicPr>
            <a:picLocks noChangeAspect="1"/>
          </p:cNvPicPr>
          <p:nvPr/>
        </p:nvPicPr>
        <p:blipFill>
          <a:blip r:embed="rId4"/>
          <a:stretch>
            <a:fillRect/>
          </a:stretch>
        </p:blipFill>
        <p:spPr>
          <a:xfrm>
            <a:off x="1234399" y="1816081"/>
            <a:ext cx="9742252" cy="3359187"/>
          </a:xfrm>
          <a:prstGeom prst="rect">
            <a:avLst/>
          </a:prstGeom>
        </p:spPr>
      </p:pic>
      <p:grpSp>
        <p:nvGrpSpPr>
          <p:cNvPr id="8" name="Group 7">
            <a:extLst>
              <a:ext uri="{FF2B5EF4-FFF2-40B4-BE49-F238E27FC236}">
                <a16:creationId xmlns:a16="http://schemas.microsoft.com/office/drawing/2014/main" id="{B2DC39B6-4E15-ADD3-9AD5-CBED31E36567}"/>
              </a:ext>
            </a:extLst>
          </p:cNvPr>
          <p:cNvGrpSpPr/>
          <p:nvPr/>
        </p:nvGrpSpPr>
        <p:grpSpPr>
          <a:xfrm>
            <a:off x="-171545" y="2961612"/>
            <a:ext cx="3483928" cy="3896388"/>
            <a:chOff x="2954620" y="1796136"/>
            <a:chExt cx="3465141" cy="3536579"/>
          </a:xfrm>
        </p:grpSpPr>
        <p:pic>
          <p:nvPicPr>
            <p:cNvPr id="9" name="Picture 4" descr="Premium Vector | Cute chef girl smiling holding cookies logo hand drawn  cartoon art illustration">
              <a:extLst>
                <a:ext uri="{FF2B5EF4-FFF2-40B4-BE49-F238E27FC236}">
                  <a16:creationId xmlns:a16="http://schemas.microsoft.com/office/drawing/2014/main" id="{8C732278-5F78-968A-020D-7499D55B8F8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remium Vector | Happy cute girl chef raising hand to greeting banner logo  cartoon art illustration">
              <a:extLst>
                <a:ext uri="{FF2B5EF4-FFF2-40B4-BE49-F238E27FC236}">
                  <a16:creationId xmlns:a16="http://schemas.microsoft.com/office/drawing/2014/main" id="{CE68B1A9-5C3A-7FC9-787B-97D6679CC23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23946149-1C2E-7BA5-1BD7-22C1D511C0F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8551440" y="3207324"/>
            <a:ext cx="3374183" cy="37755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EFE35CF-4112-A2FB-EEE8-69CABDF91031}"/>
              </a:ext>
            </a:extLst>
          </p:cNvPr>
          <p:cNvPicPr>
            <a:picLocks noChangeAspect="1"/>
          </p:cNvPicPr>
          <p:nvPr/>
        </p:nvPicPr>
        <p:blipFill>
          <a:blip r:embed="rId11"/>
          <a:stretch>
            <a:fillRect/>
          </a:stretch>
        </p:blipFill>
        <p:spPr>
          <a:xfrm>
            <a:off x="5039746" y="4511755"/>
            <a:ext cx="2798307" cy="1072989"/>
          </a:xfrm>
          <a:prstGeom prst="rect">
            <a:avLst/>
          </a:prstGeom>
        </p:spPr>
      </p:pic>
    </p:spTree>
    <p:extLst>
      <p:ext uri="{BB962C8B-B14F-4D97-AF65-F5344CB8AC3E}">
        <p14:creationId xmlns:p14="http://schemas.microsoft.com/office/powerpoint/2010/main" val="6826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09297" cy="914073"/>
            <a:chOff x="516467" y="135467"/>
            <a:chExt cx="7956973" cy="685555"/>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1</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4" y="228600"/>
              <a:ext cx="7186506" cy="592422"/>
            </a:xfrm>
            <a:prstGeom prst="rect">
              <a:avLst/>
            </a:prstGeom>
            <a:noFill/>
          </p:spPr>
          <p:txBody>
            <a:bodyPr wrap="square" rtlCol="0">
              <a:spAutoFit/>
            </a:bodyPr>
            <a:lstStyle/>
            <a:p>
              <a:pPr defTabSz="1219170">
                <a:buClr>
                  <a:srgbClr val="000000"/>
                </a:buClr>
                <a:defRPr/>
              </a:pPr>
              <a:r>
                <a:rPr lang="en-US" sz="4533" b="1" kern="0" dirty="0">
                  <a:solidFill>
                    <a:srgbClr val="000000"/>
                  </a:solidFill>
                  <a:latin typeface="Calibri" panose="020F0502020204030204" pitchFamily="34" charset="0"/>
                  <a:cs typeface="Calibri" panose="020F0502020204030204" pitchFamily="34" charset="0"/>
                  <a:sym typeface="Arial"/>
                </a:rPr>
                <a:t>Đ, S?</a:t>
              </a: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FBE3F1-972E-EC76-34E3-58B573A3367A}"/>
              </a:ext>
            </a:extLst>
          </p:cNvPr>
          <p:cNvSpPr txBox="1"/>
          <p:nvPr/>
        </p:nvSpPr>
        <p:spPr>
          <a:xfrm>
            <a:off x="345688" y="1182029"/>
            <a:ext cx="11050858" cy="4369209"/>
          </a:xfrm>
          <a:prstGeom prst="rect">
            <a:avLst/>
          </a:prstGeom>
          <a:noFill/>
        </p:spPr>
        <p:txBody>
          <a:bodyPr wrap="square" rtlCol="0">
            <a:spAutoFit/>
          </a:bodyPr>
          <a:lstStyle/>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a)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bé</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0.</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b)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liền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sau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của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1 000 000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1 000 001.</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c)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lớn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9 999 999.</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d) Trong </a:t>
            </a:r>
            <a:r>
              <a:rPr lang="en-US" sz="3600" b="0" i="0" dirty="0" err="1">
                <a:solidFill>
                  <a:srgbClr val="000000"/>
                </a:solidFill>
                <a:effectLst/>
                <a:latin typeface="Calibri" panose="020F0502020204030204" pitchFamily="34" charset="0"/>
                <a:cs typeface="Calibri" panose="020F0502020204030204" pitchFamily="34" charset="0"/>
              </a:rPr>
              <a:t>dãy</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không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có</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lớn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a:t>
            </a:r>
          </a:p>
        </p:txBody>
      </p:sp>
      <p:sp>
        <p:nvSpPr>
          <p:cNvPr id="6" name="Rectangle: Rounded Corners 5">
            <a:extLst>
              <a:ext uri="{FF2B5EF4-FFF2-40B4-BE49-F238E27FC236}">
                <a16:creationId xmlns:a16="http://schemas.microsoft.com/office/drawing/2014/main" id="{C8365AFB-7805-273C-DE52-ACFE17192E18}"/>
              </a:ext>
            </a:extLst>
          </p:cNvPr>
          <p:cNvSpPr/>
          <p:nvPr/>
        </p:nvSpPr>
        <p:spPr>
          <a:xfrm>
            <a:off x="5620215" y="1538868"/>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1" name="Rectangle: Rounded Corners 10">
            <a:extLst>
              <a:ext uri="{FF2B5EF4-FFF2-40B4-BE49-F238E27FC236}">
                <a16:creationId xmlns:a16="http://schemas.microsoft.com/office/drawing/2014/main" id="{80C8A47C-DED9-EC15-E148-A8F1D34AEE10}"/>
              </a:ext>
            </a:extLst>
          </p:cNvPr>
          <p:cNvSpPr/>
          <p:nvPr/>
        </p:nvSpPr>
        <p:spPr>
          <a:xfrm>
            <a:off x="9199756" y="2631688"/>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4" name="Rectangle: Rounded Corners 13">
            <a:extLst>
              <a:ext uri="{FF2B5EF4-FFF2-40B4-BE49-F238E27FC236}">
                <a16:creationId xmlns:a16="http://schemas.microsoft.com/office/drawing/2014/main" id="{5349E035-C6CF-A40A-ACC5-70F49DEE7309}"/>
              </a:ext>
            </a:extLst>
          </p:cNvPr>
          <p:cNvSpPr/>
          <p:nvPr/>
        </p:nvSpPr>
        <p:spPr>
          <a:xfrm>
            <a:off x="7225990" y="3735659"/>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5" name="Rectangle: Rounded Corners 14">
            <a:extLst>
              <a:ext uri="{FF2B5EF4-FFF2-40B4-BE49-F238E27FC236}">
                <a16:creationId xmlns:a16="http://schemas.microsoft.com/office/drawing/2014/main" id="{26F32BC8-E0E4-17A4-EA7A-D5EA52241E5D}"/>
              </a:ext>
            </a:extLst>
          </p:cNvPr>
          <p:cNvSpPr/>
          <p:nvPr/>
        </p:nvSpPr>
        <p:spPr>
          <a:xfrm>
            <a:off x="9099395" y="4850781"/>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6" name="Rectangle: Rounded Corners 15">
            <a:extLst>
              <a:ext uri="{FF2B5EF4-FFF2-40B4-BE49-F238E27FC236}">
                <a16:creationId xmlns:a16="http://schemas.microsoft.com/office/drawing/2014/main" id="{18A95B89-723C-3DC6-98E4-326C26471ADC}"/>
              </a:ext>
            </a:extLst>
          </p:cNvPr>
          <p:cNvSpPr/>
          <p:nvPr/>
        </p:nvSpPr>
        <p:spPr>
          <a:xfrm>
            <a:off x="5627650" y="1523999"/>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
        <p:nvSpPr>
          <p:cNvPr id="17" name="Rectangle: Rounded Corners 16">
            <a:extLst>
              <a:ext uri="{FF2B5EF4-FFF2-40B4-BE49-F238E27FC236}">
                <a16:creationId xmlns:a16="http://schemas.microsoft.com/office/drawing/2014/main" id="{AC3DA39D-35AB-85E2-3DC7-EAA23FB957B5}"/>
              </a:ext>
            </a:extLst>
          </p:cNvPr>
          <p:cNvSpPr/>
          <p:nvPr/>
        </p:nvSpPr>
        <p:spPr>
          <a:xfrm>
            <a:off x="9184889" y="2627970"/>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
        <p:nvSpPr>
          <p:cNvPr id="18" name="Rectangle: Rounded Corners 17">
            <a:extLst>
              <a:ext uri="{FF2B5EF4-FFF2-40B4-BE49-F238E27FC236}">
                <a16:creationId xmlns:a16="http://schemas.microsoft.com/office/drawing/2014/main" id="{6FFCD3DB-0E14-951D-3AE3-7A831BCCF3A0}"/>
              </a:ext>
            </a:extLst>
          </p:cNvPr>
          <p:cNvSpPr/>
          <p:nvPr/>
        </p:nvSpPr>
        <p:spPr>
          <a:xfrm>
            <a:off x="7222275" y="3709639"/>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S</a:t>
            </a:r>
          </a:p>
        </p:txBody>
      </p:sp>
      <p:sp>
        <p:nvSpPr>
          <p:cNvPr id="19" name="Rectangle: Rounded Corners 18">
            <a:extLst>
              <a:ext uri="{FF2B5EF4-FFF2-40B4-BE49-F238E27FC236}">
                <a16:creationId xmlns:a16="http://schemas.microsoft.com/office/drawing/2014/main" id="{92482084-6012-A86A-3786-AE7B0FD32F1D}"/>
              </a:ext>
            </a:extLst>
          </p:cNvPr>
          <p:cNvSpPr/>
          <p:nvPr/>
        </p:nvSpPr>
        <p:spPr>
          <a:xfrm>
            <a:off x="9062226" y="4824761"/>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Tree>
    <p:extLst>
      <p:ext uri="{BB962C8B-B14F-4D97-AF65-F5344CB8AC3E}">
        <p14:creationId xmlns:p14="http://schemas.microsoft.com/office/powerpoint/2010/main" val="1547358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animBg="1"/>
      <p:bldP spid="14" grpId="0" animBg="1"/>
      <p:bldP spid="15"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53902" cy="903110"/>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2</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defTabSz="1219170">
                <a:buClr>
                  <a:srgbClr val="000000"/>
                </a:buClr>
                <a:defRPr/>
              </a:pPr>
              <a:r>
                <a:rPr lang="en-US" sz="4800" b="1" i="0" dirty="0" err="1">
                  <a:solidFill>
                    <a:srgbClr val="000000"/>
                  </a:solidFill>
                  <a:effectLst/>
                  <a:latin typeface="Calibri" panose="020F0502020204030204" pitchFamily="34" charset="0"/>
                  <a:cs typeface="Calibri" panose="020F0502020204030204" pitchFamily="34" charset="0"/>
                </a:rPr>
                <a:t>Chọn</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câu</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trả</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lời</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đúng</a:t>
              </a:r>
              <a:r>
                <a:rPr lang="en-US" sz="4800" b="1" i="0" dirty="0">
                  <a:solidFill>
                    <a:srgbClr val="000000"/>
                  </a:solidFill>
                  <a:effectLst/>
                  <a:latin typeface="Calibri" panose="020F0502020204030204" pitchFamily="34" charset="0"/>
                  <a:cs typeface="Calibri" panose="020F0502020204030204" pitchFamily="34" charset="0"/>
                </a:rPr>
                <a:t>.</a:t>
              </a:r>
              <a:endParaRPr lang="en-US" sz="4533" b="1" kern="0" dirty="0">
                <a:solidFill>
                  <a:srgbClr val="000000"/>
                </a:solidFill>
                <a:latin typeface="Calibri" panose="020F0502020204030204" pitchFamily="34" charset="0"/>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DAF468-D82A-893E-46A9-CF8E31C934D1}"/>
              </a:ext>
            </a:extLst>
          </p:cNvPr>
          <p:cNvSpPr txBox="1"/>
          <p:nvPr/>
        </p:nvSpPr>
        <p:spPr>
          <a:xfrm>
            <a:off x="657922" y="1338146"/>
            <a:ext cx="11285034" cy="646331"/>
          </a:xfrm>
          <a:prstGeom prst="rect">
            <a:avLst/>
          </a:prstGeom>
          <a:noFill/>
        </p:spPr>
        <p:txBody>
          <a:bodyPr wrap="square" rtlCol="0">
            <a:spAutoFit/>
          </a:bodyPr>
          <a:lstStyle/>
          <a:p>
            <a:r>
              <a:rPr lang="vi-VN" sz="3600" b="1" i="0" dirty="0">
                <a:solidFill>
                  <a:srgbClr val="000000"/>
                </a:solidFill>
                <a:effectLst/>
                <a:latin typeface="Calibri" panose="020F0502020204030204" pitchFamily="34" charset="0"/>
                <a:cs typeface="Calibri" panose="020F0502020204030204" pitchFamily="34" charset="0"/>
              </a:rPr>
              <a:t>a) Con voi nào dưới đây nặng nhất?</a:t>
            </a:r>
            <a:endParaRPr lang="en-US" sz="3600" b="1"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B546ACCD-A281-EA42-EC21-2F71819B52A6}"/>
              </a:ext>
            </a:extLst>
          </p:cNvPr>
          <p:cNvPicPr>
            <a:picLocks noChangeAspect="1"/>
          </p:cNvPicPr>
          <p:nvPr/>
        </p:nvPicPr>
        <p:blipFill>
          <a:blip r:embed="rId7"/>
          <a:stretch>
            <a:fillRect/>
          </a:stretch>
        </p:blipFill>
        <p:spPr>
          <a:xfrm>
            <a:off x="722854" y="2428874"/>
            <a:ext cx="9910017" cy="2678383"/>
          </a:xfrm>
          <a:prstGeom prst="rect">
            <a:avLst/>
          </a:prstGeom>
        </p:spPr>
      </p:pic>
      <p:sp>
        <p:nvSpPr>
          <p:cNvPr id="17" name="Oval 16">
            <a:extLst>
              <a:ext uri="{FF2B5EF4-FFF2-40B4-BE49-F238E27FC236}">
                <a16:creationId xmlns:a16="http://schemas.microsoft.com/office/drawing/2014/main" id="{7EDC2073-9E25-66DD-558F-F6368A05008B}"/>
              </a:ext>
            </a:extLst>
          </p:cNvPr>
          <p:cNvSpPr/>
          <p:nvPr/>
        </p:nvSpPr>
        <p:spPr>
          <a:xfrm>
            <a:off x="5263376" y="2442117"/>
            <a:ext cx="591014" cy="5018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245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53902" cy="903110"/>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Chọn</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trả</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lời</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DAF468-D82A-893E-46A9-CF8E31C934D1}"/>
              </a:ext>
            </a:extLst>
          </p:cNvPr>
          <p:cNvSpPr txBox="1"/>
          <p:nvPr/>
        </p:nvSpPr>
        <p:spPr>
          <a:xfrm>
            <a:off x="657922" y="1338146"/>
            <a:ext cx="11285034" cy="646331"/>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Xe đạp nào dưới đây có giá tiền thấp nhất?</a:t>
            </a:r>
            <a:endParaRPr kumimoji="0" lang="en-US" sz="3600" b="1" i="0" u="none" strike="noStrike" kern="1200" cap="none" spc="0" normalizeH="0" baseline="0" noProof="0" dirty="0">
              <a:ln>
                <a:noFill/>
              </a:ln>
              <a:solidFill>
                <a:srgbClr val="2BC7B3"/>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5BC9EAA4-0E61-B016-2842-07479B05FCE0}"/>
              </a:ext>
            </a:extLst>
          </p:cNvPr>
          <p:cNvPicPr>
            <a:picLocks noChangeAspect="1"/>
          </p:cNvPicPr>
          <p:nvPr/>
        </p:nvPicPr>
        <p:blipFill>
          <a:blip r:embed="rId7"/>
          <a:stretch>
            <a:fillRect/>
          </a:stretch>
        </p:blipFill>
        <p:spPr>
          <a:xfrm>
            <a:off x="1342443" y="2358249"/>
            <a:ext cx="6116642" cy="3908735"/>
          </a:xfrm>
          <a:prstGeom prst="rect">
            <a:avLst/>
          </a:prstGeom>
        </p:spPr>
      </p:pic>
      <p:sp>
        <p:nvSpPr>
          <p:cNvPr id="7" name="Oval 6">
            <a:extLst>
              <a:ext uri="{FF2B5EF4-FFF2-40B4-BE49-F238E27FC236}">
                <a16:creationId xmlns:a16="http://schemas.microsoft.com/office/drawing/2014/main" id="{86FFFB25-E34A-1BBE-1E5E-CC9151F84BF6}"/>
              </a:ext>
            </a:extLst>
          </p:cNvPr>
          <p:cNvSpPr/>
          <p:nvPr/>
        </p:nvSpPr>
        <p:spPr>
          <a:xfrm>
            <a:off x="4873084" y="4304370"/>
            <a:ext cx="591014" cy="5018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878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3653595" y="293950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2642111" y="-783912"/>
            <a:ext cx="7208251" cy="3078480"/>
            <a:chOff x="1421130" y="-502920"/>
            <a:chExt cx="5406188"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406188"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2874343" y="422139"/>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196F1544-DA2E-4ACE-99DF-DC883F986A7B}"/>
                </a:ext>
              </a:extLst>
            </p:cNvPr>
            <p:cNvGrpSpPr/>
            <p:nvPr/>
          </p:nvGrpSpPr>
          <p:grpSpPr>
            <a:xfrm>
              <a:off x="2453989" y="203812"/>
              <a:ext cx="824770" cy="978320"/>
              <a:chOff x="1299210" y="746736"/>
              <a:chExt cx="1237614" cy="1461159"/>
            </a:xfrm>
          </p:grpSpPr>
          <p:pic>
            <p:nvPicPr>
              <p:cNvPr id="17" name="Picture 4" descr="Decal Dán Tường Hình Cây Xương Rồng | Shopee Việt Nam">
                <a:extLst>
                  <a:ext uri="{FF2B5EF4-FFF2-40B4-BE49-F238E27FC236}">
                    <a16:creationId xmlns:a16="http://schemas.microsoft.com/office/drawing/2014/main" id="{341EEF65-315B-4245-93EA-9A36A1F925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Kéo tỉa biểu tượng máy tính Snips Kéo, Sprayer, Hoạt hình, Biểu tượng máy  tính png | PNGEgg">
                <a:extLst>
                  <a:ext uri="{FF2B5EF4-FFF2-40B4-BE49-F238E27FC236}">
                    <a16:creationId xmlns:a16="http://schemas.microsoft.com/office/drawing/2014/main" id="{6D20A79F-B2C2-4AAC-9784-3FA49F1FCCA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2713"/>
          <a:stretch/>
        </p:blipFill>
        <p:spPr bwMode="auto">
          <a:xfrm>
            <a:off x="-1" y="5401339"/>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10"/>
          <a:srcRect l="16242" t="57679" r="48162" b="17089"/>
          <a:stretch/>
        </p:blipFill>
        <p:spPr>
          <a:xfrm>
            <a:off x="3732121" y="3770823"/>
            <a:ext cx="5401961" cy="2582007"/>
          </a:xfrm>
          <a:prstGeom prst="rect">
            <a:avLst/>
          </a:prstGeom>
        </p:spPr>
      </p:pic>
      <p:pic>
        <p:nvPicPr>
          <p:cNvPr id="23" name="Picture 2" descr="Decal dán tường chậu cây xương rồng 05 | Lazada.vn">
            <a:extLst>
              <a:ext uri="{FF2B5EF4-FFF2-40B4-BE49-F238E27FC236}">
                <a16:creationId xmlns:a16="http://schemas.microsoft.com/office/drawing/2014/main" id="{D12F03C4-B7F6-4F58-B59F-684583B1B4D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139" b="48228" l="3671" r="28608">
                        <a14:foregroundMark x1="12532" y1="35696" x2="21646" y2="45443"/>
                        <a14:foregroundMark x1="13038" y1="43544" x2="18608" y2="37975"/>
                        <a14:foregroundMark x1="14177" y1="34810" x2="21519" y2="41139"/>
                        <a14:foregroundMark x1="21519" y1="41139" x2="21266" y2="43671"/>
                        <a14:foregroundMark x1="11899" y1="44430" x2="16835" y2="45949"/>
                        <a14:foregroundMark x1="4430" y1="35570" x2="4430" y2="35570"/>
                        <a14:foregroundMark x1="4430" y1="37342" x2="4430" y2="37342"/>
                        <a14:foregroundMark x1="4430" y1="37342" x2="6203" y2="37342"/>
                        <a14:foregroundMark x1="3797" y1="35570" x2="5823" y2="35949"/>
                        <a14:foregroundMark x1="15316" y1="35316" x2="22405" y2="37342"/>
                        <a14:foregroundMark x1="13165" y1="47595" x2="20380" y2="48228"/>
                        <a14:foregroundMark x1="12658" y1="36203" x2="16709" y2="45316"/>
                        <a14:foregroundMark x1="16835" y1="21139" x2="16835" y2="21139"/>
                      </a14:backgroundRemoval>
                    </a14:imgEffect>
                  </a14:imgLayer>
                </a14:imgProps>
              </a:ext>
              <a:ext uri="{28A0092B-C50C-407E-A947-70E740481C1C}">
                <a14:useLocalDpi xmlns:a14="http://schemas.microsoft.com/office/drawing/2010/main" val="0"/>
              </a:ext>
            </a:extLst>
          </a:blip>
          <a:srcRect l="2815" t="19141" r="68312" b="48241"/>
          <a:stretch/>
        </p:blipFill>
        <p:spPr bwMode="auto">
          <a:xfrm>
            <a:off x="4128918" y="1785903"/>
            <a:ext cx="1980113" cy="22369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5829141" y="1291221"/>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7571859" y="137325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1 To 10 Numbers For Schools - Cartoon, HD Png Download - 626x626 (#445591)  - PinPng">
            <a:extLst>
              <a:ext uri="{FF2B5EF4-FFF2-40B4-BE49-F238E27FC236}">
                <a16:creationId xmlns:a16="http://schemas.microsoft.com/office/drawing/2014/main" id="{7A62FF9F-1879-4AF4-A95E-E7CE05CF63C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4802968" y="2912913"/>
            <a:ext cx="697075" cy="77955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1 To 10 Numbers For Schools - Cartoon, HD Png Download - 626x626 (#445591)  - PinPng">
            <a:extLst>
              <a:ext uri="{FF2B5EF4-FFF2-40B4-BE49-F238E27FC236}">
                <a16:creationId xmlns:a16="http://schemas.microsoft.com/office/drawing/2014/main" id="{AE7BECA6-5ADB-4464-85B5-E78FFFDD9681}"/>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6261209" y="2845864"/>
            <a:ext cx="668209" cy="802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1 To 10 Numbers For Schools - Cartoon, HD Png Download - 626x626 (#445591)  - PinPng">
            <a:extLst>
              <a:ext uri="{FF2B5EF4-FFF2-40B4-BE49-F238E27FC236}">
                <a16:creationId xmlns:a16="http://schemas.microsoft.com/office/drawing/2014/main" id="{E09A4295-5A05-4675-965B-0EE573CA1F0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8017722" y="2845865"/>
            <a:ext cx="508645" cy="7565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5BE953-17DC-9A2D-D6D2-0A8443BE8449}"/>
              </a:ext>
            </a:extLst>
          </p:cNvPr>
          <p:cNvSpPr txBox="1"/>
          <p:nvPr/>
        </p:nvSpPr>
        <p:spPr>
          <a:xfrm>
            <a:off x="430149" y="2327511"/>
            <a:ext cx="3427712" cy="2062103"/>
          </a:xfrm>
          <a:prstGeom prst="rect">
            <a:avLst/>
          </a:prstGeom>
          <a:noFill/>
        </p:spPr>
        <p:txBody>
          <a:bodyPr wrap="square" rtlCol="0">
            <a:spAutoFit/>
          </a:bodyPr>
          <a:lstStyle/>
          <a:p>
            <a:pPr algn="ctr" defTabSz="1219170">
              <a:buClr>
                <a:srgbClr val="000000"/>
              </a:buClr>
            </a:pPr>
            <a:r>
              <a:rPr lang="en-US" sz="6400" b="1" kern="0">
                <a:solidFill>
                  <a:srgbClr val="FF0000"/>
                </a:solidFill>
                <a:latin typeface="Arial"/>
                <a:cs typeface="Arial"/>
                <a:sym typeface="Arial"/>
              </a:rPr>
              <a:t>HOÀN THÀNH</a:t>
            </a:r>
          </a:p>
        </p:txBody>
      </p:sp>
      <p:pic>
        <p:nvPicPr>
          <p:cNvPr id="3" name="Picture 2" descr="Green Tick Icon Png, Cliparts &amp;amp; Cartoons - Jing.fm">
            <a:extLst>
              <a:ext uri="{FF2B5EF4-FFF2-40B4-BE49-F238E27FC236}">
                <a16:creationId xmlns:a16="http://schemas.microsoft.com/office/drawing/2014/main" id="{F63F3784-1EAF-4D3E-3518-9CA3514B1F9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0025337" y="2657749"/>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278780" y="0"/>
            <a:ext cx="10517335" cy="836341"/>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7329C63-2E27-6E1B-F7BC-A1816AEAEC23}"/>
              </a:ext>
            </a:extLst>
          </p:cNvPr>
          <p:cNvGrpSpPr/>
          <p:nvPr/>
        </p:nvGrpSpPr>
        <p:grpSpPr>
          <a:xfrm>
            <a:off x="646771" y="932660"/>
            <a:ext cx="9891132" cy="5925340"/>
            <a:chOff x="200722" y="1182029"/>
            <a:chExt cx="9891132" cy="5925340"/>
          </a:xfrm>
        </p:grpSpPr>
        <p:sp>
          <p:nvSpPr>
            <p:cNvPr id="6" name="TextBox 5">
              <a:extLst>
                <a:ext uri="{FF2B5EF4-FFF2-40B4-BE49-F238E27FC236}">
                  <a16:creationId xmlns:a16="http://schemas.microsoft.com/office/drawing/2014/main" id="{DCDAF468-D82A-893E-46A9-CF8E31C934D1}"/>
                </a:ext>
              </a:extLst>
            </p:cNvPr>
            <p:cNvSpPr txBox="1"/>
            <p:nvPr/>
          </p:nvSpPr>
          <p:spPr>
            <a:xfrm>
              <a:off x="200722" y="1182029"/>
              <a:ext cx="9891132" cy="5925340"/>
            </a:xfrm>
            <a:prstGeom prst="rect">
              <a:avLst/>
            </a:prstGeom>
            <a:solidFill>
              <a:schemeClr val="tx2"/>
            </a:solidFill>
          </p:spPr>
          <p:txBody>
            <a:bodyPr wrap="square" rtlCol="0">
              <a:spAutoFit/>
            </a:bodyPr>
            <a:lstStyle/>
            <a:p>
              <a:pPr lvl="0"/>
              <a:r>
                <a:rPr lang="vi-VN" sz="3200" dirty="0">
                  <a:solidFill>
                    <a:srgbClr val="000000"/>
                  </a:solidFill>
                  <a:latin typeface="Calibri" panose="020F0502020204030204" pitchFamily="34" charset="0"/>
                  <a:cs typeface="Calibri" panose="020F0502020204030204" pitchFamily="34" charset="0"/>
                </a:rPr>
                <a:t>Cho biết số dân của Việt Nam ở thời điểm 0 giờ ngày 1 tháng 4 năm 2019 là 96 208 984 người (theo Tổng cục Thống kê).</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a) Làm tròn đến hàng nghìn, số dân của Việt Nam có khoảng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b) Làm tròn đến hàng chục nghìn, số dân của Việt Nam có khoảng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c) Làm tròn đến hàng trăm nghìn, số dân của Việt Nam có khoảng</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endParaRPr kumimoji="0" lang="en-US" sz="3200" i="0" u="none" strike="noStrike" kern="1200" cap="none" spc="0" normalizeH="0" baseline="0" noProof="0" dirty="0">
                <a:ln>
                  <a:noFill/>
                </a:ln>
                <a:solidFill>
                  <a:srgbClr val="2BC7B3"/>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0FE612A9-7220-DA5E-D2DC-AF342F344BF7}"/>
                </a:ext>
              </a:extLst>
            </p:cNvPr>
            <p:cNvSpPr/>
            <p:nvPr/>
          </p:nvSpPr>
          <p:spPr>
            <a:xfrm>
              <a:off x="1550018" y="3568390"/>
              <a:ext cx="1405055" cy="524107"/>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sp>
          <p:nvSpPr>
            <p:cNvPr id="5" name="Rectangle: Rounded Corners 4">
              <a:extLst>
                <a:ext uri="{FF2B5EF4-FFF2-40B4-BE49-F238E27FC236}">
                  <a16:creationId xmlns:a16="http://schemas.microsoft.com/office/drawing/2014/main" id="{3691B814-26EF-6041-AC50-A8A2F31A46C4}"/>
                </a:ext>
              </a:extLst>
            </p:cNvPr>
            <p:cNvSpPr/>
            <p:nvPr/>
          </p:nvSpPr>
          <p:spPr>
            <a:xfrm>
              <a:off x="1572321" y="5006898"/>
              <a:ext cx="1382752" cy="524107"/>
            </a:xfrm>
            <a:prstGeom prst="roundRect">
              <a:avLst/>
            </a:prstGeom>
            <a:solidFill>
              <a:schemeClr val="tx2"/>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sp>
          <p:nvSpPr>
            <p:cNvPr id="7" name="Rectangle: Rounded Corners 6">
              <a:extLst>
                <a:ext uri="{FF2B5EF4-FFF2-40B4-BE49-F238E27FC236}">
                  <a16:creationId xmlns:a16="http://schemas.microsoft.com/office/drawing/2014/main" id="{A3CBBAC5-3301-F409-C084-C7AC9DB328B1}"/>
                </a:ext>
              </a:extLst>
            </p:cNvPr>
            <p:cNvSpPr/>
            <p:nvPr/>
          </p:nvSpPr>
          <p:spPr>
            <a:xfrm>
              <a:off x="1550018" y="6490009"/>
              <a:ext cx="1315845" cy="524107"/>
            </a:xfrm>
            <a:prstGeom prst="roundRect">
              <a:avLst/>
            </a:prstGeom>
            <a:solidFill>
              <a:schemeClr val="tx2"/>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grpSp>
      <p:sp>
        <p:nvSpPr>
          <p:cNvPr id="12" name="Rectangle: Rounded Corners 11">
            <a:extLst>
              <a:ext uri="{FF2B5EF4-FFF2-40B4-BE49-F238E27FC236}">
                <a16:creationId xmlns:a16="http://schemas.microsoft.com/office/drawing/2014/main" id="{787B15B9-8FF4-E741-8A7F-D303FA443BCB}"/>
              </a:ext>
            </a:extLst>
          </p:cNvPr>
          <p:cNvSpPr/>
          <p:nvPr/>
        </p:nvSpPr>
        <p:spPr>
          <a:xfrm>
            <a:off x="1981198" y="3281850"/>
            <a:ext cx="1442225"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96 209 000</a:t>
            </a:r>
          </a:p>
        </p:txBody>
      </p:sp>
      <p:sp>
        <p:nvSpPr>
          <p:cNvPr id="13" name="Rectangle: Rounded Corners 12">
            <a:extLst>
              <a:ext uri="{FF2B5EF4-FFF2-40B4-BE49-F238E27FC236}">
                <a16:creationId xmlns:a16="http://schemas.microsoft.com/office/drawing/2014/main" id="{B4BE3376-16E3-6544-5523-FD6D34F3C91C}"/>
              </a:ext>
            </a:extLst>
          </p:cNvPr>
          <p:cNvSpPr/>
          <p:nvPr/>
        </p:nvSpPr>
        <p:spPr>
          <a:xfrm>
            <a:off x="2003500" y="4742660"/>
            <a:ext cx="1442225"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96 210 000</a:t>
            </a:r>
          </a:p>
        </p:txBody>
      </p:sp>
      <p:sp>
        <p:nvSpPr>
          <p:cNvPr id="14" name="Rectangle: Rounded Corners 13">
            <a:extLst>
              <a:ext uri="{FF2B5EF4-FFF2-40B4-BE49-F238E27FC236}">
                <a16:creationId xmlns:a16="http://schemas.microsoft.com/office/drawing/2014/main" id="{5B7B2175-D3B8-85A3-9109-37CA2E22C709}"/>
              </a:ext>
            </a:extLst>
          </p:cNvPr>
          <p:cNvSpPr/>
          <p:nvPr/>
        </p:nvSpPr>
        <p:spPr>
          <a:xfrm>
            <a:off x="1958896" y="6181167"/>
            <a:ext cx="1397622"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96 200 000</a:t>
            </a:r>
          </a:p>
        </p:txBody>
      </p:sp>
      <p:grpSp>
        <p:nvGrpSpPr>
          <p:cNvPr id="15" name="Group 14">
            <a:extLst>
              <a:ext uri="{FF2B5EF4-FFF2-40B4-BE49-F238E27FC236}">
                <a16:creationId xmlns:a16="http://schemas.microsoft.com/office/drawing/2014/main" id="{7BA62120-9FC3-3D87-FB24-6EA55B9C9F9E}"/>
              </a:ext>
            </a:extLst>
          </p:cNvPr>
          <p:cNvGrpSpPr/>
          <p:nvPr/>
        </p:nvGrpSpPr>
        <p:grpSpPr>
          <a:xfrm>
            <a:off x="3330368" y="-591566"/>
            <a:ext cx="5374644"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BDF414-9EC3-5863-9948-AF977257A8F9}"/>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pPr>
              <a:r>
                <a:rPr lang="vi-VN" sz="3200" b="1" kern="0" dirty="0">
                  <a:solidFill>
                    <a:srgbClr val="FFFFFF"/>
                  </a:solidFill>
                  <a:latin typeface="Calibri" panose="020F0502020204030204" pitchFamily="34" charset="0"/>
                  <a:cs typeface="Calibri" panose="020F0502020204030204" pitchFamily="34" charset="0"/>
                  <a:sym typeface="Arial"/>
                </a:rPr>
                <a:t>Nhiệm vụ 2: Nhận đơn</a:t>
              </a:r>
              <a:endParaRPr lang="en-US" sz="3200" b="1"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96752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70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22"/>
                                        </p:tgtEl>
                                        <p:attrNameLst>
                                          <p:attrName>r</p:attrName>
                                        </p:attrNameLst>
                                      </p:cBhvr>
                                    </p:animRot>
                                    <p:animRot by="-240000">
                                      <p:cBhvr>
                                        <p:cTn id="16" dur="200" fill="hold">
                                          <p:stCondLst>
                                            <p:cond delay="200"/>
                                          </p:stCondLst>
                                        </p:cTn>
                                        <p:tgtEl>
                                          <p:spTgt spid="22"/>
                                        </p:tgtEl>
                                        <p:attrNameLst>
                                          <p:attrName>r</p:attrName>
                                        </p:attrNameLst>
                                      </p:cBhvr>
                                    </p:animRot>
                                    <p:animRot by="240000">
                                      <p:cBhvr>
                                        <p:cTn id="17" dur="200" fill="hold">
                                          <p:stCondLst>
                                            <p:cond delay="400"/>
                                          </p:stCondLst>
                                        </p:cTn>
                                        <p:tgtEl>
                                          <p:spTgt spid="22"/>
                                        </p:tgtEl>
                                        <p:attrNameLst>
                                          <p:attrName>r</p:attrName>
                                        </p:attrNameLst>
                                      </p:cBhvr>
                                    </p:animRot>
                                    <p:animRot by="-240000">
                                      <p:cBhvr>
                                        <p:cTn id="18" dur="200" fill="hold">
                                          <p:stCondLst>
                                            <p:cond delay="600"/>
                                          </p:stCondLst>
                                        </p:cTn>
                                        <p:tgtEl>
                                          <p:spTgt spid="22"/>
                                        </p:tgtEl>
                                        <p:attrNameLst>
                                          <p:attrName>r</p:attrName>
                                        </p:attrNameLst>
                                      </p:cBhvr>
                                    </p:animRot>
                                    <p:animRot by="120000">
                                      <p:cBhvr>
                                        <p:cTn id="1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90848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b="1" kern="0">
              <a:solidFill>
                <a:srgbClr val="000000"/>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1295400" y="-670560"/>
            <a:ext cx="8321040" cy="307848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3007320" y="399248"/>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5401340"/>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6"/>
          <a:srcRect l="16242" t="57679" r="48162" b="17089"/>
          <a:stretch/>
        </p:blipFill>
        <p:spPr>
          <a:xfrm>
            <a:off x="1005839" y="3895426"/>
            <a:ext cx="8564880" cy="2582007"/>
          </a:xfrm>
          <a:prstGeom prst="rect">
            <a:avLst/>
          </a:prstGeom>
        </p:spPr>
      </p:pic>
      <p:pic>
        <p:nvPicPr>
          <p:cNvPr id="16386" name="Picture 2" descr="Decal dán tường chậu cây xương rồng 05 | Lazada.vn">
            <a:extLst>
              <a:ext uri="{FF2B5EF4-FFF2-40B4-BE49-F238E27FC236}">
                <a16:creationId xmlns:a16="http://schemas.microsoft.com/office/drawing/2014/main" id="{C4AD7FEB-CD15-4F8A-B443-ACA6967C69F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6096000" y="1634591"/>
            <a:ext cx="2118360" cy="27476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238487" y="1442747"/>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4812482" y="158533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Big set of kids avatars,cute cartoon boys and girls faces with... | Cute  cartoon boy, Cartoon boy, Cartoon kids">
            <a:extLst>
              <a:ext uri="{FF2B5EF4-FFF2-40B4-BE49-F238E27FC236}">
                <a16:creationId xmlns:a16="http://schemas.microsoft.com/office/drawing/2014/main" id="{15EE88E1-FCE1-40DB-BBFB-05A591202A4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775587" y="303025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Big set of kids avatars,cute cartoon boys and girls faces with... | Cute  cartoon boy, Cartoon boy, Cartoon kids">
            <a:extLst>
              <a:ext uri="{FF2B5EF4-FFF2-40B4-BE49-F238E27FC236}">
                <a16:creationId xmlns:a16="http://schemas.microsoft.com/office/drawing/2014/main" id="{D504EB28-8051-44DE-928C-F4BA8CDC8C2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3565863" y="3008421"/>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Big set of kids avatars,cute cartoon boys and girls faces with... | Cute  cartoon boy, Cartoon boy, Cartoon kids">
            <a:extLst>
              <a:ext uri="{FF2B5EF4-FFF2-40B4-BE49-F238E27FC236}">
                <a16:creationId xmlns:a16="http://schemas.microsoft.com/office/drawing/2014/main" id="{CD0E6714-A37B-409D-BB95-BD1BEC6D68F4}"/>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5167033" y="3015646"/>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CFF336-3B14-442B-BFFB-C887214A8EA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7384955" y="2196109"/>
            <a:ext cx="5764299" cy="4604073"/>
          </a:xfrm>
          <a:prstGeom prst="rect">
            <a:avLst/>
          </a:prstGeom>
        </p:spPr>
      </p:pic>
      <p:pic>
        <p:nvPicPr>
          <p:cNvPr id="53" name="Picture 12">
            <a:extLst>
              <a:ext uri="{FF2B5EF4-FFF2-40B4-BE49-F238E27FC236}">
                <a16:creationId xmlns:a16="http://schemas.microsoft.com/office/drawing/2014/main" id="{319B5F63-67AB-4C8F-9117-BDED0F84CD2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715191" y="348877"/>
            <a:ext cx="1332797" cy="1064535"/>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900051" y="5114974"/>
            <a:ext cx="8352188" cy="1129063"/>
          </a:xfrm>
          <a:prstGeom prst="wedgeRoundRectCallout">
            <a:avLst>
              <a:gd name="adj1" fmla="val 59438"/>
              <a:gd name="adj2" fmla="val -51759"/>
              <a:gd name="adj3" fmla="val 16667"/>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Tớ đã nhận được địa chỉ khách hàng từ Mimi. </a:t>
            </a:r>
          </a:p>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Hãy giúp tớ chuyển hàng đến đúng người nhận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36685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E8B76"/>
              </a:solidFill>
              <a:latin typeface="Arial"/>
              <a:sym typeface="Arial"/>
            </a:endParaRPr>
          </a:p>
        </p:txBody>
      </p:sp>
      <p:grpSp>
        <p:nvGrpSpPr>
          <p:cNvPr id="13" name="Group 12">
            <a:extLst>
              <a:ext uri="{FF2B5EF4-FFF2-40B4-BE49-F238E27FC236}">
                <a16:creationId xmlns:a16="http://schemas.microsoft.com/office/drawing/2014/main" id="{1230FB69-C4F1-4469-B898-78E4E10FE69D}"/>
              </a:ext>
            </a:extLst>
          </p:cNvPr>
          <p:cNvGrpSpPr/>
          <p:nvPr/>
        </p:nvGrpSpPr>
        <p:grpSpPr>
          <a:xfrm>
            <a:off x="324310" y="1390660"/>
            <a:ext cx="11507132" cy="5078313"/>
            <a:chOff x="423944" y="440126"/>
            <a:chExt cx="8630349" cy="3808736"/>
          </a:xfrm>
        </p:grpSpPr>
        <p:sp>
          <p:nvSpPr>
            <p:cNvPr id="16" name="Oval 15">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a:rPr>
                <a:t>4</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67140" y="440126"/>
              <a:ext cx="8087153" cy="3808736"/>
            </a:xfrm>
            <a:prstGeom prst="rect">
              <a:avLst/>
            </a:prstGeom>
            <a:noFill/>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Cho biết số học sinh của bốn trưởng tiểu học: Nguyễn Trãi, Quang Trung, Nguyễn Du, Lê Lợi là 2 065, 1 892, 2 131, 1 868. Trong đó, Trường Tiểu học Nguyễn Trãi có nhiều học sinh nhất, Trường Tiểu học Quang Trung có nhiều học sinh hơn Trường Tiểu học Nguyễn Du và số học sinh của Trường Tiểu học Lê Lợi là số lẻ.</a:t>
              </a:r>
            </a:p>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a) Hỏi mỗi trường có bao nhiêu học sinh?</a:t>
              </a:r>
            </a:p>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b) Viết số học sinh của bốn trường tiểu học đó theo thứ tự từ bé đến lớn.</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2" name="Group 1">
            <a:extLst>
              <a:ext uri="{FF2B5EF4-FFF2-40B4-BE49-F238E27FC236}">
                <a16:creationId xmlns:a16="http://schemas.microsoft.com/office/drawing/2014/main" id="{1DB31DDF-CA32-0610-8B41-E8168EED8587}"/>
              </a:ext>
            </a:extLst>
          </p:cNvPr>
          <p:cNvGrpSpPr/>
          <p:nvPr/>
        </p:nvGrpSpPr>
        <p:grpSpPr>
          <a:xfrm>
            <a:off x="3932534" y="-468407"/>
            <a:ext cx="5374644" cy="2129424"/>
            <a:chOff x="876575" y="-656923"/>
            <a:chExt cx="5449459" cy="2225405"/>
          </a:xfrm>
        </p:grpSpPr>
        <p:pic>
          <p:nvPicPr>
            <p:cNvPr id="3"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2FF7F93A-8F5B-415A-DCD8-B5ACA492AA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3F57C1-18F9-04CF-F54B-9E08513F7773}"/>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defRPr/>
              </a:pPr>
              <a:r>
                <a:rPr lang="vi-VN" sz="3200" kern="0" dirty="0">
                  <a:solidFill>
                    <a:srgbClr val="FFFFFF"/>
                  </a:solidFill>
                  <a:latin typeface="Calibri" panose="020F0502020204030204" pitchFamily="34" charset="0"/>
                  <a:cs typeface="Calibri" panose="020F0502020204030204" pitchFamily="34" charset="0"/>
                  <a:sym typeface="Arial"/>
                </a:rPr>
                <a:t>Nhiệm vụ </a:t>
              </a:r>
              <a:r>
                <a:rPr lang="en-US" sz="3200" kern="0" dirty="0">
                  <a:solidFill>
                    <a:srgbClr val="FFFFFF"/>
                  </a:solidFill>
                  <a:latin typeface="Calibri" panose="020F0502020204030204" pitchFamily="34" charset="0"/>
                  <a:cs typeface="Calibri" panose="020F0502020204030204" pitchFamily="34" charset="0"/>
                  <a:sym typeface="Arial"/>
                </a:rPr>
                <a:t>3</a:t>
              </a:r>
              <a:r>
                <a:rPr lang="vi-VN" sz="3200" kern="0" dirty="0">
                  <a:solidFill>
                    <a:srgbClr val="FFFFFF"/>
                  </a:solidFill>
                  <a:latin typeface="Calibri" panose="020F0502020204030204" pitchFamily="34" charset="0"/>
                  <a:cs typeface="Calibri" panose="020F0502020204030204" pitchFamily="34" charset="0"/>
                  <a:sym typeface="Arial"/>
                </a:rPr>
                <a:t>: </a:t>
              </a:r>
              <a:r>
                <a:rPr lang="en-US" sz="3200" kern="0" dirty="0">
                  <a:solidFill>
                    <a:srgbClr val="FFFFFF"/>
                  </a:solidFill>
                  <a:latin typeface="Calibri" panose="020F0502020204030204" pitchFamily="34" charset="0"/>
                  <a:cs typeface="Calibri" panose="020F0502020204030204" pitchFamily="34" charset="0"/>
                  <a:sym typeface="Arial"/>
                </a:rPr>
                <a:t>Ship </a:t>
              </a:r>
              <a:r>
                <a:rPr lang="en-US" sz="3200" kern="0" dirty="0" err="1">
                  <a:solidFill>
                    <a:srgbClr val="FFFFFF"/>
                  </a:solidFill>
                  <a:latin typeface="Calibri" panose="020F0502020204030204" pitchFamily="34" charset="0"/>
                  <a:cs typeface="Calibri" panose="020F0502020204030204" pitchFamily="34" charset="0"/>
                  <a:sym typeface="Arial"/>
                </a:rPr>
                <a:t>hàng</a:t>
              </a:r>
              <a:endParaRPr lang="en-US" sz="3200"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8447723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E8B76"/>
              </a:solidFill>
              <a:latin typeface="Arial"/>
              <a:sym typeface="Arial"/>
            </a:endParaRPr>
          </a:p>
        </p:txBody>
      </p:sp>
      <p:sp>
        <p:nvSpPr>
          <p:cNvPr id="246" name="Google Shape;246;p34"/>
          <p:cNvSpPr/>
          <p:nvPr/>
        </p:nvSpPr>
        <p:spPr>
          <a:xfrm>
            <a:off x="-10076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3932534" y="-468407"/>
            <a:ext cx="5374644" cy="2129424"/>
            <a:chOff x="876575" y="-656923"/>
            <a:chExt cx="5449459" cy="2225405"/>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defRPr/>
              </a:pPr>
              <a:r>
                <a:rPr lang="vi-VN" sz="3200" kern="0" dirty="0">
                  <a:solidFill>
                    <a:srgbClr val="FFFFFF"/>
                  </a:solidFill>
                  <a:latin typeface="Calibri" panose="020F0502020204030204" pitchFamily="34" charset="0"/>
                  <a:cs typeface="Calibri" panose="020F0502020204030204" pitchFamily="34" charset="0"/>
                  <a:sym typeface="Arial"/>
                </a:rPr>
                <a:t>Nhiệm vụ </a:t>
              </a:r>
              <a:r>
                <a:rPr lang="en-US" sz="3200" kern="0" dirty="0">
                  <a:solidFill>
                    <a:srgbClr val="FFFFFF"/>
                  </a:solidFill>
                  <a:latin typeface="Calibri" panose="020F0502020204030204" pitchFamily="34" charset="0"/>
                  <a:cs typeface="Calibri" panose="020F0502020204030204" pitchFamily="34" charset="0"/>
                  <a:sym typeface="Arial"/>
                </a:rPr>
                <a:t>3</a:t>
              </a:r>
              <a:r>
                <a:rPr lang="vi-VN" sz="3200" kern="0" dirty="0">
                  <a:solidFill>
                    <a:srgbClr val="FFFFFF"/>
                  </a:solidFill>
                  <a:latin typeface="Calibri" panose="020F0502020204030204" pitchFamily="34" charset="0"/>
                  <a:cs typeface="Calibri" panose="020F0502020204030204" pitchFamily="34" charset="0"/>
                  <a:sym typeface="Arial"/>
                </a:rPr>
                <a:t>: </a:t>
              </a:r>
              <a:r>
                <a:rPr lang="en-US" sz="3200" kern="0" dirty="0">
                  <a:solidFill>
                    <a:srgbClr val="FFFFFF"/>
                  </a:solidFill>
                  <a:latin typeface="Calibri" panose="020F0502020204030204" pitchFamily="34" charset="0"/>
                  <a:cs typeface="Calibri" panose="020F0502020204030204" pitchFamily="34" charset="0"/>
                  <a:sym typeface="Arial"/>
                </a:rPr>
                <a:t>Ship </a:t>
              </a:r>
              <a:r>
                <a:rPr lang="en-US" sz="3200" kern="0" dirty="0" err="1">
                  <a:solidFill>
                    <a:srgbClr val="FFFFFF"/>
                  </a:solidFill>
                  <a:latin typeface="Calibri" panose="020F0502020204030204" pitchFamily="34" charset="0"/>
                  <a:cs typeface="Calibri" panose="020F0502020204030204" pitchFamily="34" charset="0"/>
                  <a:sym typeface="Arial"/>
                </a:rPr>
                <a:t>hàng</a:t>
              </a:r>
              <a:endParaRPr lang="en-US" sz="3200" kern="0" dirty="0">
                <a:solidFill>
                  <a:srgbClr val="FFFFFF"/>
                </a:solidFill>
                <a:latin typeface="Calibri" panose="020F0502020204030204" pitchFamily="34"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793AABAF-F573-749D-87BF-70B2119AB09C}"/>
              </a:ext>
            </a:extLst>
          </p:cNvPr>
          <p:cNvSpPr txBox="1"/>
          <p:nvPr/>
        </p:nvSpPr>
        <p:spPr>
          <a:xfrm>
            <a:off x="245327" y="1282391"/>
            <a:ext cx="11552663" cy="5262979"/>
          </a:xfrm>
          <a:prstGeom prst="rect">
            <a:avLst/>
          </a:prstGeom>
          <a:noFill/>
        </p:spPr>
        <p:txBody>
          <a:bodyPr wrap="square" rtlCol="0">
            <a:spAutoFit/>
          </a:bodyPr>
          <a:lstStyle/>
          <a:p>
            <a:pPr algn="just"/>
            <a:r>
              <a:rPr lang="en-US" sz="2800" b="0" i="0" dirty="0">
                <a:solidFill>
                  <a:srgbClr val="FF0000"/>
                </a:solidFill>
                <a:effectLst/>
                <a:latin typeface="Calibri" panose="020F0502020204030204" pitchFamily="34" charset="0"/>
                <a:cs typeface="Calibri" panose="020F0502020204030204" pitchFamily="34" charset="0"/>
              </a:rPr>
              <a:t>a) </a:t>
            </a:r>
            <a:r>
              <a:rPr lang="vi-VN" sz="2800" b="0" i="0" dirty="0">
                <a:solidFill>
                  <a:srgbClr val="FF0000"/>
                </a:solidFill>
                <a:effectLst/>
                <a:latin typeface="Calibri" panose="020F0502020204030204" pitchFamily="34" charset="0"/>
                <a:cs typeface="Calibri" panose="020F0502020204030204" pitchFamily="34" charset="0"/>
              </a:rPr>
              <a:t>So sánh số học sinh của các trường: 1 868 &lt; 1 892 &lt; 2 065 &lt; 2 131.</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Nguyễn Trãi có nhiều học sinh nhất. Nên Trường Tiểu học Nguyễn Trãi có 2 131 học sinh.</a:t>
            </a:r>
          </a:p>
          <a:p>
            <a:pPr algn="just"/>
            <a:r>
              <a:rPr lang="vi-VN" sz="2800" b="0" i="0" dirty="0">
                <a:solidFill>
                  <a:srgbClr val="FF0000"/>
                </a:solidFill>
                <a:effectLst/>
                <a:latin typeface="Calibri" panose="020F0502020204030204" pitchFamily="34" charset="0"/>
                <a:cs typeface="Calibri" panose="020F0502020204030204" pitchFamily="34" charset="0"/>
              </a:rPr>
              <a:t>- Số lẻ còn lại là: 2 065.</a:t>
            </a:r>
          </a:p>
          <a:p>
            <a:pPr algn="just"/>
            <a:r>
              <a:rPr lang="vi-VN" sz="2800" b="0" i="0" dirty="0">
                <a:solidFill>
                  <a:srgbClr val="FF0000"/>
                </a:solidFill>
                <a:effectLst/>
                <a:latin typeface="Calibri" panose="020F0502020204030204" pitchFamily="34" charset="0"/>
                <a:cs typeface="Calibri" panose="020F0502020204030204" pitchFamily="34" charset="0"/>
              </a:rPr>
              <a:t>Số học sinh của Trường Tiểu học Lê Lợi là số lẻ. Nên Trường Tiểu học Lê Lợi có 2 065 học sinh.</a:t>
            </a:r>
          </a:p>
          <a:p>
            <a:pPr algn="just"/>
            <a:r>
              <a:rPr lang="vi-VN" sz="2800" b="0" i="0" dirty="0">
                <a:solidFill>
                  <a:srgbClr val="FF0000"/>
                </a:solidFill>
                <a:effectLst/>
                <a:latin typeface="Calibri" panose="020F0502020204030204" pitchFamily="34" charset="0"/>
                <a:cs typeface="Calibri" panose="020F0502020204030204" pitchFamily="34" charset="0"/>
              </a:rPr>
              <a:t>- So sánh hai số còn lại: 1 868 &lt; 1 892</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Quang Trung có nhiều học sinh hơn Trường Tiểu học Nguyễn Du. Nên:</a:t>
            </a:r>
            <a:r>
              <a:rPr lang="en-US" sz="2800" b="0" i="0" dirty="0">
                <a:solidFill>
                  <a:srgbClr val="FF0000"/>
                </a:solidFill>
                <a:effectLst/>
                <a:latin typeface="Calibri" panose="020F0502020204030204" pitchFamily="34" charset="0"/>
                <a:cs typeface="Calibri" panose="020F0502020204030204" pitchFamily="34" charset="0"/>
              </a:rPr>
              <a:t> </a:t>
            </a:r>
            <a:r>
              <a:rPr lang="vi-VN" sz="2800" b="0" i="0" dirty="0">
                <a:solidFill>
                  <a:srgbClr val="FF0000"/>
                </a:solidFill>
                <a:effectLst/>
                <a:latin typeface="Calibri" panose="020F0502020204030204" pitchFamily="34" charset="0"/>
                <a:cs typeface="Calibri" panose="020F0502020204030204" pitchFamily="34" charset="0"/>
              </a:rPr>
              <a:t>Trường Tiểu học Quang Trung có 1 892 học sinh</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Nguyễn Du có 1 868 học sinh.</a:t>
            </a:r>
          </a:p>
          <a:p>
            <a:pPr algn="just"/>
            <a:r>
              <a:rPr lang="vi-VN" sz="2800" b="0" i="0" dirty="0">
                <a:solidFill>
                  <a:srgbClr val="FF0000"/>
                </a:solidFill>
                <a:effectLst/>
                <a:latin typeface="Calibri" panose="020F0502020204030204" pitchFamily="34" charset="0"/>
                <a:cs typeface="Calibri" panose="020F0502020204030204" pitchFamily="34" charset="0"/>
              </a:rPr>
              <a:t>b) Viết số học sinh bốn trường tiểu học đó theo thứ tự từ bé đến lớn:</a:t>
            </a:r>
          </a:p>
          <a:p>
            <a:pPr algn="ctr"/>
            <a:r>
              <a:rPr lang="vi-VN" sz="2800" b="1" i="0" dirty="0">
                <a:solidFill>
                  <a:srgbClr val="FF0000"/>
                </a:solidFill>
                <a:effectLst/>
                <a:latin typeface="Calibri" panose="020F0502020204030204" pitchFamily="34" charset="0"/>
                <a:cs typeface="Calibri" panose="020F0502020204030204" pitchFamily="34" charset="0"/>
              </a:rPr>
              <a:t>1 868; 1 892; 2 065; 2 131.</a:t>
            </a:r>
            <a:endParaRPr lang="vi-VN" sz="28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99732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278780" y="0"/>
            <a:ext cx="10517335" cy="836341"/>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5</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9039" y="3968971"/>
            <a:ext cx="2817257" cy="282161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7BA62120-9FC3-3D87-FB24-6EA55B9C9F9E}"/>
              </a:ext>
            </a:extLst>
          </p:cNvPr>
          <p:cNvGrpSpPr/>
          <p:nvPr/>
        </p:nvGrpSpPr>
        <p:grpSpPr>
          <a:xfrm>
            <a:off x="3330368" y="-591566"/>
            <a:ext cx="5374644"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BDF414-9EC3-5863-9948-AF977257A8F9}"/>
                </a:ext>
              </a:extLst>
            </p:cNvPr>
            <p:cNvSpPr txBox="1"/>
            <p:nvPr/>
          </p:nvSpPr>
          <p:spPr>
            <a:xfrm>
              <a:off x="1603675" y="151192"/>
              <a:ext cx="4150630" cy="61113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Nhiệm vụ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r>
                <a:rPr kumimoji="0" lang="vi-VN"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Ship </a:t>
              </a:r>
              <a:r>
                <a:rPr kumimoji="0" lang="en-US" sz="32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hàng</a:t>
              </a:r>
              <a:endPar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id="{387F24C3-3CC6-ED6A-CFD8-8C65B32C090A}"/>
              </a:ext>
            </a:extLst>
          </p:cNvPr>
          <p:cNvGrpSpPr/>
          <p:nvPr/>
        </p:nvGrpSpPr>
        <p:grpSpPr>
          <a:xfrm>
            <a:off x="558800" y="1127760"/>
            <a:ext cx="11430000" cy="1323439"/>
            <a:chOff x="386080" y="1432560"/>
            <a:chExt cx="11430000" cy="1323439"/>
          </a:xfrm>
        </p:grpSpPr>
        <p:sp>
          <p:nvSpPr>
            <p:cNvPr id="18" name="TextBox 17">
              <a:extLst>
                <a:ext uri="{FF2B5EF4-FFF2-40B4-BE49-F238E27FC236}">
                  <a16:creationId xmlns:a16="http://schemas.microsoft.com/office/drawing/2014/main" id="{312D0CED-1016-8A40-0BF1-78573415E7DE}"/>
                </a:ext>
              </a:extLst>
            </p:cNvPr>
            <p:cNvSpPr txBox="1"/>
            <p:nvPr/>
          </p:nvSpPr>
          <p:spPr>
            <a:xfrm>
              <a:off x="386080" y="1432560"/>
              <a:ext cx="11430000" cy="132343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Từ bốn thẻ số 0, 1, 2, 3 có thể lập được số chẵn bé nhất có bốn chữ số là</a:t>
              </a:r>
              <a:r>
                <a:rPr lang="en-US" sz="4000" b="0" i="0" dirty="0">
                  <a:solidFill>
                    <a:srgbClr val="000000"/>
                  </a:solidFill>
                  <a:effectLst/>
                  <a:latin typeface="Calibri" panose="020F0502020204030204" pitchFamily="34"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6A027C64-D3F3-016B-4592-6A17F8989D41}"/>
                </a:ext>
              </a:extLst>
            </p:cNvPr>
            <p:cNvSpPr/>
            <p:nvPr/>
          </p:nvSpPr>
          <p:spPr>
            <a:xfrm>
              <a:off x="4907280" y="2113280"/>
              <a:ext cx="660400" cy="54864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grpSp>
      <p:sp>
        <p:nvSpPr>
          <p:cNvPr id="21" name="TextBox 20">
            <a:extLst>
              <a:ext uri="{FF2B5EF4-FFF2-40B4-BE49-F238E27FC236}">
                <a16:creationId xmlns:a16="http://schemas.microsoft.com/office/drawing/2014/main" id="{F0E1B859-26C7-70EA-0672-D37465CED5DB}"/>
              </a:ext>
            </a:extLst>
          </p:cNvPr>
          <p:cNvSpPr txBox="1"/>
          <p:nvPr/>
        </p:nvSpPr>
        <p:spPr>
          <a:xfrm>
            <a:off x="690880" y="2600960"/>
            <a:ext cx="10678160" cy="2554545"/>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Vì số phải tìm là bé nhất có bốn chữ số lập được từ bốn chữ số đã cho nên số phải có chữ số hàng nghìn là 1, chữ số hàng trăm là 0.</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Vì số cần tìm là số chẵn nên chữ số hàng đơn vị là số 2, do đó chữ số hàng chục là số 3.</a:t>
            </a:r>
            <a:endParaRPr lang="en-US" sz="3200" b="1" dirty="0">
              <a:solidFill>
                <a:srgbClr val="FF000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CE99520C-68D2-80BF-F56B-24A9D8C54DD9}"/>
              </a:ext>
            </a:extLst>
          </p:cNvPr>
          <p:cNvSpPr txBox="1"/>
          <p:nvPr/>
        </p:nvSpPr>
        <p:spPr>
          <a:xfrm>
            <a:off x="690880" y="5476240"/>
            <a:ext cx="10678160" cy="584775"/>
          </a:xfrm>
          <a:prstGeom prst="rect">
            <a:avLst/>
          </a:prstGeom>
          <a:noFill/>
        </p:spPr>
        <p:txBody>
          <a:bodyPr wrap="square" rtlCol="0">
            <a:spAutoFit/>
          </a:bodyPr>
          <a:lstStyle/>
          <a:p>
            <a:pPr marL="457200" indent="-457200" algn="just">
              <a:buFont typeface="Arial" panose="020B0604020202020204" pitchFamily="34" charset="0"/>
              <a:buChar char="•"/>
            </a:pPr>
            <a:r>
              <a:rPr lang="fr-FR" sz="3200" b="1" dirty="0" err="1">
                <a:solidFill>
                  <a:srgbClr val="FF0000"/>
                </a:solidFill>
                <a:latin typeface="Cambria" panose="02040503050406030204" pitchFamily="18" charset="0"/>
                <a:ea typeface="Cambria" panose="02040503050406030204" pitchFamily="18" charset="0"/>
              </a:rPr>
              <a:t>Số</a:t>
            </a:r>
            <a:r>
              <a:rPr lang="fr-FR" sz="3200" b="1" dirty="0">
                <a:solidFill>
                  <a:srgbClr val="FF0000"/>
                </a:solidFill>
                <a:latin typeface="Cambria" panose="02040503050406030204" pitchFamily="18" charset="0"/>
                <a:ea typeface="Cambria" panose="02040503050406030204" pitchFamily="18" charset="0"/>
              </a:rPr>
              <a:t> </a:t>
            </a:r>
            <a:r>
              <a:rPr lang="fr-FR" sz="3200" b="1" dirty="0" err="1">
                <a:solidFill>
                  <a:srgbClr val="FF0000"/>
                </a:solidFill>
                <a:latin typeface="Cambria" panose="02040503050406030204" pitchFamily="18" charset="0"/>
                <a:ea typeface="Cambria" panose="02040503050406030204" pitchFamily="18" charset="0"/>
              </a:rPr>
              <a:t>phải</a:t>
            </a:r>
            <a:r>
              <a:rPr lang="fr-FR" sz="3200" b="1" dirty="0">
                <a:solidFill>
                  <a:srgbClr val="FF0000"/>
                </a:solidFill>
                <a:latin typeface="Cambria" panose="02040503050406030204" pitchFamily="18" charset="0"/>
                <a:ea typeface="Cambria" panose="02040503050406030204" pitchFamily="18" charset="0"/>
              </a:rPr>
              <a:t> </a:t>
            </a:r>
            <a:r>
              <a:rPr lang="fr-FR" sz="3200" b="1" dirty="0" err="1">
                <a:solidFill>
                  <a:srgbClr val="FF0000"/>
                </a:solidFill>
                <a:latin typeface="Cambria" panose="02040503050406030204" pitchFamily="18" charset="0"/>
                <a:ea typeface="Cambria" panose="02040503050406030204" pitchFamily="18" charset="0"/>
              </a:rPr>
              <a:t>tìm</a:t>
            </a:r>
            <a:r>
              <a:rPr lang="fr-FR" sz="3200" b="1" dirty="0">
                <a:solidFill>
                  <a:srgbClr val="FF0000"/>
                </a:solidFill>
                <a:latin typeface="Cambria" panose="02040503050406030204" pitchFamily="18" charset="0"/>
                <a:ea typeface="Cambria" panose="02040503050406030204" pitchFamily="18" charset="0"/>
              </a:rPr>
              <a:t> là  1 032</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7057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FD80F22E-94F1-8939-5CA4-2B34D41D9B1A}"/>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2686836502"/>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Cartoon houses in bright Royalty Free Vector Image">
            <a:extLst>
              <a:ext uri="{FF2B5EF4-FFF2-40B4-BE49-F238E27FC236}">
                <a16:creationId xmlns:a16="http://schemas.microsoft.com/office/drawing/2014/main" id="{ABA4E4BD-6A02-4C5E-BB3E-785D80F5F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82" b="29778"/>
          <a:stretch/>
        </p:blipFill>
        <p:spPr bwMode="auto">
          <a:xfrm>
            <a:off x="-25453" y="0"/>
            <a:ext cx="122174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ig set of kids avatars,cute cartoon boys and girls faces with... | Cute  cartoon boy, Cartoon boy, Cartoon kids">
            <a:extLst>
              <a:ext uri="{FF2B5EF4-FFF2-40B4-BE49-F238E27FC236}">
                <a16:creationId xmlns:a16="http://schemas.microsoft.com/office/drawing/2014/main" id="{688A54BB-6E7B-46CC-9706-9651A2E93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629520" y="205876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g set of kids avatars,cute cartoon boys and girls faces with... | Cute  cartoon boy, Cartoon boy, Cartoon kids">
            <a:extLst>
              <a:ext uri="{FF2B5EF4-FFF2-40B4-BE49-F238E27FC236}">
                <a16:creationId xmlns:a16="http://schemas.microsoft.com/office/drawing/2014/main" id="{1C16D7C1-F384-4398-A490-6D07169E30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2643655" y="2425993"/>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FFA6C073-61D5-4B27-805C-3A327989AE3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374850" y="3960060"/>
            <a:ext cx="908653"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ecal dán tường chậu cây xương rồng 05 | Lazada.vn">
            <a:extLst>
              <a:ext uri="{FF2B5EF4-FFF2-40B4-BE49-F238E27FC236}">
                <a16:creationId xmlns:a16="http://schemas.microsoft.com/office/drawing/2014/main" id="{E1B8A4D0-1ECB-49A3-99C1-A056F7401F6E}"/>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5867453" y="4048479"/>
            <a:ext cx="998215"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809367D9-0B37-45A8-8C32-DBEEE29CBB7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3498309" y="2906147"/>
            <a:ext cx="4260033" cy="34025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Big set of kids avatars,cute cartoon boys and girls faces with... | Cute  cartoon boy, Cartoon boy, Cartoon kids">
            <a:extLst>
              <a:ext uri="{FF2B5EF4-FFF2-40B4-BE49-F238E27FC236}">
                <a16:creationId xmlns:a16="http://schemas.microsoft.com/office/drawing/2014/main" id="{9EA2AAC6-5541-5926-A592-5E8111CA883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5">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8869789" y="2906147"/>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cal dán tường chậu cây xương rồng 05 | Lazada.vn">
            <a:extLst>
              <a:ext uri="{FF2B5EF4-FFF2-40B4-BE49-F238E27FC236}">
                <a16:creationId xmlns:a16="http://schemas.microsoft.com/office/drawing/2014/main" id="{6A59EA3D-4813-CF31-C851-8A36B5AEB2B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9358270" y="4136898"/>
            <a:ext cx="734148" cy="111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26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3.58025E-6 L 0.25 -3.58025E-6 " pathEditMode="relative" rAng="0" ptsTypes="AA">
                                      <p:cBhvr>
                                        <p:cTn id="6" dur="2000" fill="hold"/>
                                        <p:tgtEl>
                                          <p:spTgt spid="22"/>
                                        </p:tgtEl>
                                        <p:attrNameLst>
                                          <p:attrName>ppt_x</p:attrName>
                                          <p:attrName>ppt_y</p:attrName>
                                        </p:attrNameLst>
                                      </p:cBhvr>
                                      <p:rCtr x="12500" y="0"/>
                                    </p:animMotion>
                                  </p:childTnLst>
                                </p:cTn>
                              </p:par>
                            </p:childTnLst>
                          </p:cTn>
                        </p:par>
                        <p:par>
                          <p:cTn id="7" fill="hold">
                            <p:stCondLst>
                              <p:cond delay="2000"/>
                            </p:stCondLst>
                            <p:childTnLst>
                              <p:par>
                                <p:cTn id="8" presetID="10" presetClass="entr" presetSubtype="0" fill="hold" nodeType="after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25 -3.58025E-6 L 0.54913 0.00124 " pathEditMode="relative" rAng="0" ptsTypes="AA">
                                      <p:cBhvr>
                                        <p:cTn id="14" dur="2000" fill="hold"/>
                                        <p:tgtEl>
                                          <p:spTgt spid="22"/>
                                        </p:tgtEl>
                                        <p:attrNameLst>
                                          <p:attrName>ppt_x</p:attrName>
                                          <p:attrName>ppt_y</p:attrName>
                                        </p:attrNameLst>
                                      </p:cBhvr>
                                      <p:rCtr x="14948" y="62"/>
                                    </p:animMotion>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54913 0.00123 L 0.8085 -0.00031 " pathEditMode="relative" rAng="0" ptsTypes="AA">
                                      <p:cBhvr>
                                        <p:cTn id="22" dur="2000" fill="hold"/>
                                        <p:tgtEl>
                                          <p:spTgt spid="22"/>
                                        </p:tgtEl>
                                        <p:attrNameLst>
                                          <p:attrName>ppt_x</p:attrName>
                                          <p:attrName>ppt_y</p:attrName>
                                        </p:attrNameLst>
                                      </p:cBhvr>
                                      <p:rCtr x="13247" y="0"/>
                                    </p:animMotion>
                                  </p:childTnLst>
                                </p:cTn>
                              </p:par>
                            </p:childTnLst>
                          </p:cTn>
                        </p:par>
                        <p:par>
                          <p:cTn id="23" fill="hold">
                            <p:stCondLst>
                              <p:cond delay="2000"/>
                            </p:stCondLst>
                            <p:childTnLst>
                              <p:par>
                                <p:cTn id="24" presetID="10" presetClass="entr" presetSubtype="0" fill="hold" nodeType="after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reen Tick Icon Png, Cliparts &amp;amp; Cartoons - Jing.fm">
            <a:extLst>
              <a:ext uri="{FF2B5EF4-FFF2-40B4-BE49-F238E27FC236}">
                <a16:creationId xmlns:a16="http://schemas.microsoft.com/office/drawing/2014/main" id="{04E9F3C9-DF89-4536-AED7-2F2D84CD667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9754740" y="1629057"/>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28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7340427" y="2198294"/>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đã hoàn thành nhiệm vụ chị giao rồi ạ!</a:t>
            </a:r>
            <a:endParaRPr lang="en-US" sz="2667" kern="0" dirty="0">
              <a:solidFill>
                <a:srgbClr val="002060"/>
              </a:solidFill>
              <a:latin typeface="Arial"/>
              <a:sym typeface="Arial"/>
            </a:endParaRPr>
          </a:p>
        </p:txBody>
      </p:sp>
      <p:pic>
        <p:nvPicPr>
          <p:cNvPr id="37" name="Picture 36">
            <a:extLst>
              <a:ext uri="{FF2B5EF4-FFF2-40B4-BE49-F238E27FC236}">
                <a16:creationId xmlns:a16="http://schemas.microsoft.com/office/drawing/2014/main" id="{0CA2CBFE-1E10-44E2-8779-7E26B31AF9A6}"/>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5816551" y="3177381"/>
            <a:ext cx="4567579" cy="3648227"/>
          </a:xfrm>
          <a:prstGeom prst="rect">
            <a:avLst/>
          </a:prstGeom>
        </p:spPr>
      </p:pic>
      <p:pic>
        <p:nvPicPr>
          <p:cNvPr id="2050" name="Picture 2" descr="Download young girl in different gestures being happy and holding sign  cartoon illustration for free – Artofit">
            <a:extLst>
              <a:ext uri="{FF2B5EF4-FFF2-40B4-BE49-F238E27FC236}">
                <a16:creationId xmlns:a16="http://schemas.microsoft.com/office/drawing/2014/main" id="{2CD1E453-2BFB-4C3E-95D3-D992EF1A9879}"/>
              </a:ext>
            </a:extLst>
          </p:cNvPr>
          <p:cNvPicPr>
            <a:picLocks noChangeAspect="1" noChangeArrowheads="1"/>
          </p:cNvPicPr>
          <p:nvPr/>
        </p:nvPicPr>
        <p:blipFill rotWithShape="1">
          <a:blip r:embed="rId32">
            <a:extLst>
              <a:ext uri="{BEBA8EAE-BF5A-486C-A8C5-ECC9F3942E4B}">
                <a14:imgProps xmlns:a14="http://schemas.microsoft.com/office/drawing/2010/main">
                  <a14:imgLayer r:embed="rId33">
                    <a14:imgEffect>
                      <a14:backgroundRemoval t="8400" b="49400" l="53994" r="84984">
                        <a14:foregroundMark x1="73802" y1="8400" x2="77157" y2="10400"/>
                      </a14:backgroundRemoval>
                    </a14:imgEffect>
                  </a14:imgLayer>
                </a14:imgProps>
              </a:ext>
              <a:ext uri="{28A0092B-C50C-407E-A947-70E740481C1C}">
                <a14:useLocalDpi xmlns:a14="http://schemas.microsoft.com/office/drawing/2010/main" val="0"/>
              </a:ext>
            </a:extLst>
          </a:blip>
          <a:srcRect l="50184" t="3645" r="11017" b="45404"/>
          <a:stretch/>
        </p:blipFill>
        <p:spPr bwMode="auto">
          <a:xfrm>
            <a:off x="8684085" y="3485213"/>
            <a:ext cx="3333883" cy="3496816"/>
          </a:xfrm>
          <a:prstGeom prst="rect">
            <a:avLst/>
          </a:prstGeom>
          <a:noFill/>
          <a:extLst>
            <a:ext uri="{909E8E84-426E-40DD-AFC4-6F175D3DCCD1}">
              <a14:hiddenFill xmlns:a14="http://schemas.microsoft.com/office/drawing/2010/main">
                <a:solidFill>
                  <a:srgbClr val="FFFFFF"/>
                </a:solidFill>
              </a14:hiddenFill>
            </a:ext>
          </a:extLst>
        </p:spPr>
      </p:pic>
      <p:sp>
        <p:nvSpPr>
          <p:cNvPr id="51" name="Speech Bubble: Rectangle with Corners Rounded 50">
            <a:extLst>
              <a:ext uri="{FF2B5EF4-FFF2-40B4-BE49-F238E27FC236}">
                <a16:creationId xmlns:a16="http://schemas.microsoft.com/office/drawing/2014/main" id="{CC4B3C91-F15A-4B2C-A032-FCE1903D8624}"/>
              </a:ext>
            </a:extLst>
          </p:cNvPr>
          <p:cNvSpPr/>
          <p:nvPr/>
        </p:nvSpPr>
        <p:spPr>
          <a:xfrm>
            <a:off x="101159" y="178079"/>
            <a:ext cx="5163011" cy="1294117"/>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Các em làm tốt lắm! </a:t>
            </a:r>
          </a:p>
          <a:p>
            <a:pPr algn="ctr" defTabSz="1219170">
              <a:buClr>
                <a:srgbClr val="000000"/>
              </a:buClr>
            </a:pPr>
            <a:r>
              <a:rPr lang="vi-VN" sz="2667" kern="0" dirty="0">
                <a:solidFill>
                  <a:srgbClr val="002060"/>
                </a:solidFill>
                <a:latin typeface="Arial" panose="020B0604020202020204" pitchFamily="34" charset="0"/>
                <a:sym typeface="Arial"/>
              </a:rPr>
              <a:t>Phần thưởng cho hai nhóc đây.</a:t>
            </a:r>
            <a:endParaRPr lang="en-US" sz="2667" kern="0" dirty="0">
              <a:solidFill>
                <a:srgbClr val="002060"/>
              </a:solidFill>
              <a:latin typeface="Arial"/>
              <a:sym typeface="Arial"/>
            </a:endParaRPr>
          </a:p>
        </p:txBody>
      </p:sp>
      <p:pic>
        <p:nvPicPr>
          <p:cNvPr id="2052" name="Picture 4" descr="Classic pizza in box cartoon Royalty Free Vector Image">
            <a:extLst>
              <a:ext uri="{FF2B5EF4-FFF2-40B4-BE49-F238E27FC236}">
                <a16:creationId xmlns:a16="http://schemas.microsoft.com/office/drawing/2014/main" id="{133DEC0C-C744-4BCF-B8A1-FDFCC81D4516}"/>
              </a:ext>
            </a:extLst>
          </p:cNvPr>
          <p:cNvPicPr>
            <a:picLocks noChangeAspect="1" noChangeArrowheads="1"/>
          </p:cNvPicPr>
          <p:nvPr/>
        </p:nvPicPr>
        <p:blipFill rotWithShape="1">
          <a:blip r:embed="rId34">
            <a:extLst>
              <a:ext uri="{BEBA8EAE-BF5A-486C-A8C5-ECC9F3942E4B}">
                <a14:imgProps xmlns:a14="http://schemas.microsoft.com/office/drawing/2010/main">
                  <a14:imgLayer r:embed="rId35">
                    <a14:imgEffect>
                      <a14:backgroundRemoval t="33078" b="83571" l="14300" r="84500">
                        <a14:foregroundMark x1="16900" y1="33735" x2="60200" y2="41731"/>
                        <a14:foregroundMark x1="60200" y1="41731" x2="68500" y2="41512"/>
                        <a14:foregroundMark x1="52700" y1="33078" x2="76300" y2="34173"/>
                        <a14:foregroundMark x1="76300" y1="34173" x2="83700" y2="38007"/>
                        <a14:foregroundMark x1="77200" y1="37788" x2="30100" y2="39759"/>
                        <a14:foregroundMark x1="24500" y1="33078" x2="55100" y2="34940"/>
                        <a14:foregroundMark x1="16100" y1="81818" x2="71500" y2="75137"/>
                        <a14:foregroundMark x1="49200" y1="83133" x2="74600" y2="83133"/>
                        <a14:foregroundMark x1="74600" y1="83133" x2="83000" y2="82256"/>
                        <a14:foregroundMark x1="83000" y1="82256" x2="83300" y2="82256"/>
                        <a14:foregroundMark x1="84500" y1="83133" x2="82700" y2="73604"/>
                        <a14:foregroundMark x1="81300" y1="76889" x2="35000" y2="80613"/>
                        <a14:foregroundMark x1="32400" y1="82694" x2="44900" y2="83571"/>
                        <a14:foregroundMark x1="14300" y1="34940" x2="15500" y2="33954"/>
                        <a14:foregroundMark x1="19400" y1="77327" x2="51800" y2="69660"/>
                        <a14:foregroundMark x1="51800" y1="69660" x2="52200" y2="69332"/>
                      </a14:backgroundRemoval>
                    </a14:imgEffect>
                  </a14:imgLayer>
                </a14:imgProps>
              </a:ext>
              <a:ext uri="{28A0092B-C50C-407E-A947-70E740481C1C}">
                <a14:useLocalDpi xmlns:a14="http://schemas.microsoft.com/office/drawing/2010/main" val="0"/>
              </a:ext>
            </a:extLst>
          </a:blip>
          <a:srcRect l="11693" t="29589" r="10775" b="12350"/>
          <a:stretch/>
        </p:blipFill>
        <p:spPr bwMode="auto">
          <a:xfrm>
            <a:off x="2835185" y="1734570"/>
            <a:ext cx="2598431" cy="1776423"/>
          </a:xfrm>
          <a:prstGeom prst="rect">
            <a:avLst/>
          </a:prstGeom>
          <a:noFill/>
          <a:extLst>
            <a:ext uri="{909E8E84-426E-40DD-AFC4-6F175D3DCCD1}">
              <a14:hiddenFill xmlns:a14="http://schemas.microsoft.com/office/drawing/2010/main">
                <a:solidFill>
                  <a:srgbClr val="FFFFFF"/>
                </a:solidFill>
              </a14:hiddenFill>
            </a:ext>
          </a:extLst>
        </p:spPr>
      </p:pic>
      <p:sp>
        <p:nvSpPr>
          <p:cNvPr id="52" name="Speech Bubble: Rectangle with Corners Rounded 51">
            <a:extLst>
              <a:ext uri="{FF2B5EF4-FFF2-40B4-BE49-F238E27FC236}">
                <a16:creationId xmlns:a16="http://schemas.microsoft.com/office/drawing/2014/main" id="{06FF55B9-6C00-4738-A0CD-1DE69818D415}"/>
              </a:ext>
            </a:extLst>
          </p:cNvPr>
          <p:cNvSpPr/>
          <p:nvPr/>
        </p:nvSpPr>
        <p:spPr>
          <a:xfrm>
            <a:off x="7344035" y="2204393"/>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cảm ơn chị ạ!</a:t>
            </a:r>
            <a:endParaRPr lang="en-US" sz="2667" kern="0" dirty="0">
              <a:solidFill>
                <a:srgbClr val="002060"/>
              </a:solidFill>
              <a:latin typeface="Arial"/>
              <a:sym typeface="Arial"/>
            </a:endParaRPr>
          </a:p>
        </p:txBody>
      </p:sp>
      <p:pic>
        <p:nvPicPr>
          <p:cNvPr id="53" name="Picture 2" descr="สุนิษา เสนสิทธิ์ (sunisawiwi) - โปรไฟล์ | Pinterest">
            <a:extLst>
              <a:ext uri="{FF2B5EF4-FFF2-40B4-BE49-F238E27FC236}">
                <a16:creationId xmlns:a16="http://schemas.microsoft.com/office/drawing/2014/main" id="{50D5BAA4-0143-4E00-879E-B275604A562E}"/>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26912" y="3481880"/>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90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6" presetClass="exit" presetSubtype="32" fill="hold" nodeType="withEffect">
                                  <p:stCondLst>
                                    <p:cond delay="0"/>
                                  </p:stCondLst>
                                  <p:childTnLst>
                                    <p:animEffect transition="out" filter="circle(out)">
                                      <p:cBhvr>
                                        <p:cTn id="37" dur="700"/>
                                        <p:tgtEl>
                                          <p:spTgt spid="2050"/>
                                        </p:tgtEl>
                                      </p:cBhvr>
                                    </p:animEffect>
                                    <p:set>
                                      <p:cBhvr>
                                        <p:cTn id="38" dur="1" fill="hold">
                                          <p:stCondLst>
                                            <p:cond delay="6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1" grpId="0" animBg="1"/>
      <p:bldP spid="51" grpId="1" animBg="1"/>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3E08C3-C8EB-EA84-2ADE-B4CCA94737B1}"/>
              </a:ext>
            </a:extLst>
          </p:cNvPr>
          <p:cNvPicPr>
            <a:picLocks noChangeAspect="1"/>
          </p:cNvPicPr>
          <p:nvPr/>
        </p:nvPicPr>
        <p:blipFill>
          <a:blip r:embed="rId2"/>
          <a:stretch>
            <a:fillRect/>
          </a:stretch>
        </p:blipFill>
        <p:spPr>
          <a:xfrm>
            <a:off x="-290285" y="644903"/>
            <a:ext cx="14139032" cy="6457421"/>
          </a:xfrm>
          <a:prstGeom prst="rect">
            <a:avLst/>
          </a:prstGeom>
        </p:spPr>
      </p:pic>
    </p:spTree>
    <p:extLst>
      <p:ext uri="{BB962C8B-B14F-4D97-AF65-F5344CB8AC3E}">
        <p14:creationId xmlns:p14="http://schemas.microsoft.com/office/powerpoint/2010/main" val="172331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7" y="1170166"/>
            <a:ext cx="9390227" cy="1806007"/>
          </a:xfrm>
          <a:custGeom>
            <a:avLst/>
            <a:gdLst>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806007" fill="none" extrusionOk="0">
                <a:moveTo>
                  <a:pt x="0" y="301007"/>
                </a:moveTo>
                <a:cubicBezTo>
                  <a:pt x="-13542" y="108194"/>
                  <a:pt x="84589" y="30766"/>
                  <a:pt x="177879" y="0"/>
                </a:cubicBezTo>
                <a:cubicBezTo>
                  <a:pt x="3848600" y="192709"/>
                  <a:pt x="5352959" y="-367044"/>
                  <a:pt x="9212347" y="0"/>
                </a:cubicBezTo>
                <a:cubicBezTo>
                  <a:pt x="9262050" y="-24962"/>
                  <a:pt x="9390500" y="87058"/>
                  <a:pt x="9390227" y="301007"/>
                </a:cubicBezTo>
                <a:cubicBezTo>
                  <a:pt x="9373662" y="769381"/>
                  <a:pt x="9350942" y="1267443"/>
                  <a:pt x="9390227" y="1504999"/>
                </a:cubicBezTo>
                <a:cubicBezTo>
                  <a:pt x="9372491" y="1705954"/>
                  <a:pt x="9282252" y="1767601"/>
                  <a:pt x="9212347" y="1806007"/>
                </a:cubicBezTo>
                <a:cubicBezTo>
                  <a:pt x="7159016" y="2187973"/>
                  <a:pt x="1432971" y="1526807"/>
                  <a:pt x="177879" y="1806007"/>
                </a:cubicBezTo>
                <a:cubicBezTo>
                  <a:pt x="76532" y="1774312"/>
                  <a:pt x="-21061" y="1666347"/>
                  <a:pt x="0" y="1504999"/>
                </a:cubicBezTo>
                <a:cubicBezTo>
                  <a:pt x="-10133" y="1287597"/>
                  <a:pt x="-15155" y="509019"/>
                  <a:pt x="0" y="301007"/>
                </a:cubicBezTo>
                <a:close/>
              </a:path>
              <a:path w="9390227" h="1806007" stroke="0" extrusionOk="0">
                <a:moveTo>
                  <a:pt x="0" y="301007"/>
                </a:moveTo>
                <a:cubicBezTo>
                  <a:pt x="-6843" y="116366"/>
                  <a:pt x="48375" y="-6193"/>
                  <a:pt x="177879" y="0"/>
                </a:cubicBezTo>
                <a:cubicBezTo>
                  <a:pt x="3098231" y="393873"/>
                  <a:pt x="5431275" y="534372"/>
                  <a:pt x="9212347" y="0"/>
                </a:cubicBezTo>
                <a:cubicBezTo>
                  <a:pt x="9288529" y="-1257"/>
                  <a:pt x="9427420" y="144468"/>
                  <a:pt x="9390227" y="301007"/>
                </a:cubicBezTo>
                <a:cubicBezTo>
                  <a:pt x="9419924" y="911070"/>
                  <a:pt x="9493219" y="1187774"/>
                  <a:pt x="9390227" y="1504999"/>
                </a:cubicBezTo>
                <a:cubicBezTo>
                  <a:pt x="9351380" y="1692716"/>
                  <a:pt x="9337600" y="1807639"/>
                  <a:pt x="9212347" y="1806007"/>
                </a:cubicBezTo>
                <a:cubicBezTo>
                  <a:pt x="6236682" y="1676165"/>
                  <a:pt x="1833285" y="1842829"/>
                  <a:pt x="177879" y="1806007"/>
                </a:cubicBezTo>
                <a:cubicBezTo>
                  <a:pt x="112502" y="1804404"/>
                  <a:pt x="-12026" y="1702622"/>
                  <a:pt x="0" y="1504999"/>
                </a:cubicBezTo>
                <a:cubicBezTo>
                  <a:pt x="15759" y="1291834"/>
                  <a:pt x="-25261" y="457686"/>
                  <a:pt x="0" y="301007"/>
                </a:cubicBezTo>
                <a:close/>
              </a:path>
              <a:path w="9390227" h="1806007" fill="none" stroke="0" extrusionOk="0">
                <a:moveTo>
                  <a:pt x="0" y="301007"/>
                </a:moveTo>
                <a:cubicBezTo>
                  <a:pt x="-11202" y="129588"/>
                  <a:pt x="79099" y="8475"/>
                  <a:pt x="177879" y="0"/>
                </a:cubicBezTo>
                <a:cubicBezTo>
                  <a:pt x="3932619" y="-469936"/>
                  <a:pt x="5532736" y="-84539"/>
                  <a:pt x="9212347" y="0"/>
                </a:cubicBezTo>
                <a:cubicBezTo>
                  <a:pt x="9262458" y="3744"/>
                  <a:pt x="9407115" y="100080"/>
                  <a:pt x="9390227" y="301007"/>
                </a:cubicBezTo>
                <a:cubicBezTo>
                  <a:pt x="9349673" y="844259"/>
                  <a:pt x="9402208" y="1217069"/>
                  <a:pt x="9390227" y="1504999"/>
                </a:cubicBezTo>
                <a:cubicBezTo>
                  <a:pt x="9379553" y="1688779"/>
                  <a:pt x="9298964" y="1796190"/>
                  <a:pt x="9212347" y="1806007"/>
                </a:cubicBezTo>
                <a:cubicBezTo>
                  <a:pt x="7353866" y="2008759"/>
                  <a:pt x="1693925" y="1621919"/>
                  <a:pt x="177879" y="1806007"/>
                </a:cubicBezTo>
                <a:cubicBezTo>
                  <a:pt x="82499" y="1767530"/>
                  <a:pt x="-20082" y="1677857"/>
                  <a:pt x="0" y="1504999"/>
                </a:cubicBezTo>
                <a:cubicBezTo>
                  <a:pt x="32368" y="1319583"/>
                  <a:pt x="11323" y="544501"/>
                  <a:pt x="0" y="301007"/>
                </a:cubicBezTo>
                <a:close/>
              </a:path>
              <a:path w="9390227" h="1806007" fill="none" stroke="0" extrusionOk="0">
                <a:moveTo>
                  <a:pt x="0" y="301007"/>
                </a:moveTo>
                <a:cubicBezTo>
                  <a:pt x="-7653" y="121465"/>
                  <a:pt x="70546" y="27845"/>
                  <a:pt x="177879" y="0"/>
                </a:cubicBezTo>
                <a:cubicBezTo>
                  <a:pt x="3783322" y="-143908"/>
                  <a:pt x="5392402" y="-300253"/>
                  <a:pt x="9212347" y="0"/>
                </a:cubicBezTo>
                <a:cubicBezTo>
                  <a:pt x="9279590" y="-10661"/>
                  <a:pt x="9406366" y="104365"/>
                  <a:pt x="9390227" y="301007"/>
                </a:cubicBezTo>
                <a:cubicBezTo>
                  <a:pt x="9370964" y="830373"/>
                  <a:pt x="9374615" y="1240541"/>
                  <a:pt x="9390227" y="1504999"/>
                </a:cubicBezTo>
                <a:cubicBezTo>
                  <a:pt x="9374858" y="1693728"/>
                  <a:pt x="9296493" y="1780745"/>
                  <a:pt x="9212347" y="1806007"/>
                </a:cubicBezTo>
                <a:cubicBezTo>
                  <a:pt x="7240188" y="1901236"/>
                  <a:pt x="1526300" y="1381523"/>
                  <a:pt x="177879" y="1806007"/>
                </a:cubicBezTo>
                <a:cubicBezTo>
                  <a:pt x="78991" y="1769448"/>
                  <a:pt x="-36433" y="1671777"/>
                  <a:pt x="0" y="1504999"/>
                </a:cubicBezTo>
                <a:cubicBezTo>
                  <a:pt x="4207" y="1306981"/>
                  <a:pt x="-11107" y="534190"/>
                  <a:pt x="0" y="30100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806007" fill="none" extrusionOk="0">
                        <a:moveTo>
                          <a:pt x="0" y="301007"/>
                        </a:moveTo>
                        <a:cubicBezTo>
                          <a:pt x="-6085" y="121400"/>
                          <a:pt x="82904" y="21538"/>
                          <a:pt x="177879" y="0"/>
                        </a:cubicBezTo>
                        <a:cubicBezTo>
                          <a:pt x="3807868" y="16154"/>
                          <a:pt x="5415927" y="-266820"/>
                          <a:pt x="9212347" y="0"/>
                        </a:cubicBezTo>
                        <a:cubicBezTo>
                          <a:pt x="9286120" y="-14965"/>
                          <a:pt x="9390480" y="89700"/>
                          <a:pt x="9390227" y="301007"/>
                        </a:cubicBezTo>
                        <a:cubicBezTo>
                          <a:pt x="9361203" y="813512"/>
                          <a:pt x="9364976" y="1259385"/>
                          <a:pt x="9390227" y="1504999"/>
                        </a:cubicBezTo>
                        <a:cubicBezTo>
                          <a:pt x="9381397" y="1691965"/>
                          <a:pt x="9290358" y="1776513"/>
                          <a:pt x="9212347" y="1806007"/>
                        </a:cubicBezTo>
                        <a:cubicBezTo>
                          <a:pt x="7212481" y="2100087"/>
                          <a:pt x="1489943" y="1580090"/>
                          <a:pt x="177879" y="1806007"/>
                        </a:cubicBezTo>
                        <a:cubicBezTo>
                          <a:pt x="77505" y="1783024"/>
                          <a:pt x="-19226" y="1666625"/>
                          <a:pt x="0" y="1504999"/>
                        </a:cubicBezTo>
                        <a:cubicBezTo>
                          <a:pt x="49" y="1291052"/>
                          <a:pt x="-19420" y="521015"/>
                          <a:pt x="0" y="301007"/>
                        </a:cubicBezTo>
                        <a:close/>
                      </a:path>
                      <a:path w="9390227" h="1806007" stroke="0" extrusionOk="0">
                        <a:moveTo>
                          <a:pt x="0" y="301007"/>
                        </a:moveTo>
                        <a:cubicBezTo>
                          <a:pt x="-7283" y="118413"/>
                          <a:pt x="55569" y="-1565"/>
                          <a:pt x="177879" y="0"/>
                        </a:cubicBezTo>
                        <a:cubicBezTo>
                          <a:pt x="3067969" y="181441"/>
                          <a:pt x="5524433" y="268180"/>
                          <a:pt x="9212347" y="0"/>
                        </a:cubicBezTo>
                        <a:cubicBezTo>
                          <a:pt x="9292812" y="6027"/>
                          <a:pt x="9421024" y="145437"/>
                          <a:pt x="9390227" y="301007"/>
                        </a:cubicBezTo>
                        <a:cubicBezTo>
                          <a:pt x="9389148" y="881473"/>
                          <a:pt x="9486087" y="1185080"/>
                          <a:pt x="9390227" y="1504999"/>
                        </a:cubicBezTo>
                        <a:cubicBezTo>
                          <a:pt x="9366818" y="1682856"/>
                          <a:pt x="9325661" y="1807754"/>
                          <a:pt x="9212347" y="1806007"/>
                        </a:cubicBezTo>
                        <a:cubicBezTo>
                          <a:pt x="6162906" y="1819705"/>
                          <a:pt x="1739717" y="1655799"/>
                          <a:pt x="177879" y="1806007"/>
                        </a:cubicBezTo>
                        <a:cubicBezTo>
                          <a:pt x="104936" y="1802652"/>
                          <a:pt x="-11367" y="1698821"/>
                          <a:pt x="0" y="1504999"/>
                        </a:cubicBezTo>
                        <a:cubicBezTo>
                          <a:pt x="10612" y="1284168"/>
                          <a:pt x="-27366" y="479823"/>
                          <a:pt x="0" y="301007"/>
                        </a:cubicBezTo>
                        <a:close/>
                      </a:path>
                      <a:path w="9390227" h="1806007" fill="none" stroke="0" extrusionOk="0">
                        <a:moveTo>
                          <a:pt x="0" y="301007"/>
                        </a:moveTo>
                        <a:cubicBezTo>
                          <a:pt x="-3419" y="128491"/>
                          <a:pt x="78593" y="9967"/>
                          <a:pt x="177879" y="0"/>
                        </a:cubicBezTo>
                        <a:cubicBezTo>
                          <a:pt x="3752483" y="-292239"/>
                          <a:pt x="5424237" y="-240252"/>
                          <a:pt x="9212347" y="0"/>
                        </a:cubicBezTo>
                        <a:cubicBezTo>
                          <a:pt x="9288836" y="-8418"/>
                          <a:pt x="9392711" y="107489"/>
                          <a:pt x="9390227" y="301007"/>
                        </a:cubicBezTo>
                        <a:cubicBezTo>
                          <a:pt x="9358911" y="854864"/>
                          <a:pt x="9402312" y="1221640"/>
                          <a:pt x="9390227" y="1504999"/>
                        </a:cubicBezTo>
                        <a:cubicBezTo>
                          <a:pt x="9381525" y="1688649"/>
                          <a:pt x="9304509" y="1790657"/>
                          <a:pt x="9212347" y="1806007"/>
                        </a:cubicBezTo>
                        <a:cubicBezTo>
                          <a:pt x="7247448" y="1925404"/>
                          <a:pt x="1670351" y="1622726"/>
                          <a:pt x="177879" y="1806007"/>
                        </a:cubicBezTo>
                        <a:cubicBezTo>
                          <a:pt x="81858" y="1770521"/>
                          <a:pt x="-45803" y="1675903"/>
                          <a:pt x="0" y="1504999"/>
                        </a:cubicBezTo>
                        <a:cubicBezTo>
                          <a:pt x="21221" y="1332704"/>
                          <a:pt x="-14842" y="543179"/>
                          <a:pt x="0" y="301007"/>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a:t>
            </a:r>
            <a:r>
              <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số lớn nhất: 54 201; 123 100; 4 900; 100 452</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6" cy="1444498"/>
            <a:chOff x="291047" y="3505019"/>
            <a:chExt cx="7428216" cy="1444498"/>
          </a:xfrm>
        </p:grpSpPr>
        <p:sp>
          <p:nvSpPr>
            <p:cNvPr id="14" name="TextBox 13">
              <a:extLst>
                <a:ext uri="{FF2B5EF4-FFF2-40B4-BE49-F238E27FC236}">
                  <a16:creationId xmlns:a16="http://schemas.microsoft.com/office/drawing/2014/main" id="{111D1D7F-0E29-7A99-69D7-51D46A87D410}"/>
                </a:ext>
              </a:extLst>
            </p:cNvPr>
            <p:cNvSpPr txBox="1"/>
            <p:nvPr/>
          </p:nvSpPr>
          <p:spPr>
            <a:xfrm>
              <a:off x="922145" y="4118520"/>
              <a:ext cx="6797118" cy="830997"/>
            </a:xfrm>
            <a:custGeom>
              <a:avLst/>
              <a:gdLst>
                <a:gd name="connsiteX0" fmla="*/ 0 w 6797118"/>
                <a:gd name="connsiteY0" fmla="*/ 138502 h 830997"/>
                <a:gd name="connsiteX1" fmla="*/ 138502 w 6797118"/>
                <a:gd name="connsiteY1" fmla="*/ 0 h 830997"/>
                <a:gd name="connsiteX2" fmla="*/ 6658616 w 6797118"/>
                <a:gd name="connsiteY2" fmla="*/ 0 h 830997"/>
                <a:gd name="connsiteX3" fmla="*/ 6797118 w 6797118"/>
                <a:gd name="connsiteY3" fmla="*/ 138502 h 830997"/>
                <a:gd name="connsiteX4" fmla="*/ 6797118 w 6797118"/>
                <a:gd name="connsiteY4" fmla="*/ 692495 h 830997"/>
                <a:gd name="connsiteX5" fmla="*/ 6658616 w 6797118"/>
                <a:gd name="connsiteY5" fmla="*/ 830997 h 830997"/>
                <a:gd name="connsiteX6" fmla="*/ 138502 w 6797118"/>
                <a:gd name="connsiteY6" fmla="*/ 830997 h 830997"/>
                <a:gd name="connsiteX7" fmla="*/ 0 w 6797118"/>
                <a:gd name="connsiteY7" fmla="*/ 692495 h 830997"/>
                <a:gd name="connsiteX8" fmla="*/ 0 w 6797118"/>
                <a:gd name="connsiteY8" fmla="*/ 138502 h 830997"/>
                <a:gd name="connsiteX0" fmla="*/ 0 w 6797118"/>
                <a:gd name="connsiteY0" fmla="*/ 138502 h 830997"/>
                <a:gd name="connsiteX1" fmla="*/ 138502 w 6797118"/>
                <a:gd name="connsiteY1" fmla="*/ 0 h 830997"/>
                <a:gd name="connsiteX2" fmla="*/ 6658616 w 6797118"/>
                <a:gd name="connsiteY2" fmla="*/ 0 h 830997"/>
                <a:gd name="connsiteX3" fmla="*/ 6797118 w 6797118"/>
                <a:gd name="connsiteY3" fmla="*/ 138502 h 830997"/>
                <a:gd name="connsiteX4" fmla="*/ 6797118 w 6797118"/>
                <a:gd name="connsiteY4" fmla="*/ 692495 h 830997"/>
                <a:gd name="connsiteX5" fmla="*/ 6658616 w 6797118"/>
                <a:gd name="connsiteY5" fmla="*/ 830997 h 830997"/>
                <a:gd name="connsiteX6" fmla="*/ 138502 w 6797118"/>
                <a:gd name="connsiteY6" fmla="*/ 830997 h 830997"/>
                <a:gd name="connsiteX7" fmla="*/ 0 w 6797118"/>
                <a:gd name="connsiteY7" fmla="*/ 692495 h 830997"/>
                <a:gd name="connsiteX8" fmla="*/ 0 w 6797118"/>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830997" fill="none" extrusionOk="0">
                  <a:moveTo>
                    <a:pt x="0" y="138502"/>
                  </a:moveTo>
                  <a:cubicBezTo>
                    <a:pt x="-8864" y="80941"/>
                    <a:pt x="51102" y="-6417"/>
                    <a:pt x="138502" y="0"/>
                  </a:cubicBezTo>
                  <a:cubicBezTo>
                    <a:pt x="1084528" y="14910"/>
                    <a:pt x="3859402" y="-333915"/>
                    <a:pt x="6658616" y="0"/>
                  </a:cubicBezTo>
                  <a:cubicBezTo>
                    <a:pt x="6719279" y="22840"/>
                    <a:pt x="6806585" y="51849"/>
                    <a:pt x="6797118" y="138502"/>
                  </a:cubicBezTo>
                  <a:cubicBezTo>
                    <a:pt x="6802333" y="378006"/>
                    <a:pt x="6831435" y="581512"/>
                    <a:pt x="6797118" y="692495"/>
                  </a:cubicBezTo>
                  <a:cubicBezTo>
                    <a:pt x="6811502" y="778711"/>
                    <a:pt x="6745286" y="824703"/>
                    <a:pt x="6658616" y="830997"/>
                  </a:cubicBezTo>
                  <a:cubicBezTo>
                    <a:pt x="6183357" y="753048"/>
                    <a:pt x="1750515" y="749331"/>
                    <a:pt x="138502" y="830997"/>
                  </a:cubicBezTo>
                  <a:cubicBezTo>
                    <a:pt x="60441" y="840317"/>
                    <a:pt x="20863" y="778865"/>
                    <a:pt x="0" y="692495"/>
                  </a:cubicBezTo>
                  <a:cubicBezTo>
                    <a:pt x="19242" y="510432"/>
                    <a:pt x="-1210" y="234439"/>
                    <a:pt x="0" y="138502"/>
                  </a:cubicBezTo>
                  <a:close/>
                </a:path>
                <a:path w="6797118" h="830997" stroke="0" extrusionOk="0">
                  <a:moveTo>
                    <a:pt x="0" y="138502"/>
                  </a:moveTo>
                  <a:cubicBezTo>
                    <a:pt x="-7312" y="51699"/>
                    <a:pt x="64144" y="-3957"/>
                    <a:pt x="138502" y="0"/>
                  </a:cubicBezTo>
                  <a:cubicBezTo>
                    <a:pt x="1874713" y="-368624"/>
                    <a:pt x="3623454" y="-3654"/>
                    <a:pt x="6658616" y="0"/>
                  </a:cubicBezTo>
                  <a:cubicBezTo>
                    <a:pt x="6731757" y="12969"/>
                    <a:pt x="6805949" y="66887"/>
                    <a:pt x="6797118" y="138502"/>
                  </a:cubicBezTo>
                  <a:cubicBezTo>
                    <a:pt x="6810148" y="401767"/>
                    <a:pt x="6797502" y="607951"/>
                    <a:pt x="6797118" y="692495"/>
                  </a:cubicBezTo>
                  <a:cubicBezTo>
                    <a:pt x="6792582" y="757046"/>
                    <a:pt x="6726567" y="818933"/>
                    <a:pt x="6658616" y="830997"/>
                  </a:cubicBezTo>
                  <a:cubicBezTo>
                    <a:pt x="3964001" y="669702"/>
                    <a:pt x="1894367" y="828113"/>
                    <a:pt x="138502" y="830997"/>
                  </a:cubicBezTo>
                  <a:cubicBezTo>
                    <a:pt x="60872" y="829461"/>
                    <a:pt x="9812" y="764058"/>
                    <a:pt x="0" y="692495"/>
                  </a:cubicBezTo>
                  <a:cubicBezTo>
                    <a:pt x="-51371" y="614204"/>
                    <a:pt x="14853" y="287980"/>
                    <a:pt x="0" y="138502"/>
                  </a:cubicBezTo>
                  <a:close/>
                </a:path>
                <a:path w="6797118" h="830997" fill="none" stroke="0" extrusionOk="0">
                  <a:moveTo>
                    <a:pt x="0" y="138502"/>
                  </a:moveTo>
                  <a:cubicBezTo>
                    <a:pt x="-13184" y="56158"/>
                    <a:pt x="65799" y="-2207"/>
                    <a:pt x="138502" y="0"/>
                  </a:cubicBezTo>
                  <a:cubicBezTo>
                    <a:pt x="308063" y="-57045"/>
                    <a:pt x="3901842" y="214346"/>
                    <a:pt x="6658616" y="0"/>
                  </a:cubicBezTo>
                  <a:cubicBezTo>
                    <a:pt x="6725770" y="16108"/>
                    <a:pt x="6800768" y="63029"/>
                    <a:pt x="6797118" y="138502"/>
                  </a:cubicBezTo>
                  <a:cubicBezTo>
                    <a:pt x="6823827" y="382314"/>
                    <a:pt x="6826372" y="559933"/>
                    <a:pt x="6797118" y="692495"/>
                  </a:cubicBezTo>
                  <a:cubicBezTo>
                    <a:pt x="6799531" y="770180"/>
                    <a:pt x="6733745" y="818483"/>
                    <a:pt x="6658616" y="830997"/>
                  </a:cubicBezTo>
                  <a:cubicBezTo>
                    <a:pt x="5635489" y="813274"/>
                    <a:pt x="1782197" y="997977"/>
                    <a:pt x="138502" y="830997"/>
                  </a:cubicBezTo>
                  <a:cubicBezTo>
                    <a:pt x="70965" y="823577"/>
                    <a:pt x="25071" y="768686"/>
                    <a:pt x="0" y="692495"/>
                  </a:cubicBezTo>
                  <a:cubicBezTo>
                    <a:pt x="27118" y="479848"/>
                    <a:pt x="1196" y="253689"/>
                    <a:pt x="0" y="138502"/>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797118"/>
                        <a:gd name="connsiteY0" fmla="*/ 138502 h 830997"/>
                        <a:gd name="connsiteX1" fmla="*/ 138502 w 6797118"/>
                        <a:gd name="connsiteY1" fmla="*/ 0 h 830997"/>
                        <a:gd name="connsiteX2" fmla="*/ 6658616 w 6797118"/>
                        <a:gd name="connsiteY2" fmla="*/ 0 h 830997"/>
                        <a:gd name="connsiteX3" fmla="*/ 6797118 w 6797118"/>
                        <a:gd name="connsiteY3" fmla="*/ 138502 h 830997"/>
                        <a:gd name="connsiteX4" fmla="*/ 6797118 w 6797118"/>
                        <a:gd name="connsiteY4" fmla="*/ 692495 h 830997"/>
                        <a:gd name="connsiteX5" fmla="*/ 6658616 w 6797118"/>
                        <a:gd name="connsiteY5" fmla="*/ 830997 h 830997"/>
                        <a:gd name="connsiteX6" fmla="*/ 138502 w 6797118"/>
                        <a:gd name="connsiteY6" fmla="*/ 830997 h 830997"/>
                        <a:gd name="connsiteX7" fmla="*/ 0 w 6797118"/>
                        <a:gd name="connsiteY7" fmla="*/ 692495 h 830997"/>
                        <a:gd name="connsiteX8" fmla="*/ 0 w 6797118"/>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830997" fill="none" extrusionOk="0">
                          <a:moveTo>
                            <a:pt x="0" y="138502"/>
                          </a:moveTo>
                          <a:cubicBezTo>
                            <a:pt x="-2608" y="67580"/>
                            <a:pt x="60181" y="-1076"/>
                            <a:pt x="138502" y="0"/>
                          </a:cubicBezTo>
                          <a:cubicBezTo>
                            <a:pt x="806880" y="-27097"/>
                            <a:pt x="4088390" y="-135667"/>
                            <a:pt x="6658616" y="0"/>
                          </a:cubicBezTo>
                          <a:cubicBezTo>
                            <a:pt x="6727689" y="10706"/>
                            <a:pt x="6802000" y="56769"/>
                            <a:pt x="6797118" y="138502"/>
                          </a:cubicBezTo>
                          <a:cubicBezTo>
                            <a:pt x="6814820" y="374744"/>
                            <a:pt x="6819562" y="581118"/>
                            <a:pt x="6797118" y="692495"/>
                          </a:cubicBezTo>
                          <a:cubicBezTo>
                            <a:pt x="6801029" y="771632"/>
                            <a:pt x="6736112" y="830377"/>
                            <a:pt x="6658616" y="830997"/>
                          </a:cubicBezTo>
                          <a:cubicBezTo>
                            <a:pt x="5910924" y="777429"/>
                            <a:pt x="1911222" y="789029"/>
                            <a:pt x="138502" y="830997"/>
                          </a:cubicBezTo>
                          <a:cubicBezTo>
                            <a:pt x="61371" y="834789"/>
                            <a:pt x="11943" y="774642"/>
                            <a:pt x="0" y="692495"/>
                          </a:cubicBezTo>
                          <a:cubicBezTo>
                            <a:pt x="28842" y="494767"/>
                            <a:pt x="-4478" y="235888"/>
                            <a:pt x="0" y="138502"/>
                          </a:cubicBezTo>
                          <a:close/>
                        </a:path>
                        <a:path w="6797118" h="830997" stroke="0" extrusionOk="0">
                          <a:moveTo>
                            <a:pt x="0" y="138502"/>
                          </a:moveTo>
                          <a:cubicBezTo>
                            <a:pt x="-1309" y="60595"/>
                            <a:pt x="74716" y="-2559"/>
                            <a:pt x="138502" y="0"/>
                          </a:cubicBezTo>
                          <a:cubicBezTo>
                            <a:pt x="1884845" y="-60813"/>
                            <a:pt x="3693696" y="-92828"/>
                            <a:pt x="6658616" y="0"/>
                          </a:cubicBezTo>
                          <a:cubicBezTo>
                            <a:pt x="6730688" y="12449"/>
                            <a:pt x="6795596" y="69740"/>
                            <a:pt x="6797118" y="138502"/>
                          </a:cubicBezTo>
                          <a:cubicBezTo>
                            <a:pt x="6817493" y="402838"/>
                            <a:pt x="6784213" y="605989"/>
                            <a:pt x="6797118" y="692495"/>
                          </a:cubicBezTo>
                          <a:cubicBezTo>
                            <a:pt x="6789092" y="761211"/>
                            <a:pt x="6734766" y="829274"/>
                            <a:pt x="6658616" y="830997"/>
                          </a:cubicBezTo>
                          <a:cubicBezTo>
                            <a:pt x="5525072" y="820619"/>
                            <a:pt x="3373845" y="852235"/>
                            <a:pt x="138502" y="830997"/>
                          </a:cubicBezTo>
                          <a:cubicBezTo>
                            <a:pt x="63771" y="828938"/>
                            <a:pt x="7857" y="765423"/>
                            <a:pt x="0" y="692495"/>
                          </a:cubicBezTo>
                          <a:cubicBezTo>
                            <a:pt x="-44585" y="605001"/>
                            <a:pt x="10279" y="316266"/>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123 100</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2206484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11"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8" y="1170166"/>
            <a:ext cx="8951918" cy="1806007"/>
          </a:xfrm>
          <a:custGeom>
            <a:avLst/>
            <a:gdLst>
              <a:gd name="connsiteX0" fmla="*/ 0 w 8951918"/>
              <a:gd name="connsiteY0" fmla="*/ 301007 h 1806007"/>
              <a:gd name="connsiteX1" fmla="*/ 301007 w 8951918"/>
              <a:gd name="connsiteY1" fmla="*/ 0 h 1806007"/>
              <a:gd name="connsiteX2" fmla="*/ 8650911 w 8951918"/>
              <a:gd name="connsiteY2" fmla="*/ 0 h 1806007"/>
              <a:gd name="connsiteX3" fmla="*/ 8951918 w 8951918"/>
              <a:gd name="connsiteY3" fmla="*/ 301007 h 1806007"/>
              <a:gd name="connsiteX4" fmla="*/ 8951918 w 8951918"/>
              <a:gd name="connsiteY4" fmla="*/ 1505000 h 1806007"/>
              <a:gd name="connsiteX5" fmla="*/ 8650911 w 8951918"/>
              <a:gd name="connsiteY5" fmla="*/ 1806007 h 1806007"/>
              <a:gd name="connsiteX6" fmla="*/ 301007 w 8951918"/>
              <a:gd name="connsiteY6" fmla="*/ 1806007 h 1806007"/>
              <a:gd name="connsiteX7" fmla="*/ 0 w 8951918"/>
              <a:gd name="connsiteY7" fmla="*/ 1505000 h 1806007"/>
              <a:gd name="connsiteX8" fmla="*/ 0 w 8951918"/>
              <a:gd name="connsiteY8" fmla="*/ 301007 h 1806007"/>
              <a:gd name="connsiteX0" fmla="*/ 0 w 8951918"/>
              <a:gd name="connsiteY0" fmla="*/ 301007 h 1806007"/>
              <a:gd name="connsiteX1" fmla="*/ 301007 w 8951918"/>
              <a:gd name="connsiteY1" fmla="*/ 0 h 1806007"/>
              <a:gd name="connsiteX2" fmla="*/ 8650911 w 8951918"/>
              <a:gd name="connsiteY2" fmla="*/ 0 h 1806007"/>
              <a:gd name="connsiteX3" fmla="*/ 8951918 w 8951918"/>
              <a:gd name="connsiteY3" fmla="*/ 301007 h 1806007"/>
              <a:gd name="connsiteX4" fmla="*/ 8951918 w 8951918"/>
              <a:gd name="connsiteY4" fmla="*/ 1505000 h 1806007"/>
              <a:gd name="connsiteX5" fmla="*/ 8650911 w 8951918"/>
              <a:gd name="connsiteY5" fmla="*/ 1806007 h 1806007"/>
              <a:gd name="connsiteX6" fmla="*/ 301007 w 8951918"/>
              <a:gd name="connsiteY6" fmla="*/ 1806007 h 1806007"/>
              <a:gd name="connsiteX7" fmla="*/ 0 w 8951918"/>
              <a:gd name="connsiteY7" fmla="*/ 1505000 h 1806007"/>
              <a:gd name="connsiteX8" fmla="*/ 0 w 8951918"/>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806007" fill="none" extrusionOk="0">
                <a:moveTo>
                  <a:pt x="0" y="301007"/>
                </a:moveTo>
                <a:cubicBezTo>
                  <a:pt x="-20888" y="97772"/>
                  <a:pt x="139831" y="27748"/>
                  <a:pt x="301007" y="0"/>
                </a:cubicBezTo>
                <a:cubicBezTo>
                  <a:pt x="2231015" y="408255"/>
                  <a:pt x="5406252" y="-358358"/>
                  <a:pt x="8650911" y="0"/>
                </a:cubicBezTo>
                <a:cubicBezTo>
                  <a:pt x="8785365" y="-13203"/>
                  <a:pt x="8952339" y="79862"/>
                  <a:pt x="8951918" y="301007"/>
                </a:cubicBezTo>
                <a:cubicBezTo>
                  <a:pt x="8869620" y="470753"/>
                  <a:pt x="8833915" y="1278205"/>
                  <a:pt x="8951918" y="1505000"/>
                </a:cubicBezTo>
                <a:cubicBezTo>
                  <a:pt x="8937558" y="1693797"/>
                  <a:pt x="8785154" y="1770824"/>
                  <a:pt x="8650911" y="1806007"/>
                </a:cubicBezTo>
                <a:cubicBezTo>
                  <a:pt x="7490741" y="2020154"/>
                  <a:pt x="1795124" y="1709406"/>
                  <a:pt x="301007" y="1806007"/>
                </a:cubicBezTo>
                <a:cubicBezTo>
                  <a:pt x="129491" y="1758797"/>
                  <a:pt x="-34811" y="1665974"/>
                  <a:pt x="0" y="1505000"/>
                </a:cubicBezTo>
                <a:cubicBezTo>
                  <a:pt x="-45812" y="1322816"/>
                  <a:pt x="-9855" y="776846"/>
                  <a:pt x="0" y="301007"/>
                </a:cubicBezTo>
                <a:close/>
              </a:path>
              <a:path w="8951918" h="1806007" stroke="0" extrusionOk="0">
                <a:moveTo>
                  <a:pt x="0" y="301007"/>
                </a:moveTo>
                <a:cubicBezTo>
                  <a:pt x="-20054" y="127999"/>
                  <a:pt x="98415" y="-1700"/>
                  <a:pt x="301007" y="0"/>
                </a:cubicBezTo>
                <a:cubicBezTo>
                  <a:pt x="4440634" y="-117364"/>
                  <a:pt x="5275961" y="20219"/>
                  <a:pt x="8650911" y="0"/>
                </a:cubicBezTo>
                <a:cubicBezTo>
                  <a:pt x="8790084" y="-2468"/>
                  <a:pt x="8968251" y="144254"/>
                  <a:pt x="8951918" y="301007"/>
                </a:cubicBezTo>
                <a:cubicBezTo>
                  <a:pt x="8974864" y="764388"/>
                  <a:pt x="8896797" y="1379401"/>
                  <a:pt x="8951918" y="1505000"/>
                </a:cubicBezTo>
                <a:cubicBezTo>
                  <a:pt x="8910881" y="1688400"/>
                  <a:pt x="8827827" y="1808524"/>
                  <a:pt x="8650911" y="1806007"/>
                </a:cubicBezTo>
                <a:cubicBezTo>
                  <a:pt x="7304049" y="1793715"/>
                  <a:pt x="2217937" y="1862328"/>
                  <a:pt x="301007" y="1806007"/>
                </a:cubicBezTo>
                <a:cubicBezTo>
                  <a:pt x="155006" y="1802764"/>
                  <a:pt x="-11133" y="1688025"/>
                  <a:pt x="0" y="1505000"/>
                </a:cubicBezTo>
                <a:cubicBezTo>
                  <a:pt x="74170" y="989753"/>
                  <a:pt x="-85608" y="621160"/>
                  <a:pt x="0" y="301007"/>
                </a:cubicBezTo>
                <a:close/>
              </a:path>
              <a:path w="8951918" h="1806007" fill="none" stroke="0" extrusionOk="0">
                <a:moveTo>
                  <a:pt x="0" y="301007"/>
                </a:moveTo>
                <a:cubicBezTo>
                  <a:pt x="-20422" y="118459"/>
                  <a:pt x="108821" y="30673"/>
                  <a:pt x="301007" y="0"/>
                </a:cubicBezTo>
                <a:cubicBezTo>
                  <a:pt x="2040461" y="-603280"/>
                  <a:pt x="5544042" y="-131937"/>
                  <a:pt x="8650911" y="0"/>
                </a:cubicBezTo>
                <a:cubicBezTo>
                  <a:pt x="8793122" y="-7428"/>
                  <a:pt x="8957830" y="116577"/>
                  <a:pt x="8951918" y="301007"/>
                </a:cubicBezTo>
                <a:cubicBezTo>
                  <a:pt x="8890036" y="522564"/>
                  <a:pt x="8871052" y="1241437"/>
                  <a:pt x="8951918" y="1505000"/>
                </a:cubicBezTo>
                <a:cubicBezTo>
                  <a:pt x="8915751" y="1694351"/>
                  <a:pt x="8810448" y="1795552"/>
                  <a:pt x="8650911" y="1806007"/>
                </a:cubicBezTo>
                <a:cubicBezTo>
                  <a:pt x="7554944" y="1765509"/>
                  <a:pt x="1907175" y="1466750"/>
                  <a:pt x="301007" y="1806007"/>
                </a:cubicBezTo>
                <a:cubicBezTo>
                  <a:pt x="131810" y="1773463"/>
                  <a:pt x="-34122" y="1675776"/>
                  <a:pt x="0" y="1505000"/>
                </a:cubicBezTo>
                <a:cubicBezTo>
                  <a:pt x="39518" y="1430210"/>
                  <a:pt x="-2259" y="915281"/>
                  <a:pt x="0" y="30100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01007 h 1806007"/>
                      <a:gd name="connsiteX1" fmla="*/ 301007 w 8951918"/>
                      <a:gd name="connsiteY1" fmla="*/ 0 h 1806007"/>
                      <a:gd name="connsiteX2" fmla="*/ 8650911 w 8951918"/>
                      <a:gd name="connsiteY2" fmla="*/ 0 h 1806007"/>
                      <a:gd name="connsiteX3" fmla="*/ 8951918 w 8951918"/>
                      <a:gd name="connsiteY3" fmla="*/ 301007 h 1806007"/>
                      <a:gd name="connsiteX4" fmla="*/ 8951918 w 8951918"/>
                      <a:gd name="connsiteY4" fmla="*/ 1505000 h 1806007"/>
                      <a:gd name="connsiteX5" fmla="*/ 8650911 w 8951918"/>
                      <a:gd name="connsiteY5" fmla="*/ 1806007 h 1806007"/>
                      <a:gd name="connsiteX6" fmla="*/ 301007 w 8951918"/>
                      <a:gd name="connsiteY6" fmla="*/ 1806007 h 1806007"/>
                      <a:gd name="connsiteX7" fmla="*/ 0 w 8951918"/>
                      <a:gd name="connsiteY7" fmla="*/ 1505000 h 1806007"/>
                      <a:gd name="connsiteX8" fmla="*/ 0 w 8951918"/>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806007" fill="none" extrusionOk="0">
                        <a:moveTo>
                          <a:pt x="0" y="301007"/>
                        </a:moveTo>
                        <a:cubicBezTo>
                          <a:pt x="-9462" y="118008"/>
                          <a:pt x="137676" y="15946"/>
                          <a:pt x="301007" y="0"/>
                        </a:cubicBezTo>
                        <a:cubicBezTo>
                          <a:pt x="2125331" y="-49842"/>
                          <a:pt x="5585723" y="-72701"/>
                          <a:pt x="8650911" y="0"/>
                        </a:cubicBezTo>
                        <a:cubicBezTo>
                          <a:pt x="8795498" y="-8994"/>
                          <a:pt x="8952098" y="111286"/>
                          <a:pt x="8951918" y="301007"/>
                        </a:cubicBezTo>
                        <a:cubicBezTo>
                          <a:pt x="8866480" y="481875"/>
                          <a:pt x="8859865" y="1263306"/>
                          <a:pt x="8951918" y="1505000"/>
                        </a:cubicBezTo>
                        <a:cubicBezTo>
                          <a:pt x="8941652" y="1687367"/>
                          <a:pt x="8802922" y="1790360"/>
                          <a:pt x="8650911" y="1806007"/>
                        </a:cubicBezTo>
                        <a:cubicBezTo>
                          <a:pt x="7527995" y="1958916"/>
                          <a:pt x="1852859" y="1763402"/>
                          <a:pt x="301007" y="1806007"/>
                        </a:cubicBezTo>
                        <a:cubicBezTo>
                          <a:pt x="131473" y="1776543"/>
                          <a:pt x="-12608" y="1669334"/>
                          <a:pt x="0" y="1505000"/>
                        </a:cubicBezTo>
                        <a:cubicBezTo>
                          <a:pt x="17053" y="1344149"/>
                          <a:pt x="-38599" y="857686"/>
                          <a:pt x="0" y="301007"/>
                        </a:cubicBezTo>
                        <a:close/>
                      </a:path>
                      <a:path w="8951918" h="1806007" stroke="0" extrusionOk="0">
                        <a:moveTo>
                          <a:pt x="0" y="301007"/>
                        </a:moveTo>
                        <a:cubicBezTo>
                          <a:pt x="-21700" y="135658"/>
                          <a:pt x="115970" y="9593"/>
                          <a:pt x="301007" y="0"/>
                        </a:cubicBezTo>
                        <a:cubicBezTo>
                          <a:pt x="4438040" y="-135572"/>
                          <a:pt x="5322305" y="-112207"/>
                          <a:pt x="8650911" y="0"/>
                        </a:cubicBezTo>
                        <a:cubicBezTo>
                          <a:pt x="8798691" y="12169"/>
                          <a:pt x="8963051" y="145042"/>
                          <a:pt x="8951918" y="301007"/>
                        </a:cubicBezTo>
                        <a:cubicBezTo>
                          <a:pt x="8969254" y="758993"/>
                          <a:pt x="8885206" y="1375023"/>
                          <a:pt x="8951918" y="1505000"/>
                        </a:cubicBezTo>
                        <a:cubicBezTo>
                          <a:pt x="8927388" y="1677857"/>
                          <a:pt x="8820899" y="1808591"/>
                          <a:pt x="8650911" y="1806007"/>
                        </a:cubicBezTo>
                        <a:cubicBezTo>
                          <a:pt x="7278216" y="1843976"/>
                          <a:pt x="2108579" y="1643736"/>
                          <a:pt x="301007" y="1806007"/>
                        </a:cubicBezTo>
                        <a:cubicBezTo>
                          <a:pt x="135612" y="1798274"/>
                          <a:pt x="-8675" y="1673840"/>
                          <a:pt x="0" y="1505000"/>
                        </a:cubicBezTo>
                        <a:cubicBezTo>
                          <a:pt x="42765" y="942978"/>
                          <a:pt x="-88562" y="652229"/>
                          <a:pt x="0" y="301007"/>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Số 46 257 chữ số 4 có giá trị bao nhiêu?</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5" cy="2183161"/>
            <a:chOff x="291047" y="3505019"/>
            <a:chExt cx="7428215" cy="2183161"/>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1569660"/>
            </a:xfrm>
            <a:custGeom>
              <a:avLst/>
              <a:gdLst>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569660" fill="none" extrusionOk="0">
                  <a:moveTo>
                    <a:pt x="0" y="261615"/>
                  </a:moveTo>
                  <a:cubicBezTo>
                    <a:pt x="-23839" y="167905"/>
                    <a:pt x="78241" y="-28695"/>
                    <a:pt x="284216" y="0"/>
                  </a:cubicBezTo>
                  <a:cubicBezTo>
                    <a:pt x="3074615" y="12895"/>
                    <a:pt x="4869206" y="-291323"/>
                    <a:pt x="6390062" y="0"/>
                  </a:cubicBezTo>
                  <a:cubicBezTo>
                    <a:pt x="6522412" y="34207"/>
                    <a:pt x="6725681" y="63333"/>
                    <a:pt x="6674279" y="261615"/>
                  </a:cubicBezTo>
                  <a:cubicBezTo>
                    <a:pt x="6676274" y="680400"/>
                    <a:pt x="6608129" y="1180800"/>
                    <a:pt x="6674279" y="1308044"/>
                  </a:cubicBezTo>
                  <a:cubicBezTo>
                    <a:pt x="6720429" y="1482834"/>
                    <a:pt x="6604786" y="1534462"/>
                    <a:pt x="6390062" y="1569660"/>
                  </a:cubicBezTo>
                  <a:cubicBezTo>
                    <a:pt x="3702863" y="1508373"/>
                    <a:pt x="2782765" y="1511502"/>
                    <a:pt x="284216" y="1569660"/>
                  </a:cubicBezTo>
                  <a:cubicBezTo>
                    <a:pt x="120488" y="1609155"/>
                    <a:pt x="53886" y="1477798"/>
                    <a:pt x="0" y="1308044"/>
                  </a:cubicBezTo>
                  <a:cubicBezTo>
                    <a:pt x="-44660" y="1077049"/>
                    <a:pt x="83926" y="407060"/>
                    <a:pt x="0" y="261615"/>
                  </a:cubicBezTo>
                  <a:close/>
                </a:path>
                <a:path w="6674279" h="1569660" stroke="0" extrusionOk="0">
                  <a:moveTo>
                    <a:pt x="0" y="261615"/>
                  </a:moveTo>
                  <a:cubicBezTo>
                    <a:pt x="-37007" y="69709"/>
                    <a:pt x="103066" y="-4311"/>
                    <a:pt x="284216" y="0"/>
                  </a:cubicBezTo>
                  <a:cubicBezTo>
                    <a:pt x="3312449" y="-213445"/>
                    <a:pt x="4899338" y="83036"/>
                    <a:pt x="6390062" y="0"/>
                  </a:cubicBezTo>
                  <a:cubicBezTo>
                    <a:pt x="6573517" y="27054"/>
                    <a:pt x="6693554" y="115863"/>
                    <a:pt x="6674279" y="261615"/>
                  </a:cubicBezTo>
                  <a:cubicBezTo>
                    <a:pt x="6607336" y="411730"/>
                    <a:pt x="6714695" y="899132"/>
                    <a:pt x="6674279" y="1308044"/>
                  </a:cubicBezTo>
                  <a:cubicBezTo>
                    <a:pt x="6687255" y="1391998"/>
                    <a:pt x="6518754" y="1520023"/>
                    <a:pt x="6390062" y="1569660"/>
                  </a:cubicBezTo>
                  <a:cubicBezTo>
                    <a:pt x="4898683" y="1657144"/>
                    <a:pt x="2704275" y="1362804"/>
                    <a:pt x="284216" y="1569660"/>
                  </a:cubicBezTo>
                  <a:cubicBezTo>
                    <a:pt x="124867" y="1564212"/>
                    <a:pt x="63435" y="1416029"/>
                    <a:pt x="0" y="1308044"/>
                  </a:cubicBezTo>
                  <a:cubicBezTo>
                    <a:pt x="-80442" y="1204390"/>
                    <a:pt x="12296" y="699641"/>
                    <a:pt x="0" y="261615"/>
                  </a:cubicBezTo>
                  <a:close/>
                </a:path>
                <a:path w="6674279" h="1569660" fill="none" stroke="0" extrusionOk="0">
                  <a:moveTo>
                    <a:pt x="0" y="261615"/>
                  </a:moveTo>
                  <a:cubicBezTo>
                    <a:pt x="1043" y="109042"/>
                    <a:pt x="131762" y="-8566"/>
                    <a:pt x="284216" y="0"/>
                  </a:cubicBezTo>
                  <a:cubicBezTo>
                    <a:pt x="2553087" y="-117038"/>
                    <a:pt x="5043193" y="-79029"/>
                    <a:pt x="6390062" y="0"/>
                  </a:cubicBezTo>
                  <a:cubicBezTo>
                    <a:pt x="6555345" y="27566"/>
                    <a:pt x="6691559" y="99567"/>
                    <a:pt x="6674279" y="261615"/>
                  </a:cubicBezTo>
                  <a:cubicBezTo>
                    <a:pt x="6755369" y="682783"/>
                    <a:pt x="6623129" y="1147609"/>
                    <a:pt x="6674279" y="1308044"/>
                  </a:cubicBezTo>
                  <a:cubicBezTo>
                    <a:pt x="6683435" y="1460756"/>
                    <a:pt x="6560454" y="1542556"/>
                    <a:pt x="6390062" y="1569660"/>
                  </a:cubicBezTo>
                  <a:cubicBezTo>
                    <a:pt x="3451801" y="1536066"/>
                    <a:pt x="2782209" y="1557330"/>
                    <a:pt x="284216" y="1569660"/>
                  </a:cubicBezTo>
                  <a:cubicBezTo>
                    <a:pt x="120996" y="1570451"/>
                    <a:pt x="16817" y="1456796"/>
                    <a:pt x="0" y="1308044"/>
                  </a:cubicBezTo>
                  <a:cubicBezTo>
                    <a:pt x="-23710" y="1029040"/>
                    <a:pt x="23480" y="446578"/>
                    <a:pt x="0" y="261615"/>
                  </a:cubicBezTo>
                  <a:close/>
                </a:path>
                <a:path w="6674279" h="1569660" fill="none" stroke="0" extrusionOk="0">
                  <a:moveTo>
                    <a:pt x="0" y="261615"/>
                  </a:moveTo>
                  <a:cubicBezTo>
                    <a:pt x="-27566" y="126573"/>
                    <a:pt x="130217" y="-23058"/>
                    <a:pt x="284216" y="0"/>
                  </a:cubicBezTo>
                  <a:cubicBezTo>
                    <a:pt x="2992866" y="5065"/>
                    <a:pt x="4838514" y="-69007"/>
                    <a:pt x="6390062" y="0"/>
                  </a:cubicBezTo>
                  <a:cubicBezTo>
                    <a:pt x="6520107" y="45461"/>
                    <a:pt x="6697185" y="115812"/>
                    <a:pt x="6674279" y="261615"/>
                  </a:cubicBezTo>
                  <a:cubicBezTo>
                    <a:pt x="6720537" y="688657"/>
                    <a:pt x="6607892" y="1167880"/>
                    <a:pt x="6674279" y="1308044"/>
                  </a:cubicBezTo>
                  <a:cubicBezTo>
                    <a:pt x="6691303" y="1457800"/>
                    <a:pt x="6576769" y="1522594"/>
                    <a:pt x="6390062" y="1569660"/>
                  </a:cubicBezTo>
                  <a:cubicBezTo>
                    <a:pt x="3549953" y="1524142"/>
                    <a:pt x="2744612" y="1632005"/>
                    <a:pt x="284216" y="1569660"/>
                  </a:cubicBezTo>
                  <a:cubicBezTo>
                    <a:pt x="126740" y="1584675"/>
                    <a:pt x="47914" y="1456577"/>
                    <a:pt x="0" y="1308044"/>
                  </a:cubicBezTo>
                  <a:cubicBezTo>
                    <a:pt x="-37848" y="1030864"/>
                    <a:pt x="62778" y="437392"/>
                    <a:pt x="0" y="261615"/>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569660" fill="none" extrusionOk="0">
                          <a:moveTo>
                            <a:pt x="0" y="261615"/>
                          </a:moveTo>
                          <a:cubicBezTo>
                            <a:pt x="-12238" y="143127"/>
                            <a:pt x="98633" y="-16698"/>
                            <a:pt x="284216" y="0"/>
                          </a:cubicBezTo>
                          <a:cubicBezTo>
                            <a:pt x="3042590" y="8050"/>
                            <a:pt x="4929282" y="-239312"/>
                            <a:pt x="6390062" y="0"/>
                          </a:cubicBezTo>
                          <a:cubicBezTo>
                            <a:pt x="6525882" y="29200"/>
                            <a:pt x="6702648" y="88053"/>
                            <a:pt x="6674279" y="261615"/>
                          </a:cubicBezTo>
                          <a:cubicBezTo>
                            <a:pt x="6702548" y="673537"/>
                            <a:pt x="6603785" y="1180656"/>
                            <a:pt x="6674279" y="1308044"/>
                          </a:cubicBezTo>
                          <a:cubicBezTo>
                            <a:pt x="6709549" y="1475480"/>
                            <a:pt x="6581943" y="1548588"/>
                            <a:pt x="6390062" y="1569660"/>
                          </a:cubicBezTo>
                          <a:cubicBezTo>
                            <a:pt x="3601240" y="1517468"/>
                            <a:pt x="2814224" y="1519273"/>
                            <a:pt x="284216" y="1569660"/>
                          </a:cubicBezTo>
                          <a:cubicBezTo>
                            <a:pt x="124086" y="1587776"/>
                            <a:pt x="28074" y="1465578"/>
                            <a:pt x="0" y="1308044"/>
                          </a:cubicBezTo>
                          <a:cubicBezTo>
                            <a:pt x="-34439" y="1060370"/>
                            <a:pt x="56926" y="419032"/>
                            <a:pt x="0" y="261615"/>
                          </a:cubicBezTo>
                          <a:close/>
                        </a:path>
                        <a:path w="6674279" h="1569660" stroke="0" extrusionOk="0">
                          <a:moveTo>
                            <a:pt x="0" y="261615"/>
                          </a:moveTo>
                          <a:cubicBezTo>
                            <a:pt x="-24962" y="87558"/>
                            <a:pt x="126287" y="-1239"/>
                            <a:pt x="284216" y="0"/>
                          </a:cubicBezTo>
                          <a:cubicBezTo>
                            <a:pt x="3314868" y="-139968"/>
                            <a:pt x="4940475" y="30812"/>
                            <a:pt x="6390062" y="0"/>
                          </a:cubicBezTo>
                          <a:cubicBezTo>
                            <a:pt x="6554811" y="17948"/>
                            <a:pt x="6677347" y="120329"/>
                            <a:pt x="6674279" y="261615"/>
                          </a:cubicBezTo>
                          <a:cubicBezTo>
                            <a:pt x="6612973" y="412552"/>
                            <a:pt x="6667971" y="892234"/>
                            <a:pt x="6674279" y="1308044"/>
                          </a:cubicBezTo>
                          <a:cubicBezTo>
                            <a:pt x="6669243" y="1413493"/>
                            <a:pt x="6529424" y="1533481"/>
                            <a:pt x="6390062" y="1569660"/>
                          </a:cubicBezTo>
                          <a:cubicBezTo>
                            <a:pt x="5102062" y="1408365"/>
                            <a:pt x="2724049" y="1566776"/>
                            <a:pt x="284216" y="1569660"/>
                          </a:cubicBezTo>
                          <a:cubicBezTo>
                            <a:pt x="129131" y="1563443"/>
                            <a:pt x="46613" y="1427772"/>
                            <a:pt x="0" y="1308044"/>
                          </a:cubicBezTo>
                          <a:cubicBezTo>
                            <a:pt x="-51310" y="1164880"/>
                            <a:pt x="318" y="773707"/>
                            <a:pt x="0" y="261615"/>
                          </a:cubicBezTo>
                          <a:close/>
                        </a:path>
                        <a:path w="6674279" h="1569660" fill="none" stroke="0" extrusionOk="0">
                          <a:moveTo>
                            <a:pt x="0" y="261615"/>
                          </a:moveTo>
                          <a:cubicBezTo>
                            <a:pt x="-2614" y="116809"/>
                            <a:pt x="136369" y="-4029"/>
                            <a:pt x="284216" y="0"/>
                          </a:cubicBezTo>
                          <a:cubicBezTo>
                            <a:pt x="2584301" y="-39093"/>
                            <a:pt x="5018866" y="-37818"/>
                            <a:pt x="6390062" y="0"/>
                          </a:cubicBezTo>
                          <a:cubicBezTo>
                            <a:pt x="6529693" y="31805"/>
                            <a:pt x="6689812" y="104033"/>
                            <a:pt x="6674279" y="261615"/>
                          </a:cubicBezTo>
                          <a:cubicBezTo>
                            <a:pt x="6753411" y="685275"/>
                            <a:pt x="6604034" y="1156355"/>
                            <a:pt x="6674279" y="1308044"/>
                          </a:cubicBezTo>
                          <a:cubicBezTo>
                            <a:pt x="6683054" y="1455291"/>
                            <a:pt x="6553483" y="1543070"/>
                            <a:pt x="6390062" y="1569660"/>
                          </a:cubicBezTo>
                          <a:cubicBezTo>
                            <a:pt x="3477931" y="1531802"/>
                            <a:pt x="2799829" y="1636687"/>
                            <a:pt x="284216" y="1569660"/>
                          </a:cubicBezTo>
                          <a:cubicBezTo>
                            <a:pt x="129671" y="1572945"/>
                            <a:pt x="16483" y="1450815"/>
                            <a:pt x="0" y="1308044"/>
                          </a:cubicBezTo>
                          <a:cubicBezTo>
                            <a:pt x="-26949" y="1020259"/>
                            <a:pt x="35780" y="444607"/>
                            <a:pt x="0" y="261615"/>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46 257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trị</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40 000</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66687489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8" y="1170166"/>
            <a:ext cx="8951918" cy="2259080"/>
          </a:xfrm>
          <a:custGeom>
            <a:avLst/>
            <a:gdLst>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2259080" fill="none" extrusionOk="0">
                <a:moveTo>
                  <a:pt x="0" y="376520"/>
                </a:moveTo>
                <a:cubicBezTo>
                  <a:pt x="-7916" y="150203"/>
                  <a:pt x="81400" y="36147"/>
                  <a:pt x="169577" y="0"/>
                </a:cubicBezTo>
                <a:cubicBezTo>
                  <a:pt x="3684268" y="223747"/>
                  <a:pt x="4999523" y="-553168"/>
                  <a:pt x="8782341" y="0"/>
                </a:cubicBezTo>
                <a:cubicBezTo>
                  <a:pt x="8805464" y="-37367"/>
                  <a:pt x="8952308" y="97429"/>
                  <a:pt x="8951918" y="376520"/>
                </a:cubicBezTo>
                <a:cubicBezTo>
                  <a:pt x="8930541" y="1004378"/>
                  <a:pt x="8888992" y="1593275"/>
                  <a:pt x="8951918" y="1882559"/>
                </a:cubicBezTo>
                <a:cubicBezTo>
                  <a:pt x="8939758" y="2121129"/>
                  <a:pt x="8855598" y="2224462"/>
                  <a:pt x="8782341" y="2259080"/>
                </a:cubicBezTo>
                <a:cubicBezTo>
                  <a:pt x="6785994" y="2767855"/>
                  <a:pt x="1209513" y="1823979"/>
                  <a:pt x="169577" y="2259080"/>
                </a:cubicBezTo>
                <a:cubicBezTo>
                  <a:pt x="71147" y="2209815"/>
                  <a:pt x="-30055" y="2083088"/>
                  <a:pt x="0" y="1882559"/>
                </a:cubicBezTo>
                <a:cubicBezTo>
                  <a:pt x="-74855" y="1590663"/>
                  <a:pt x="-2075" y="608330"/>
                  <a:pt x="0" y="376520"/>
                </a:cubicBezTo>
                <a:close/>
              </a:path>
              <a:path w="8951918" h="2259080" stroke="0" extrusionOk="0">
                <a:moveTo>
                  <a:pt x="0" y="376520"/>
                </a:moveTo>
                <a:cubicBezTo>
                  <a:pt x="-7082" y="153859"/>
                  <a:pt x="43601" y="-5149"/>
                  <a:pt x="169577" y="0"/>
                </a:cubicBezTo>
                <a:cubicBezTo>
                  <a:pt x="2945894" y="249686"/>
                  <a:pt x="5228297" y="305759"/>
                  <a:pt x="8782341" y="0"/>
                </a:cubicBezTo>
                <a:cubicBezTo>
                  <a:pt x="8839272" y="-23620"/>
                  <a:pt x="9007839" y="178884"/>
                  <a:pt x="8951918" y="376520"/>
                </a:cubicBezTo>
                <a:cubicBezTo>
                  <a:pt x="8965241" y="1106282"/>
                  <a:pt x="9056238" y="1483664"/>
                  <a:pt x="8951918" y="1882559"/>
                </a:cubicBezTo>
                <a:cubicBezTo>
                  <a:pt x="8926181" y="2106248"/>
                  <a:pt x="8888066" y="2261327"/>
                  <a:pt x="8782341" y="2259080"/>
                </a:cubicBezTo>
                <a:cubicBezTo>
                  <a:pt x="5960934" y="2125464"/>
                  <a:pt x="1637755" y="1988688"/>
                  <a:pt x="169577" y="2259080"/>
                </a:cubicBezTo>
                <a:cubicBezTo>
                  <a:pt x="108373" y="2255110"/>
                  <a:pt x="-12171" y="2125590"/>
                  <a:pt x="0" y="1882559"/>
                </a:cubicBezTo>
                <a:cubicBezTo>
                  <a:pt x="24591" y="1626451"/>
                  <a:pt x="-24157" y="581881"/>
                  <a:pt x="0" y="376520"/>
                </a:cubicBezTo>
                <a:close/>
              </a:path>
              <a:path w="8951918" h="2259080" fill="none" stroke="0" extrusionOk="0">
                <a:moveTo>
                  <a:pt x="0" y="376520"/>
                </a:moveTo>
                <a:cubicBezTo>
                  <a:pt x="-16647" y="161726"/>
                  <a:pt x="71416" y="898"/>
                  <a:pt x="169577" y="0"/>
                </a:cubicBezTo>
                <a:cubicBezTo>
                  <a:pt x="3725573" y="-291950"/>
                  <a:pt x="5224545" y="-190081"/>
                  <a:pt x="8782341" y="0"/>
                </a:cubicBezTo>
                <a:cubicBezTo>
                  <a:pt x="8832588" y="2779"/>
                  <a:pt x="8980600" y="126877"/>
                  <a:pt x="8951918" y="376520"/>
                </a:cubicBezTo>
                <a:cubicBezTo>
                  <a:pt x="8888942" y="1035052"/>
                  <a:pt x="8971078" y="1452381"/>
                  <a:pt x="8951918" y="1882559"/>
                </a:cubicBezTo>
                <a:cubicBezTo>
                  <a:pt x="8923472" y="2115128"/>
                  <a:pt x="8862543" y="2253188"/>
                  <a:pt x="8782341" y="2259080"/>
                </a:cubicBezTo>
                <a:cubicBezTo>
                  <a:pt x="7032698" y="2472579"/>
                  <a:pt x="1736657" y="2089217"/>
                  <a:pt x="169577" y="2259080"/>
                </a:cubicBezTo>
                <a:cubicBezTo>
                  <a:pt x="84535" y="2186545"/>
                  <a:pt x="-34610" y="2092167"/>
                  <a:pt x="0" y="1882559"/>
                </a:cubicBezTo>
                <a:cubicBezTo>
                  <a:pt x="53825" y="1622660"/>
                  <a:pt x="22012" y="671751"/>
                  <a:pt x="0" y="376520"/>
                </a:cubicBezTo>
                <a:close/>
              </a:path>
              <a:path w="8951918" h="2259080" fill="none" stroke="0" extrusionOk="0">
                <a:moveTo>
                  <a:pt x="0" y="376520"/>
                </a:moveTo>
                <a:cubicBezTo>
                  <a:pt x="-11110" y="152546"/>
                  <a:pt x="67985" y="26185"/>
                  <a:pt x="169577" y="0"/>
                </a:cubicBezTo>
                <a:cubicBezTo>
                  <a:pt x="3595873" y="-203498"/>
                  <a:pt x="5052632" y="-458280"/>
                  <a:pt x="8782341" y="0"/>
                </a:cubicBezTo>
                <a:cubicBezTo>
                  <a:pt x="8811330" y="-15275"/>
                  <a:pt x="8961861" y="127632"/>
                  <a:pt x="8951918" y="376520"/>
                </a:cubicBezTo>
                <a:cubicBezTo>
                  <a:pt x="8937511" y="1082206"/>
                  <a:pt x="8967900" y="1509234"/>
                  <a:pt x="8951918" y="1882559"/>
                </a:cubicBezTo>
                <a:cubicBezTo>
                  <a:pt x="8929145" y="2119736"/>
                  <a:pt x="8865310" y="2234700"/>
                  <a:pt x="8782341" y="2259080"/>
                </a:cubicBezTo>
                <a:cubicBezTo>
                  <a:pt x="6814930" y="2610802"/>
                  <a:pt x="1400554" y="1800942"/>
                  <a:pt x="169577" y="2259080"/>
                </a:cubicBezTo>
                <a:cubicBezTo>
                  <a:pt x="75301" y="2201895"/>
                  <a:pt x="-29037" y="2085678"/>
                  <a:pt x="0" y="1882559"/>
                </a:cubicBezTo>
                <a:cubicBezTo>
                  <a:pt x="-32504" y="1636118"/>
                  <a:pt x="2726" y="627667"/>
                  <a:pt x="0" y="376520"/>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2259080" fill="none" extrusionOk="0">
                        <a:moveTo>
                          <a:pt x="0" y="376520"/>
                        </a:moveTo>
                        <a:cubicBezTo>
                          <a:pt x="-6696" y="152364"/>
                          <a:pt x="78593" y="20771"/>
                          <a:pt x="169577" y="0"/>
                        </a:cubicBezTo>
                        <a:cubicBezTo>
                          <a:pt x="3616038" y="-72002"/>
                          <a:pt x="5113366" y="-371968"/>
                          <a:pt x="8782341" y="0"/>
                        </a:cubicBezTo>
                        <a:cubicBezTo>
                          <a:pt x="8829623" y="-27333"/>
                          <a:pt x="8952145" y="118663"/>
                          <a:pt x="8951918" y="376520"/>
                        </a:cubicBezTo>
                        <a:cubicBezTo>
                          <a:pt x="8918056" y="1048600"/>
                          <a:pt x="8939846" y="1564077"/>
                          <a:pt x="8951918" y="1882559"/>
                        </a:cubicBezTo>
                        <a:cubicBezTo>
                          <a:pt x="8943029" y="2115992"/>
                          <a:pt x="8864236" y="2233959"/>
                          <a:pt x="8782341" y="2259080"/>
                        </a:cubicBezTo>
                        <a:cubicBezTo>
                          <a:pt x="6795142" y="2752817"/>
                          <a:pt x="1369022" y="1973158"/>
                          <a:pt x="169577" y="2259080"/>
                        </a:cubicBezTo>
                        <a:cubicBezTo>
                          <a:pt x="72807" y="2224672"/>
                          <a:pt x="-23634" y="2084060"/>
                          <a:pt x="0" y="1882559"/>
                        </a:cubicBezTo>
                        <a:cubicBezTo>
                          <a:pt x="-41407" y="1602013"/>
                          <a:pt x="-4742" y="615831"/>
                          <a:pt x="0" y="376520"/>
                        </a:cubicBezTo>
                        <a:close/>
                      </a:path>
                      <a:path w="8951918" h="2259080" stroke="0" extrusionOk="0">
                        <a:moveTo>
                          <a:pt x="0" y="376520"/>
                        </a:moveTo>
                        <a:cubicBezTo>
                          <a:pt x="-7621" y="156368"/>
                          <a:pt x="58009" y="4119"/>
                          <a:pt x="169577" y="0"/>
                        </a:cubicBezTo>
                        <a:cubicBezTo>
                          <a:pt x="2904654" y="-39807"/>
                          <a:pt x="5280984" y="155208"/>
                          <a:pt x="8782341" y="0"/>
                        </a:cubicBezTo>
                        <a:cubicBezTo>
                          <a:pt x="8855315" y="3664"/>
                          <a:pt x="8997992" y="180376"/>
                          <a:pt x="8951918" y="376520"/>
                        </a:cubicBezTo>
                        <a:cubicBezTo>
                          <a:pt x="8940461" y="1082451"/>
                          <a:pt x="9032855" y="1474831"/>
                          <a:pt x="8951918" y="1882559"/>
                        </a:cubicBezTo>
                        <a:cubicBezTo>
                          <a:pt x="8930871" y="2103252"/>
                          <a:pt x="8882531" y="2261381"/>
                          <a:pt x="8782341" y="2259080"/>
                        </a:cubicBezTo>
                        <a:cubicBezTo>
                          <a:pt x="5866517" y="2309163"/>
                          <a:pt x="1601868" y="1916956"/>
                          <a:pt x="169577" y="2259080"/>
                        </a:cubicBezTo>
                        <a:cubicBezTo>
                          <a:pt x="90865" y="2251057"/>
                          <a:pt x="-9554" y="2110489"/>
                          <a:pt x="0" y="1882559"/>
                        </a:cubicBezTo>
                        <a:cubicBezTo>
                          <a:pt x="22610" y="1623500"/>
                          <a:pt x="-25908" y="600301"/>
                          <a:pt x="0" y="376520"/>
                        </a:cubicBezTo>
                        <a:close/>
                      </a:path>
                      <a:path w="8951918" h="2259080" fill="none" stroke="0" extrusionOk="0">
                        <a:moveTo>
                          <a:pt x="0" y="376520"/>
                        </a:moveTo>
                        <a:cubicBezTo>
                          <a:pt x="-11974" y="161068"/>
                          <a:pt x="66058" y="16687"/>
                          <a:pt x="169577" y="0"/>
                        </a:cubicBezTo>
                        <a:cubicBezTo>
                          <a:pt x="3598536" y="-166633"/>
                          <a:pt x="5129633" y="-326295"/>
                          <a:pt x="8782341" y="0"/>
                        </a:cubicBezTo>
                        <a:cubicBezTo>
                          <a:pt x="8835850" y="1275"/>
                          <a:pt x="8958880" y="138049"/>
                          <a:pt x="8951918" y="376520"/>
                        </a:cubicBezTo>
                        <a:cubicBezTo>
                          <a:pt x="8934138" y="1086938"/>
                          <a:pt x="8972552" y="1517169"/>
                          <a:pt x="8951918" y="1882559"/>
                        </a:cubicBezTo>
                        <a:cubicBezTo>
                          <a:pt x="8935238" y="2114350"/>
                          <a:pt x="8873980" y="2241776"/>
                          <a:pt x="8782341" y="2259080"/>
                        </a:cubicBezTo>
                        <a:cubicBezTo>
                          <a:pt x="6918939" y="2383474"/>
                          <a:pt x="1586432" y="2094358"/>
                          <a:pt x="169577" y="2259080"/>
                        </a:cubicBezTo>
                        <a:cubicBezTo>
                          <a:pt x="79283" y="2211046"/>
                          <a:pt x="-37724" y="2091930"/>
                          <a:pt x="0" y="1882559"/>
                        </a:cubicBezTo>
                        <a:cubicBezTo>
                          <a:pt x="21512" y="1660696"/>
                          <a:pt x="-17907" y="669733"/>
                          <a:pt x="0" y="376520"/>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Điền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chỗ</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trống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bốn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lẻ</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liên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b="1" dirty="0">
                <a:solidFill>
                  <a:srgbClr val="002060"/>
                </a:solidFill>
                <a:latin typeface="Calibri" panose="020F0502020204030204" pitchFamily="34" charset="0"/>
                <a:cs typeface="Calibri" panose="020F0502020204030204" pitchFamily="34" charset="0"/>
              </a:rPr>
              <a:t>34 251,.., 34 255,…</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41463" y="3839721"/>
            <a:ext cx="7428215" cy="1444498"/>
            <a:chOff x="291047" y="3505019"/>
            <a:chExt cx="7428215" cy="1444498"/>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830997"/>
            </a:xfrm>
            <a:custGeom>
              <a:avLst/>
              <a:gdLst>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830997" fill="none" extrusionOk="0">
                  <a:moveTo>
                    <a:pt x="0" y="138502"/>
                  </a:moveTo>
                  <a:cubicBezTo>
                    <a:pt x="-15333" y="93857"/>
                    <a:pt x="100307" y="-14962"/>
                    <a:pt x="284216" y="0"/>
                  </a:cubicBezTo>
                  <a:cubicBezTo>
                    <a:pt x="3206188" y="44326"/>
                    <a:pt x="4791464" y="-300924"/>
                    <a:pt x="6390062" y="0"/>
                  </a:cubicBezTo>
                  <a:cubicBezTo>
                    <a:pt x="6522555" y="26853"/>
                    <a:pt x="6706019" y="36793"/>
                    <a:pt x="6674279" y="138502"/>
                  </a:cubicBezTo>
                  <a:cubicBezTo>
                    <a:pt x="6712457" y="357451"/>
                    <a:pt x="6616780" y="625601"/>
                    <a:pt x="6674279" y="692494"/>
                  </a:cubicBezTo>
                  <a:cubicBezTo>
                    <a:pt x="6718177" y="792922"/>
                    <a:pt x="6590400" y="807521"/>
                    <a:pt x="6390062" y="830997"/>
                  </a:cubicBezTo>
                  <a:cubicBezTo>
                    <a:pt x="3766345" y="757885"/>
                    <a:pt x="1882364" y="774338"/>
                    <a:pt x="284216" y="830997"/>
                  </a:cubicBezTo>
                  <a:cubicBezTo>
                    <a:pt x="124684" y="841897"/>
                    <a:pt x="23929" y="778743"/>
                    <a:pt x="0" y="692494"/>
                  </a:cubicBezTo>
                  <a:cubicBezTo>
                    <a:pt x="-38356" y="575599"/>
                    <a:pt x="43994" y="222218"/>
                    <a:pt x="0" y="138502"/>
                  </a:cubicBezTo>
                  <a:close/>
                </a:path>
                <a:path w="6674279" h="830997" stroke="0" extrusionOk="0">
                  <a:moveTo>
                    <a:pt x="0" y="138502"/>
                  </a:moveTo>
                  <a:cubicBezTo>
                    <a:pt x="-35260" y="24293"/>
                    <a:pt x="97952" y="-4682"/>
                    <a:pt x="284216" y="0"/>
                  </a:cubicBezTo>
                  <a:cubicBezTo>
                    <a:pt x="2622038" y="-122239"/>
                    <a:pt x="5454569" y="129515"/>
                    <a:pt x="6390062" y="0"/>
                  </a:cubicBezTo>
                  <a:cubicBezTo>
                    <a:pt x="6551596" y="10773"/>
                    <a:pt x="6684925" y="61098"/>
                    <a:pt x="6674279" y="138502"/>
                  </a:cubicBezTo>
                  <a:cubicBezTo>
                    <a:pt x="6587829" y="213108"/>
                    <a:pt x="6657786" y="474236"/>
                    <a:pt x="6674279" y="692494"/>
                  </a:cubicBezTo>
                  <a:cubicBezTo>
                    <a:pt x="6674683" y="732524"/>
                    <a:pt x="6522279" y="794846"/>
                    <a:pt x="6390062" y="830997"/>
                  </a:cubicBezTo>
                  <a:cubicBezTo>
                    <a:pt x="4898683" y="918481"/>
                    <a:pt x="2704275" y="624141"/>
                    <a:pt x="284216" y="830997"/>
                  </a:cubicBezTo>
                  <a:cubicBezTo>
                    <a:pt x="115844" y="830497"/>
                    <a:pt x="35765" y="757253"/>
                    <a:pt x="0" y="692494"/>
                  </a:cubicBezTo>
                  <a:cubicBezTo>
                    <a:pt x="-44894" y="623114"/>
                    <a:pt x="6706" y="367593"/>
                    <a:pt x="0" y="138502"/>
                  </a:cubicBezTo>
                  <a:close/>
                </a:path>
                <a:path w="6674279" h="830997" fill="none" stroke="0" extrusionOk="0">
                  <a:moveTo>
                    <a:pt x="0" y="138502"/>
                  </a:moveTo>
                  <a:cubicBezTo>
                    <a:pt x="-9640" y="34309"/>
                    <a:pt x="131095" y="-24539"/>
                    <a:pt x="284216" y="0"/>
                  </a:cubicBezTo>
                  <a:cubicBezTo>
                    <a:pt x="2652583" y="-227244"/>
                    <a:pt x="5034383" y="5631"/>
                    <a:pt x="6390062" y="0"/>
                  </a:cubicBezTo>
                  <a:cubicBezTo>
                    <a:pt x="6536448" y="19478"/>
                    <a:pt x="6689184" y="60953"/>
                    <a:pt x="6674279" y="138502"/>
                  </a:cubicBezTo>
                  <a:cubicBezTo>
                    <a:pt x="6746327" y="338685"/>
                    <a:pt x="6609003" y="605878"/>
                    <a:pt x="6674279" y="692494"/>
                  </a:cubicBezTo>
                  <a:cubicBezTo>
                    <a:pt x="6677318" y="764719"/>
                    <a:pt x="6576570" y="802508"/>
                    <a:pt x="6390062" y="830997"/>
                  </a:cubicBezTo>
                  <a:cubicBezTo>
                    <a:pt x="5249266" y="840462"/>
                    <a:pt x="1020350" y="743277"/>
                    <a:pt x="284216" y="830997"/>
                  </a:cubicBezTo>
                  <a:cubicBezTo>
                    <a:pt x="123036" y="830251"/>
                    <a:pt x="17128" y="776750"/>
                    <a:pt x="0" y="692494"/>
                  </a:cubicBezTo>
                  <a:cubicBezTo>
                    <a:pt x="-22307" y="553844"/>
                    <a:pt x="20073" y="239461"/>
                    <a:pt x="0" y="138502"/>
                  </a:cubicBezTo>
                  <a:close/>
                </a:path>
                <a:path w="6674279" h="830997" fill="none" stroke="0" extrusionOk="0">
                  <a:moveTo>
                    <a:pt x="0" y="138502"/>
                  </a:moveTo>
                  <a:cubicBezTo>
                    <a:pt x="-24624" y="67088"/>
                    <a:pt x="108138" y="-14038"/>
                    <a:pt x="284216" y="0"/>
                  </a:cubicBezTo>
                  <a:cubicBezTo>
                    <a:pt x="2691294" y="-11489"/>
                    <a:pt x="4941290" y="-79823"/>
                    <a:pt x="6390062" y="0"/>
                  </a:cubicBezTo>
                  <a:cubicBezTo>
                    <a:pt x="6529014" y="20023"/>
                    <a:pt x="6693996" y="60806"/>
                    <a:pt x="6674279" y="138502"/>
                  </a:cubicBezTo>
                  <a:cubicBezTo>
                    <a:pt x="6729185" y="365788"/>
                    <a:pt x="6615995" y="612813"/>
                    <a:pt x="6674279" y="692494"/>
                  </a:cubicBezTo>
                  <a:cubicBezTo>
                    <a:pt x="6699674" y="779754"/>
                    <a:pt x="6570260" y="792634"/>
                    <a:pt x="6390062" y="830997"/>
                  </a:cubicBezTo>
                  <a:cubicBezTo>
                    <a:pt x="3265229" y="814225"/>
                    <a:pt x="1912970" y="835780"/>
                    <a:pt x="284216" y="830997"/>
                  </a:cubicBezTo>
                  <a:cubicBezTo>
                    <a:pt x="129143" y="832378"/>
                    <a:pt x="28018" y="771447"/>
                    <a:pt x="0" y="692494"/>
                  </a:cubicBezTo>
                  <a:cubicBezTo>
                    <a:pt x="-33678" y="551638"/>
                    <a:pt x="38664" y="235221"/>
                    <a:pt x="0" y="138502"/>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830997" fill="none" extrusionOk="0">
                          <a:moveTo>
                            <a:pt x="0" y="138502"/>
                          </a:moveTo>
                          <a:cubicBezTo>
                            <a:pt x="-10129" y="82742"/>
                            <a:pt x="103474" y="-13099"/>
                            <a:pt x="284216" y="0"/>
                          </a:cubicBezTo>
                          <a:cubicBezTo>
                            <a:pt x="2933317" y="3042"/>
                            <a:pt x="4974619" y="-142357"/>
                            <a:pt x="6390062" y="0"/>
                          </a:cubicBezTo>
                          <a:cubicBezTo>
                            <a:pt x="6530826" y="14919"/>
                            <a:pt x="6696768" y="46721"/>
                            <a:pt x="6674279" y="138502"/>
                          </a:cubicBezTo>
                          <a:cubicBezTo>
                            <a:pt x="6717652" y="356094"/>
                            <a:pt x="6611936" y="625440"/>
                            <a:pt x="6674279" y="692494"/>
                          </a:cubicBezTo>
                          <a:cubicBezTo>
                            <a:pt x="6701932" y="781942"/>
                            <a:pt x="6575106" y="816979"/>
                            <a:pt x="6390062" y="830997"/>
                          </a:cubicBezTo>
                          <a:cubicBezTo>
                            <a:pt x="3547966" y="777429"/>
                            <a:pt x="1941838" y="789029"/>
                            <a:pt x="284216" y="830997"/>
                          </a:cubicBezTo>
                          <a:cubicBezTo>
                            <a:pt x="125587" y="836533"/>
                            <a:pt x="18061" y="775965"/>
                            <a:pt x="0" y="692494"/>
                          </a:cubicBezTo>
                          <a:cubicBezTo>
                            <a:pt x="-32091" y="565375"/>
                            <a:pt x="35693" y="225899"/>
                            <a:pt x="0" y="138502"/>
                          </a:cubicBezTo>
                          <a:close/>
                        </a:path>
                        <a:path w="6674279" h="830997" stroke="0" extrusionOk="0">
                          <a:moveTo>
                            <a:pt x="0" y="138502"/>
                          </a:moveTo>
                          <a:cubicBezTo>
                            <a:pt x="-26728" y="36936"/>
                            <a:pt x="110632" y="-3005"/>
                            <a:pt x="284216" y="0"/>
                          </a:cubicBezTo>
                          <a:cubicBezTo>
                            <a:pt x="2624420" y="-49888"/>
                            <a:pt x="5530024" y="33723"/>
                            <a:pt x="6390062" y="0"/>
                          </a:cubicBezTo>
                          <a:cubicBezTo>
                            <a:pt x="6544885" y="7506"/>
                            <a:pt x="6682193" y="61851"/>
                            <a:pt x="6674279" y="138502"/>
                          </a:cubicBezTo>
                          <a:cubicBezTo>
                            <a:pt x="6620188" y="217828"/>
                            <a:pt x="6627340" y="469741"/>
                            <a:pt x="6674279" y="692494"/>
                          </a:cubicBezTo>
                          <a:cubicBezTo>
                            <a:pt x="6659537" y="750599"/>
                            <a:pt x="6528719" y="802969"/>
                            <a:pt x="6390062" y="830997"/>
                          </a:cubicBezTo>
                          <a:cubicBezTo>
                            <a:pt x="5102062" y="669702"/>
                            <a:pt x="2724049" y="828113"/>
                            <a:pt x="284216" y="830997"/>
                          </a:cubicBezTo>
                          <a:cubicBezTo>
                            <a:pt x="120655" y="829630"/>
                            <a:pt x="28639" y="762228"/>
                            <a:pt x="0" y="692494"/>
                          </a:cubicBezTo>
                          <a:cubicBezTo>
                            <a:pt x="-41426" y="618411"/>
                            <a:pt x="1996" y="396720"/>
                            <a:pt x="0" y="138502"/>
                          </a:cubicBezTo>
                          <a:close/>
                        </a:path>
                        <a:path w="6674279" h="830997" fill="none" stroke="0" extrusionOk="0">
                          <a:moveTo>
                            <a:pt x="0" y="138502"/>
                          </a:moveTo>
                          <a:cubicBezTo>
                            <a:pt x="-15581" y="46925"/>
                            <a:pt x="149913" y="-6005"/>
                            <a:pt x="284216" y="0"/>
                          </a:cubicBezTo>
                          <a:cubicBezTo>
                            <a:pt x="2736197" y="-18449"/>
                            <a:pt x="4952831" y="143786"/>
                            <a:pt x="6390062" y="0"/>
                          </a:cubicBezTo>
                          <a:cubicBezTo>
                            <a:pt x="6531226" y="20341"/>
                            <a:pt x="6688641" y="62341"/>
                            <a:pt x="6674279" y="138502"/>
                          </a:cubicBezTo>
                          <a:cubicBezTo>
                            <a:pt x="6733485" y="355029"/>
                            <a:pt x="6601287" y="609412"/>
                            <a:pt x="6674279" y="692494"/>
                          </a:cubicBezTo>
                          <a:cubicBezTo>
                            <a:pt x="6677065" y="761098"/>
                            <a:pt x="6552890" y="804254"/>
                            <a:pt x="6390062" y="830997"/>
                          </a:cubicBezTo>
                          <a:cubicBezTo>
                            <a:pt x="4753816" y="820619"/>
                            <a:pt x="3189052" y="852235"/>
                            <a:pt x="284216" y="830997"/>
                          </a:cubicBezTo>
                          <a:cubicBezTo>
                            <a:pt x="128616" y="831855"/>
                            <a:pt x="16523" y="765925"/>
                            <a:pt x="0" y="692494"/>
                          </a:cubicBezTo>
                          <a:cubicBezTo>
                            <a:pt x="-24902" y="546810"/>
                            <a:pt x="34228" y="237193"/>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34 253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34 257</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36152652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06DDA374-17D4-0FEB-32BE-A1DB0F70487C}"/>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124296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60" name="Picture 12" descr="From the thousands of photographs on-line with regards to Lounge Room  Vector, we choices the very be… | Living room vector, Living room clipart,  Vector illustration">
            <a:extLst>
              <a:ext uri="{FF2B5EF4-FFF2-40B4-BE49-F238E27FC236}">
                <a16:creationId xmlns:a16="http://schemas.microsoft.com/office/drawing/2014/main" id="{328E959A-FC04-44C8-ABA4-EF07D48ED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532E2820-D1F1-411C-8EBC-7691D5F8388B}"/>
              </a:ext>
            </a:extLst>
          </p:cNvPr>
          <p:cNvSpPr/>
          <p:nvPr/>
        </p:nvSpPr>
        <p:spPr>
          <a:xfrm>
            <a:off x="411125" y="257543"/>
            <a:ext cx="4706680" cy="1148316"/>
          </a:xfrm>
          <a:prstGeom prst="wedgeRoundRectCallout">
            <a:avLst>
              <a:gd name="adj1" fmla="val -45833"/>
              <a:gd name="adj2" fmla="val 64969"/>
              <a:gd name="adj3" fmla="val 16667"/>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Chị Su</a:t>
            </a:r>
          </a:p>
          <a:p>
            <a:pPr algn="just" defTabSz="1219170">
              <a:buClr>
                <a:srgbClr val="000000"/>
              </a:buClr>
            </a:pPr>
            <a:r>
              <a:rPr lang="vi-VN" sz="1867" kern="0" dirty="0">
                <a:solidFill>
                  <a:srgbClr val="002060"/>
                </a:solidFill>
                <a:latin typeface="Arial" panose="020B0604020202020204" pitchFamily="34" charset="0"/>
                <a:sym typeface="Arial"/>
              </a:rPr>
              <a:t>Hai đứa ra trông cửa hàng giúp chị với. Chị có việc gấp phải đi.</a:t>
            </a:r>
            <a:endParaRPr lang="en-US" sz="1867" kern="0" dirty="0">
              <a:solidFill>
                <a:srgbClr val="002060"/>
              </a:solidFill>
              <a:latin typeface="Arial"/>
              <a:sym typeface="Arial"/>
            </a:endParaRPr>
          </a:p>
        </p:txBody>
      </p:sp>
      <p:sp>
        <p:nvSpPr>
          <p:cNvPr id="19" name="Speech Bubble: Rectangle with Corners Rounded 18">
            <a:extLst>
              <a:ext uri="{FF2B5EF4-FFF2-40B4-BE49-F238E27FC236}">
                <a16:creationId xmlns:a16="http://schemas.microsoft.com/office/drawing/2014/main" id="{516613ED-F4BD-490D-AE2D-FB59BAAB0819}"/>
              </a:ext>
            </a:extLst>
          </p:cNvPr>
          <p:cNvSpPr/>
          <p:nvPr/>
        </p:nvSpPr>
        <p:spPr>
          <a:xfrm>
            <a:off x="411125" y="1663403"/>
            <a:ext cx="4706680" cy="647408"/>
          </a:xfrm>
          <a:prstGeom prst="wedgeRoundRectCallout">
            <a:avLst>
              <a:gd name="adj1" fmla="val 49046"/>
              <a:gd name="adj2" fmla="val 67438"/>
              <a:gd name="adj3" fmla="val 16667"/>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Tôi</a:t>
            </a:r>
          </a:p>
          <a:p>
            <a:pPr algn="just" defTabSz="1219170">
              <a:buClr>
                <a:srgbClr val="000000"/>
              </a:buClr>
            </a:pPr>
            <a:r>
              <a:rPr lang="vi-VN" sz="1867" kern="0" dirty="0">
                <a:solidFill>
                  <a:srgbClr val="002060"/>
                </a:solidFill>
                <a:latin typeface="Arial" panose="020B0604020202020204" pitchFamily="34" charset="0"/>
                <a:sym typeface="Arial"/>
              </a:rPr>
              <a:t>Vâng ạ!</a:t>
            </a:r>
            <a:endParaRPr lang="en-US" sz="1867" kern="0" dirty="0">
              <a:solidFill>
                <a:srgbClr val="002060"/>
              </a:solidFill>
              <a:latin typeface="Arial"/>
              <a:sym typeface="Arial"/>
            </a:endParaRPr>
          </a:p>
        </p:txBody>
      </p:sp>
      <p:sp>
        <p:nvSpPr>
          <p:cNvPr id="8" name="Speech Bubble: Rectangle with Corners Rounded 7">
            <a:extLst>
              <a:ext uri="{FF2B5EF4-FFF2-40B4-BE49-F238E27FC236}">
                <a16:creationId xmlns:a16="http://schemas.microsoft.com/office/drawing/2014/main" id="{1F75AF25-2FF2-4767-A831-6C7853C929CB}"/>
              </a:ext>
            </a:extLst>
          </p:cNvPr>
          <p:cNvSpPr/>
          <p:nvPr/>
        </p:nvSpPr>
        <p:spPr>
          <a:xfrm>
            <a:off x="94114" y="1155633"/>
            <a:ext cx="5949109" cy="1148316"/>
          </a:xfrm>
          <a:prstGeom prst="wedgeRoundRectCallout">
            <a:avLst>
              <a:gd name="adj1" fmla="val -92"/>
              <a:gd name="adj2" fmla="val 8424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Mimi thay đồ đi. Chị em mình ra trông hàng cho chị Su đi có việc nhé!</a:t>
            </a:r>
            <a:endParaRPr lang="en-US" sz="2667" kern="0" dirty="0">
              <a:solidFill>
                <a:srgbClr val="002060"/>
              </a:solidFill>
              <a:latin typeface="Arial"/>
              <a:sym typeface="Arial"/>
            </a:endParaRPr>
          </a:p>
        </p:txBody>
      </p:sp>
      <p:sp>
        <p:nvSpPr>
          <p:cNvPr id="21" name="Speech Bubble: Rectangle with Corners Rounded 20">
            <a:extLst>
              <a:ext uri="{FF2B5EF4-FFF2-40B4-BE49-F238E27FC236}">
                <a16:creationId xmlns:a16="http://schemas.microsoft.com/office/drawing/2014/main" id="{FDA7CF99-C063-411C-A3E1-78F017EAFB72}"/>
              </a:ext>
            </a:extLst>
          </p:cNvPr>
          <p:cNvSpPr/>
          <p:nvPr/>
        </p:nvSpPr>
        <p:spPr>
          <a:xfrm>
            <a:off x="6797700" y="2459373"/>
            <a:ext cx="5262193" cy="968657"/>
          </a:xfrm>
          <a:prstGeom prst="wedgeRoundRectCallout">
            <a:avLst>
              <a:gd name="adj1" fmla="val -14971"/>
              <a:gd name="adj2" fmla="val 79181"/>
              <a:gd name="adj3" fmla="val 16667"/>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 để em đi luôn. </a:t>
            </a:r>
          </a:p>
          <a:p>
            <a:pPr algn="ctr" defTabSz="1219170">
              <a:buClr>
                <a:srgbClr val="000000"/>
              </a:buClr>
            </a:pPr>
            <a:r>
              <a:rPr lang="vi-VN" sz="2667" kern="0" dirty="0">
                <a:solidFill>
                  <a:srgbClr val="002060"/>
                </a:solidFill>
                <a:latin typeface="Arial" panose="020B0604020202020204" pitchFamily="34" charset="0"/>
                <a:sym typeface="Arial"/>
              </a:rPr>
              <a:t>Em rất thích ra cửa hàng chị Su.</a:t>
            </a:r>
            <a:endParaRPr lang="en-US" sz="2667" kern="0" dirty="0">
              <a:solidFill>
                <a:srgbClr val="002060"/>
              </a:solidFill>
              <a:latin typeface="Arial"/>
              <a:sym typeface="Arial"/>
            </a:endParaRPr>
          </a:p>
        </p:txBody>
      </p:sp>
      <p:pic>
        <p:nvPicPr>
          <p:cNvPr id="9" name="Picture 10" descr="Premium Vector | Cute girl online shopping on mobile phone cartoon art  illustration">
            <a:extLst>
              <a:ext uri="{FF2B5EF4-FFF2-40B4-BE49-F238E27FC236}">
                <a16:creationId xmlns:a16="http://schemas.microsoft.com/office/drawing/2014/main" id="{3E294A15-9322-428A-9D53-F5468A82EA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63205" y="1562804"/>
            <a:ext cx="5262193" cy="4203029"/>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สุนิษา เสนสิทธิ์ (sunisawiwi) - โปรไฟล์ | Pinterest">
            <a:extLst>
              <a:ext uri="{FF2B5EF4-FFF2-40B4-BE49-F238E27FC236}">
                <a16:creationId xmlns:a16="http://schemas.microsoft.com/office/drawing/2014/main" id="{AF48FF16-00AA-4BAC-B4DC-2C7D5E7799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770884" y="3631617"/>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8.33333E-7 6.17284E-7 L -0.4316 6.17284E-7 " pathEditMode="relative" rAng="0" ptsTypes="AA">
                                      <p:cBhvr>
                                        <p:cTn id="29" dur="2000" fill="hold"/>
                                        <p:tgtEl>
                                          <p:spTgt spid="30722"/>
                                        </p:tgtEl>
                                        <p:attrNameLst>
                                          <p:attrName>ppt_x</p:attrName>
                                          <p:attrName>ppt_y</p:attrName>
                                        </p:attrNameLst>
                                      </p:cBhvr>
                                      <p:rCtr x="-21580" y="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9" grpId="0" animBg="1"/>
      <p:bldP spid="19" grpId="1" animBg="1"/>
      <p:bldP spid="8"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9"/>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0">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0">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0">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0">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0">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9">
              <a:extLst>
                <a:ext uri="{BEBA8EAE-BF5A-486C-A8C5-ECC9F3942E4B}">
                  <a14:imgProps xmlns:a14="http://schemas.microsoft.com/office/drawing/2010/main">
                    <a14:imgLayer r:embed="rId2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30">
              <a:extLst>
                <a:ext uri="{BEBA8EAE-BF5A-486C-A8C5-ECC9F3942E4B}">
                  <a14:imgProps xmlns:a14="http://schemas.microsoft.com/office/drawing/2010/main">
                    <a14:imgLayer r:embed="rId2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1">
              <a:extLst>
                <a:ext uri="{BEBA8EAE-BF5A-486C-A8C5-ECC9F3942E4B}">
                  <a14:imgProps xmlns:a14="http://schemas.microsoft.com/office/drawing/2010/main">
                    <a14:imgLayer r:embed="rId2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WORKPARTY">
            <a:extLst>
              <a:ext uri="{FF2B5EF4-FFF2-40B4-BE49-F238E27FC236}">
                <a16:creationId xmlns:a16="http://schemas.microsoft.com/office/drawing/2014/main" id="{779D22E7-20B8-4C81-87FF-8E20B2C85EAD}"/>
              </a:ext>
            </a:extLst>
          </p:cNvPr>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bwMode="auto">
          <a:xfrm>
            <a:off x="4183302" y="2173329"/>
            <a:ext cx="1384079" cy="13840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E415266-B8AF-4D4B-B14A-1CD246A575D4}"/>
              </a:ext>
            </a:extLst>
          </p:cNvPr>
          <p:cNvGrpSpPr/>
          <p:nvPr/>
        </p:nvGrpSpPr>
        <p:grpSpPr>
          <a:xfrm>
            <a:off x="11707359" y="3077437"/>
            <a:ext cx="3483928" cy="3896388"/>
            <a:chOff x="2954620" y="1796136"/>
            <a:chExt cx="3465141" cy="3536579"/>
          </a:xfrm>
        </p:grpSpPr>
        <p:pic>
          <p:nvPicPr>
            <p:cNvPr id="1028" name="Picture 4" descr="Premium Vector | Cute chef girl smiling holding cookies logo hand drawn  cartoon art illustration">
              <a:extLst>
                <a:ext uri="{FF2B5EF4-FFF2-40B4-BE49-F238E27FC236}">
                  <a16:creationId xmlns:a16="http://schemas.microsoft.com/office/drawing/2014/main" id="{8FA6AC9C-FB28-4592-9BF5-1C6331CE98EB}"/>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Happy cute girl chef raising hand to greeting banner logo  cartoon art illustration">
              <a:extLst>
                <a:ext uri="{FF2B5EF4-FFF2-40B4-BE49-F238E27FC236}">
                  <a16:creationId xmlns:a16="http://schemas.microsoft.com/office/drawing/2014/main" id="{D6CBDAB8-3358-4931-857B-352CB1600C88}"/>
                </a:ext>
              </a:extLst>
            </p:cNvPr>
            <p:cNvPicPr>
              <a:picLocks noChangeAspect="1" noChangeArrowheads="1"/>
            </p:cNvPicPr>
            <p:nvPr/>
          </p:nvPicPr>
          <p:blipFill rotWithShape="1">
            <a:blip r:embed="rId35">
              <a:extLst>
                <a:ext uri="{BEBA8EAE-BF5A-486C-A8C5-ECC9F3942E4B}">
                  <a14:imgProps xmlns:a14="http://schemas.microsoft.com/office/drawing/2010/main">
                    <a14:imgLayer r:embed="rId36">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1" y="92582"/>
            <a:ext cx="5394301" cy="2494004"/>
          </a:xfrm>
          <a:prstGeom prst="wedgeRoundRectCallout">
            <a:avLst>
              <a:gd name="adj1" fmla="val 50927"/>
              <a:gd name="adj2" fmla="val 55778"/>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667" kern="0" dirty="0">
                <a:solidFill>
                  <a:srgbClr val="002060"/>
                </a:solidFill>
                <a:latin typeface="Arial" panose="020B0604020202020204" pitchFamily="34" charset="0"/>
                <a:sym typeface="Arial"/>
              </a:rPr>
              <a:t>Hai em đến rồi đấy à? Hôm nay thử làm việc một ngày tại cửa hàng của chị nhé! Chị đã ghi lại công việc cần làm trong quyển sổ này rồi. Các em hoàn thành tốt sẽ nhận được quà nhé!</a:t>
            </a:r>
            <a:endParaRPr lang="en-US" sz="2667" kern="0" dirty="0">
              <a:solidFill>
                <a:srgbClr val="002060"/>
              </a:solidFill>
              <a:latin typeface="Arial"/>
              <a:sym typeface="Arial"/>
            </a:endParaRPr>
          </a:p>
        </p:txBody>
      </p:sp>
      <p:sp>
        <p:nvSpPr>
          <p:cNvPr id="49" name="Speech Bubble: Rectangle with Corners Rounded 48">
            <a:extLst>
              <a:ext uri="{FF2B5EF4-FFF2-40B4-BE49-F238E27FC236}">
                <a16:creationId xmlns:a16="http://schemas.microsoft.com/office/drawing/2014/main" id="{142CE2E2-39C4-499D-A4EB-D61AC528FC90}"/>
              </a:ext>
            </a:extLst>
          </p:cNvPr>
          <p:cNvSpPr/>
          <p:nvPr/>
        </p:nvSpPr>
        <p:spPr>
          <a:xfrm>
            <a:off x="7862949" y="1395342"/>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chào chị ạ! Bọn em đến rồi đây.</a:t>
            </a:r>
            <a:endParaRPr lang="en-US" sz="2667" kern="0" dirty="0">
              <a:solidFill>
                <a:srgbClr val="002060"/>
              </a:solidFill>
              <a:latin typeface="Arial"/>
              <a:sym typeface="Arial"/>
            </a:endParaRPr>
          </a:p>
        </p:txBody>
      </p:sp>
      <p:sp>
        <p:nvSpPr>
          <p:cNvPr id="50" name="Speech Bubble: Rectangle with Corners Rounded 49">
            <a:extLst>
              <a:ext uri="{FF2B5EF4-FFF2-40B4-BE49-F238E27FC236}">
                <a16:creationId xmlns:a16="http://schemas.microsoft.com/office/drawing/2014/main" id="{406CA899-36AB-4912-AE59-12B68E903D68}"/>
              </a:ext>
            </a:extLst>
          </p:cNvPr>
          <p:cNvSpPr/>
          <p:nvPr/>
        </p:nvSpPr>
        <p:spPr>
          <a:xfrm>
            <a:off x="7855185" y="1400479"/>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a:t>
            </a:r>
            <a:endParaRPr lang="en-US" sz="2667" kern="0" dirty="0">
              <a:solidFill>
                <a:srgbClr val="002060"/>
              </a:solidFill>
              <a:latin typeface="Arial"/>
              <a:sym typeface="Arial"/>
            </a:endParaRPr>
          </a:p>
        </p:txBody>
      </p:sp>
      <p:pic>
        <p:nvPicPr>
          <p:cNvPr id="33794"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EDC43367-506A-4474-BCC8-EFA4FA904BFA}"/>
              </a:ext>
            </a:extLst>
          </p:cNvPr>
          <p:cNvPicPr>
            <a:picLocks noChangeAspect="1" noChangeArrowheads="1"/>
          </p:cNvPicPr>
          <p:nvPr/>
        </p:nvPicPr>
        <p:blipFill rotWithShape="1">
          <a:blip r:embed="rId37">
            <a:extLst>
              <a:ext uri="{BEBA8EAE-BF5A-486C-A8C5-ECC9F3942E4B}">
                <a14:imgProps xmlns:a14="http://schemas.microsoft.com/office/drawing/2010/main">
                  <a14:imgLayer r:embed="rId38">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14077169" y="3472795"/>
            <a:ext cx="3374183" cy="3775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95062E-6 L -0.46459 -0.00124 " pathEditMode="relative" rAng="0" ptsTypes="AA">
                                      <p:cBhvr>
                                        <p:cTn id="6" dur="2000" fill="hold"/>
                                        <p:tgtEl>
                                          <p:spTgt spid="5"/>
                                        </p:tgtEl>
                                        <p:attrNameLst>
                                          <p:attrName>ppt_x</p:attrName>
                                          <p:attrName>ppt_y</p:attrName>
                                        </p:attrNameLst>
                                      </p:cBhvr>
                                      <p:rCtr x="-23229" y="-62"/>
                                    </p:animMotion>
                                  </p:childTnLst>
                                </p:cTn>
                              </p:par>
                              <p:par>
                                <p:cTn id="7" presetID="35" presetClass="path" presetSubtype="0" accel="50000" decel="50000" fill="hold" nodeType="withEffect">
                                  <p:stCondLst>
                                    <p:cond delay="0"/>
                                  </p:stCondLst>
                                  <p:childTnLst>
                                    <p:animMotion origin="layout" path="M 4.44444E-6 -1.48148E-6 L -0.45469 -0.00339 " pathEditMode="relative" rAng="0" ptsTypes="AA">
                                      <p:cBhvr>
                                        <p:cTn id="8" dur="2000" fill="hold"/>
                                        <p:tgtEl>
                                          <p:spTgt spid="33794"/>
                                        </p:tgtEl>
                                        <p:attrNameLst>
                                          <p:attrName>ppt_x</p:attrName>
                                          <p:attrName>ppt_y</p:attrName>
                                        </p:attrNameLst>
                                      </p:cBhvr>
                                      <p:rCtr x="-22743" y="-18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3" presetClass="exit" presetSubtype="10" fill="hold" grpId="1" nodeType="withEffect">
                                  <p:stCondLst>
                                    <p:cond delay="0"/>
                                  </p:stCondLst>
                                  <p:childTnLst>
                                    <p:animEffect transition="out" filter="blinds(horizontal)">
                                      <p:cBhvr>
                                        <p:cTn id="20" dur="500"/>
                                        <p:tgtEl>
                                          <p:spTgt spid="49"/>
                                        </p:tgtEl>
                                      </p:cBhvr>
                                    </p:animEffect>
                                    <p:set>
                                      <p:cBhvr>
                                        <p:cTn id="21" dur="1" fill="hold">
                                          <p:stCondLst>
                                            <p:cond delay="499"/>
                                          </p:stCondLst>
                                        </p:cTn>
                                        <p:tgtEl>
                                          <p:spTgt spid="4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9" grpId="0" animBg="1"/>
      <p:bldP spid="49" grpId="1" animBg="1"/>
      <p:bldP spid="50" grpId="0" animBg="1"/>
      <p:bldP spid="5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pic>
        <p:nvPicPr>
          <p:cNvPr id="3074" name="Picture 2" descr="Blank story book on wood table vector. Cartoon Flat Style Illustration  494631 Vector Art at Vecteezy">
            <a:extLst>
              <a:ext uri="{FF2B5EF4-FFF2-40B4-BE49-F238E27FC236}">
                <a16:creationId xmlns:a16="http://schemas.microsoft.com/office/drawing/2014/main" id="{B0AE2C2A-F541-4778-B259-A5EC5E9E9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9DC457A3-FC69-4D24-9498-B174C19BEA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23AA909-21EC-4432-A3A0-B0BCB77EFCC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5FE301FF-7656-4EB4-A5DC-2702D2DE33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CF7FB3-3D49-4D20-BCB3-E84A42E172CF}"/>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E0AF18B1-7126-4B79-A242-5F0CC2434D53}"/>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id="{392EF738-CDD3-44AD-AE59-E5010899082D}"/>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7" name="Group 6">
            <a:extLst>
              <a:ext uri="{FF2B5EF4-FFF2-40B4-BE49-F238E27FC236}">
                <a16:creationId xmlns:a16="http://schemas.microsoft.com/office/drawing/2014/main" id="{C9963785-7C5B-4AF8-89E2-6AE23D0F5BF0}"/>
              </a:ext>
            </a:extLst>
          </p:cNvPr>
          <p:cNvGrpSpPr/>
          <p:nvPr/>
        </p:nvGrpSpPr>
        <p:grpSpPr>
          <a:xfrm>
            <a:off x="1732280" y="995649"/>
            <a:ext cx="1650152" cy="1948212"/>
            <a:chOff x="1299210" y="746736"/>
            <a:chExt cx="1237614" cy="1461159"/>
          </a:xfrm>
        </p:grpSpPr>
        <p:pic>
          <p:nvPicPr>
            <p:cNvPr id="11" name="Picture 4" descr="Decal Dán Tường Hình Cây Xương Rồng | Shopee Việt Nam">
              <a:extLst>
                <a:ext uri="{FF2B5EF4-FFF2-40B4-BE49-F238E27FC236}">
                  <a16:creationId xmlns:a16="http://schemas.microsoft.com/office/drawing/2014/main" id="{CDC6F2EE-C5DE-44F7-99F5-C56370F1F0E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éo tỉa biểu tượng máy tính Snips Kéo, Sprayer, Hoạt hình, Biểu tượng máy  tính png | PNGEgg">
              <a:extLst>
                <a:ext uri="{FF2B5EF4-FFF2-40B4-BE49-F238E27FC236}">
                  <a16:creationId xmlns:a16="http://schemas.microsoft.com/office/drawing/2014/main" id="{DF36B924-CF4F-4871-9A74-A82EBB20802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4" name="Picture 12">
            <a:extLst>
              <a:ext uri="{FF2B5EF4-FFF2-40B4-BE49-F238E27FC236}">
                <a16:creationId xmlns:a16="http://schemas.microsoft.com/office/drawing/2014/main" id="{8BBB7102-FC6A-46C0-BF4E-821F35FF49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0E249AFB-E3C1-4BB7-8E0F-50E7FEE33A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270</TotalTime>
  <Words>960</Words>
  <Application>Microsoft Office PowerPoint</Application>
  <PresentationFormat>Widescreen</PresentationFormat>
  <Paragraphs>107</Paragraphs>
  <Slides>23</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等线</vt:lpstr>
      <vt:lpstr>Arial</vt:lpstr>
      <vt:lpstr>Calibri</vt:lpstr>
      <vt:lpstr>Cambria</vt:lpstr>
      <vt:lpstr>Merienda One</vt:lpstr>
      <vt:lpstr>The Fruit Box Thesis by Slidesgo</vt:lpstr>
      <vt:lpstr>1_The Fruit Box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32</cp:revision>
  <dcterms:created xsi:type="dcterms:W3CDTF">2024-02-12T04:20:16Z</dcterms:created>
  <dcterms:modified xsi:type="dcterms:W3CDTF">2024-02-20T13:22:54Z</dcterms:modified>
  <cp:category>9Slide.vn</cp:category>
</cp:coreProperties>
</file>