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4"/>
  </p:notesMasterIdLst>
  <p:sldIdLst>
    <p:sldId id="292" r:id="rId5"/>
    <p:sldId id="260" r:id="rId6"/>
    <p:sldId id="261" r:id="rId7"/>
    <p:sldId id="262" r:id="rId8"/>
    <p:sldId id="263" r:id="rId9"/>
    <p:sldId id="291" r:id="rId10"/>
    <p:sldId id="295" r:id="rId11"/>
    <p:sldId id="374" r:id="rId12"/>
    <p:sldId id="391" r:id="rId13"/>
    <p:sldId id="375" r:id="rId14"/>
    <p:sldId id="294" r:id="rId15"/>
    <p:sldId id="392" r:id="rId16"/>
    <p:sldId id="393" r:id="rId17"/>
    <p:sldId id="387" r:id="rId18"/>
    <p:sldId id="389" r:id="rId19"/>
    <p:sldId id="395" r:id="rId20"/>
    <p:sldId id="394" r:id="rId21"/>
    <p:sldId id="372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1.mp3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791</Words>
  <Application>Microsoft Office PowerPoint</Application>
  <PresentationFormat>Widescreen</PresentationFormat>
  <Paragraphs>81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UVN Dzung Dakao</vt:lpstr>
      <vt:lpstr>方正卡通简体</vt:lpstr>
      <vt:lpstr>Arial</vt:lpstr>
      <vt:lpstr>Calibri</vt:lpstr>
      <vt:lpstr>Calibri Light</vt:lpstr>
      <vt:lpstr>Cambria</vt:lpstr>
      <vt:lpstr>Times New Roman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2023-12-07T13:08:37Z</dcterms:created>
  <dcterms:modified xsi:type="dcterms:W3CDTF">2023-12-10T03:54:34Z</dcterms:modified>
</cp:coreProperties>
</file>