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notesMasterIdLst>
    <p:notesMasterId r:id="rId34"/>
  </p:notesMasterIdLst>
  <p:sldIdLst>
    <p:sldId id="285" r:id="rId4"/>
    <p:sldId id="320" r:id="rId5"/>
    <p:sldId id="351" r:id="rId6"/>
    <p:sldId id="352" r:id="rId7"/>
    <p:sldId id="353" r:id="rId8"/>
    <p:sldId id="374" r:id="rId9"/>
    <p:sldId id="375" r:id="rId10"/>
    <p:sldId id="376" r:id="rId11"/>
    <p:sldId id="377" r:id="rId12"/>
    <p:sldId id="321" r:id="rId13"/>
    <p:sldId id="378" r:id="rId14"/>
    <p:sldId id="365" r:id="rId15"/>
    <p:sldId id="355" r:id="rId16"/>
    <p:sldId id="322" r:id="rId17"/>
    <p:sldId id="358" r:id="rId18"/>
    <p:sldId id="379" r:id="rId19"/>
    <p:sldId id="363" r:id="rId20"/>
    <p:sldId id="380" r:id="rId21"/>
    <p:sldId id="381" r:id="rId22"/>
    <p:sldId id="382" r:id="rId23"/>
    <p:sldId id="383" r:id="rId24"/>
    <p:sldId id="384" r:id="rId25"/>
    <p:sldId id="385" r:id="rId26"/>
    <p:sldId id="386" r:id="rId27"/>
    <p:sldId id="387" r:id="rId28"/>
    <p:sldId id="389" r:id="rId29"/>
    <p:sldId id="388" r:id="rId30"/>
    <p:sldId id="328" r:id="rId31"/>
    <p:sldId id="350"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DEC0B-4D70-42C3-A950-9303CAE5C5C6}"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CA6F0-B7E1-483F-9DBB-5AB06D10E3BA}" type="slidenum">
              <a:rPr lang="en-US" smtClean="0"/>
              <a:t>‹#›</a:t>
            </a:fld>
            <a:endParaRPr lang="en-US"/>
          </a:p>
        </p:txBody>
      </p:sp>
    </p:spTree>
    <p:extLst>
      <p:ext uri="{BB962C8B-B14F-4D97-AF65-F5344CB8AC3E}">
        <p14:creationId xmlns:p14="http://schemas.microsoft.com/office/powerpoint/2010/main" val="110516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t>1</a:t>
            </a:fld>
            <a:endParaRPr lang="en-US"/>
          </a:p>
        </p:txBody>
      </p:sp>
    </p:spTree>
    <p:extLst>
      <p:ext uri="{BB962C8B-B14F-4D97-AF65-F5344CB8AC3E}">
        <p14:creationId xmlns:p14="http://schemas.microsoft.com/office/powerpoint/2010/main" val="310529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5</a:t>
            </a:fld>
            <a:endParaRPr lang="en-US"/>
          </a:p>
        </p:txBody>
      </p:sp>
    </p:spTree>
    <p:extLst>
      <p:ext uri="{BB962C8B-B14F-4D97-AF65-F5344CB8AC3E}">
        <p14:creationId xmlns:p14="http://schemas.microsoft.com/office/powerpoint/2010/main" val="399772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8</a:t>
            </a:fld>
            <a:endParaRPr lang="en-US"/>
          </a:p>
        </p:txBody>
      </p:sp>
    </p:spTree>
    <p:extLst>
      <p:ext uri="{BB962C8B-B14F-4D97-AF65-F5344CB8AC3E}">
        <p14:creationId xmlns:p14="http://schemas.microsoft.com/office/powerpoint/2010/main" val="88338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54547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20</a:t>
            </a:fld>
            <a:endParaRPr lang="en-US"/>
          </a:p>
        </p:txBody>
      </p:sp>
    </p:spTree>
    <p:extLst>
      <p:ext uri="{BB962C8B-B14F-4D97-AF65-F5344CB8AC3E}">
        <p14:creationId xmlns:p14="http://schemas.microsoft.com/office/powerpoint/2010/main" val="84488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29</a:t>
            </a:fld>
            <a:endParaRPr lang="en-US"/>
          </a:p>
        </p:txBody>
      </p:sp>
    </p:spTree>
    <p:extLst>
      <p:ext uri="{BB962C8B-B14F-4D97-AF65-F5344CB8AC3E}">
        <p14:creationId xmlns:p14="http://schemas.microsoft.com/office/powerpoint/2010/main" val="275581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2023/12/10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82551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449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268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20831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4472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11566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6610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4769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13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302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333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2023/12/10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705059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153288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7379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8015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9227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07771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79671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22573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17206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12/10/2023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12085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629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79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9924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4498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4656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0904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6845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529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138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6847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96675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895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466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90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34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88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6747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164781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65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630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436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533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5.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2C94547-9FE0-1245-0168-CB1813C076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60921" y="123923"/>
            <a:ext cx="1299524" cy="129952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1E54AD58-8778-DDAB-917C-638D6F32E6E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extLst>
      <p:ext uri="{BB962C8B-B14F-4D97-AF65-F5344CB8AC3E}">
        <p14:creationId xmlns:p14="http://schemas.microsoft.com/office/powerpoint/2010/main" val="372499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8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1657600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53.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53.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53.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5" Type="http://schemas.openxmlformats.org/officeDocument/2006/relationships/image" Target="../media/image63.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5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4.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40.png"/><Relationship Id="rId5" Type="http://schemas.openxmlformats.org/officeDocument/2006/relationships/image" Target="../media/image45.png"/><Relationship Id="rId10" Type="http://schemas.openxmlformats.org/officeDocument/2006/relationships/image" Target="../media/image39.svg"/><Relationship Id="rId4" Type="http://schemas.openxmlformats.org/officeDocument/2006/relationships/image" Target="../media/image44.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67.png"/><Relationship Id="rId5" Type="http://schemas.openxmlformats.org/officeDocument/2006/relationships/image" Target="../media/image45.png"/><Relationship Id="rId10" Type="http://schemas.openxmlformats.org/officeDocument/2006/relationships/image" Target="../media/image66.png"/><Relationship Id="rId4" Type="http://schemas.openxmlformats.org/officeDocument/2006/relationships/image" Target="../media/image44.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slide" Target="slide4.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8.png"/><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8.xml"/><Relationship Id="rId18" Type="http://schemas.microsoft.com/office/2007/relationships/hdphoto" Target="../media/hdphoto11.wdp"/><Relationship Id="rId26" Type="http://schemas.openxmlformats.org/officeDocument/2006/relationships/slide" Target="slide10.xml"/><Relationship Id="rId3" Type="http://schemas.openxmlformats.org/officeDocument/2006/relationships/image" Target="../media/image15.png"/><Relationship Id="rId21" Type="http://schemas.microsoft.com/office/2007/relationships/hdphoto" Target="../media/hdphoto3.wdp"/><Relationship Id="rId7" Type="http://schemas.openxmlformats.org/officeDocument/2006/relationships/slide" Target="slide6.xml"/><Relationship Id="rId12" Type="http://schemas.microsoft.com/office/2007/relationships/hdphoto" Target="../media/hdphoto9.wdp"/><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17.png"/><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9.png"/><Relationship Id="rId24" Type="http://schemas.openxmlformats.org/officeDocument/2006/relationships/image" Target="../media/image23.png"/><Relationship Id="rId5" Type="http://schemas.openxmlformats.org/officeDocument/2006/relationships/image" Target="../media/image16.png"/><Relationship Id="rId15" Type="http://schemas.microsoft.com/office/2007/relationships/hdphoto" Target="../media/hdphoto10.wdp"/><Relationship Id="rId23" Type="http://schemas.openxmlformats.org/officeDocument/2006/relationships/image" Target="../media/image34.png"/><Relationship Id="rId10" Type="http://schemas.openxmlformats.org/officeDocument/2006/relationships/slide" Target="slide7.xml"/><Relationship Id="rId19" Type="http://schemas.openxmlformats.org/officeDocument/2006/relationships/image" Target="../media/image32.gif"/><Relationship Id="rId4" Type="http://schemas.microsoft.com/office/2007/relationships/hdphoto" Target="../media/hdphoto1.wdp"/><Relationship Id="rId9" Type="http://schemas.microsoft.com/office/2007/relationships/hdphoto" Target="../media/hdphoto8.wdp"/><Relationship Id="rId14" Type="http://schemas.openxmlformats.org/officeDocument/2006/relationships/image" Target="../media/image30.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5.xml"/><Relationship Id="rId5" Type="http://schemas.microsoft.com/office/2007/relationships/hdphoto" Target="../media/hdphoto7.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9"/>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8822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8"/>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982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04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2351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87950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47882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67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7382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194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207962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53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hãu</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72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trận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lũ</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lớn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gỗ</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thể</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tốt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bụng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mới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2098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1272</Words>
  <Application>Microsoft Office PowerPoint</Application>
  <PresentationFormat>Widescreen</PresentationFormat>
  <Paragraphs>130</Paragraphs>
  <Slides>30</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Cutewritten</vt:lpstr>
      <vt:lpstr>微软雅黑</vt:lpstr>
      <vt:lpstr>Arial</vt:lpstr>
      <vt:lpstr>Calibri</vt:lpstr>
      <vt:lpstr>Calibri Light</vt:lpstr>
      <vt:lpstr>Cambria</vt:lpstr>
      <vt:lpstr>Times New Roman</vt:lpstr>
      <vt:lpstr>UTM Gradoo</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2023-11-30T08:45:11Z</dcterms:created>
  <dcterms:modified xsi:type="dcterms:W3CDTF">2023-12-10T03:50:30Z</dcterms:modified>
</cp:coreProperties>
</file>