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42"/>
  </p:notesMasterIdLst>
  <p:sldIdLst>
    <p:sldId id="7121" r:id="rId5"/>
    <p:sldId id="425" r:id="rId6"/>
    <p:sldId id="327" r:id="rId7"/>
    <p:sldId id="430" r:id="rId8"/>
    <p:sldId id="432" r:id="rId9"/>
    <p:sldId id="433" r:id="rId10"/>
    <p:sldId id="434" r:id="rId11"/>
    <p:sldId id="435" r:id="rId12"/>
    <p:sldId id="436" r:id="rId13"/>
    <p:sldId id="7123" r:id="rId14"/>
    <p:sldId id="7128" r:id="rId15"/>
    <p:sldId id="7129" r:id="rId16"/>
    <p:sldId id="7130" r:id="rId17"/>
    <p:sldId id="7133" r:id="rId18"/>
    <p:sldId id="7144" r:id="rId19"/>
    <p:sldId id="7143" r:id="rId20"/>
    <p:sldId id="7145" r:id="rId21"/>
    <p:sldId id="7146" r:id="rId22"/>
    <p:sldId id="7135" r:id="rId23"/>
    <p:sldId id="7141" r:id="rId24"/>
    <p:sldId id="7147" r:id="rId25"/>
    <p:sldId id="7148" r:id="rId26"/>
    <p:sldId id="7149" r:id="rId27"/>
    <p:sldId id="7140" r:id="rId28"/>
    <p:sldId id="7150" r:id="rId29"/>
    <p:sldId id="7151" r:id="rId30"/>
    <p:sldId id="7136" r:id="rId31"/>
    <p:sldId id="7152" r:id="rId32"/>
    <p:sldId id="7139" r:id="rId33"/>
    <p:sldId id="7153" r:id="rId34"/>
    <p:sldId id="7154" r:id="rId35"/>
    <p:sldId id="7155" r:id="rId36"/>
    <p:sldId id="7156" r:id="rId37"/>
    <p:sldId id="7157" r:id="rId38"/>
    <p:sldId id="7158" r:id="rId39"/>
    <p:sldId id="7116" r:id="rId40"/>
    <p:sldId id="44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1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7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5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7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8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2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95DBAA-6E63-9D54-D5E8-A053272CDA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89565F-0DC4-4C19-EB3C-13DB3A321E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slide" Target="slide8.xml"/><Relationship Id="rId2" Type="http://schemas.openxmlformats.org/officeDocument/2006/relationships/image" Target="../media/image10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8.png"/><Relationship Id="rId5" Type="http://schemas.openxmlformats.org/officeDocument/2006/relationships/image" Target="../media/image33.png"/><Relationship Id="rId15" Type="http://schemas.openxmlformats.org/officeDocument/2006/relationships/image" Target="../media/image62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8.png"/><Relationship Id="rId5" Type="http://schemas.openxmlformats.org/officeDocument/2006/relationships/image" Target="../media/image33.png"/><Relationship Id="rId15" Type="http://schemas.openxmlformats.org/officeDocument/2006/relationships/image" Target="../media/image62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66.png"/><Relationship Id="rId5" Type="http://schemas.openxmlformats.org/officeDocument/2006/relationships/image" Target="../media/image33.png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4.png"/><Relationship Id="rId1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0DE5FC25-75CB-412A-A40B-4B27FC639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6CEE582-4044-499B-ACF3-96161F95C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/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64B6AA-8D77-4FAB-938F-6D46157D40B1}"/>
              </a:ext>
            </a:extLst>
          </p:cNvPr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524F-6D9B-4A11-8567-52E17DFAE674}"/>
              </a:ext>
            </a:extLst>
          </p:cNvPr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18D04-3EDA-D612-49B9-5A66D14BB9DE}"/>
              </a:ext>
            </a:extLst>
          </p:cNvPr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1673</Words>
  <Application>Microsoft Office PowerPoint</Application>
  <PresentationFormat>Widescreen</PresentationFormat>
  <Paragraphs>154</Paragraphs>
  <Slides>37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等线</vt:lpstr>
      <vt:lpstr>等线 Light</vt:lpstr>
      <vt:lpstr>DFPOP1-W9</vt:lpstr>
      <vt:lpstr>inpin heiti</vt:lpstr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SVN-Shintia Script</vt:lpstr>
      <vt:lpstr>UTM Ong Do Gia</vt:lpstr>
      <vt:lpstr>Wingdings</vt:lpstr>
      <vt:lpstr>Custom Design</vt:lpstr>
      <vt:lpstr>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2023-12-09T14:15:03Z</dcterms:created>
  <dcterms:modified xsi:type="dcterms:W3CDTF">2023-12-10T04:17:42Z</dcterms:modified>
</cp:coreProperties>
</file>