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6"/>
  </p:notesMasterIdLst>
  <p:sldIdLst>
    <p:sldId id="294" r:id="rId2"/>
    <p:sldId id="297" r:id="rId3"/>
    <p:sldId id="298" r:id="rId4"/>
    <p:sldId id="338" r:id="rId5"/>
    <p:sldId id="337" r:id="rId6"/>
    <p:sldId id="339" r:id="rId7"/>
    <p:sldId id="340" r:id="rId8"/>
    <p:sldId id="341" r:id="rId9"/>
    <p:sldId id="342" r:id="rId10"/>
    <p:sldId id="304" r:id="rId11"/>
    <p:sldId id="358" r:id="rId12"/>
    <p:sldId id="359" r:id="rId13"/>
    <p:sldId id="360" r:id="rId14"/>
    <p:sldId id="3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160" autoAdjust="0"/>
  </p:normalViewPr>
  <p:slideViewPr>
    <p:cSldViewPr snapToGrid="0">
      <p:cViewPr varScale="1">
        <p:scale>
          <a:sx n="44" d="100"/>
          <a:sy n="44" d="100"/>
        </p:scale>
        <p:origin x="17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4EE4C-14C4-4D5D-9CBF-9D6EAE0CCDD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84EE6-6A58-4877-9BEC-67FA45F76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6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87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4EE6-6A58-4877-9BEC-67FA45F76B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0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ACDCE-1095-D64C-0205-8E6310FBB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36A0DE-916D-9C8B-FF5C-0EAD633EE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63601-BA01-4851-42E6-66F6E3E51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435A-AEE6-45B9-AFE9-60F6DEB6EB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FB0C5-6517-6E9F-6B7F-42A6A6BA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D160E-FEE8-7C21-E59B-E99F09DB9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BBF9-EA6A-4EC3-AF46-F8A2398E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A105-7680-FA5E-2054-E4835604E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B39A2-A83F-6D92-8239-3C754D5CF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29A85-6078-9985-6416-A0062DD9B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435A-AEE6-45B9-AFE9-60F6DEB6EB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7089F-CD5B-5AAE-E8A2-F846C74A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638F1-00F1-1314-10CB-2CDC5F279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BBF9-EA6A-4EC3-AF46-F8A2398E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6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DE8AC4-8ADF-AD07-FFF9-7BB3392D12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C005A2-6AC9-D840-72C9-558130984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B13AE-899D-0517-443A-2BC69B83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435A-AEE6-45B9-AFE9-60F6DEB6EB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71B78-0570-A36A-4AF0-DE0E7B602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ED22C-E07F-D095-AC4C-9E631194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BBF9-EA6A-4EC3-AF46-F8A2398E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62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1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583AF-53BD-C109-7F52-816EDD81E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9B5CE-DDE9-AB1D-C70D-C089378F9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66ADC-6E54-51CA-125E-606A5938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435A-AEE6-45B9-AFE9-60F6DEB6EB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AD1CF-F19C-833F-270D-E14D7555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20927-DFD4-8666-7F05-C67D5A2F8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BBF9-EA6A-4EC3-AF46-F8A2398E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0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6CF1-A3D7-BF4E-94CB-36EB70145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641B9-D716-513B-013F-3BE30CFFA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F46E1-5946-F292-3B1D-DD94A2E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435A-AEE6-45B9-AFE9-60F6DEB6EB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8419D-E6F9-42FD-9ED2-C60FC874D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58329-9AA8-DDC0-30FF-5D716DB59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BBF9-EA6A-4EC3-AF46-F8A2398E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1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B4EE0-86BB-8A74-E565-9152C119C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43429-79FA-020F-7B02-C75C4B72DF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67957-2887-F401-133E-38530F2B3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D0815-E0AB-0C86-BFFA-F20AE8086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435A-AEE6-45B9-AFE9-60F6DEB6EB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BCCDF-6D73-E19D-6983-99C6DC6C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7B74D-89B4-95B3-0222-DCC2348D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BBF9-EA6A-4EC3-AF46-F8A2398E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E2E9A-92CC-CC4A-C12D-C0ED97CC6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77C8D-2199-2FCF-5708-D2C30F86A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DCEFD-8D6E-C662-59A1-000AA33BF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A55D4-8B5D-8609-5FC1-AE6C5EE3B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5303B6-5DE4-0D0C-DFD1-50E72B63A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149973-1F79-AC46-CD4A-BD81A849C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435A-AEE6-45B9-AFE9-60F6DEB6EB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909345-93DF-B529-56CC-0C9345415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15943-C22F-DBE4-8AEB-2DBED0C5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BBF9-EA6A-4EC3-AF46-F8A2398E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0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98E2B-CD37-F1C6-1748-D110BC9FE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7901B7-842C-6D67-E229-5171138B7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435A-AEE6-45B9-AFE9-60F6DEB6EB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D6A12-6452-1B2B-8AB0-B6EF6891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EBC88-CD13-703F-E0BB-6206E7E88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BBF9-EA6A-4EC3-AF46-F8A2398E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5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68B6C-8854-1FE5-FCC3-AAF60130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435A-AEE6-45B9-AFE9-60F6DEB6EB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4896B4-419D-962C-826C-302A6EFE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ECC6B-6FDB-DA50-AAF7-E32A452F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BBF9-EA6A-4EC3-AF46-F8A2398E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0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94AD3-7E59-D6BB-CA76-F9376FE5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A37AD-1899-BF1B-8D7A-1D3EBF68F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60132-739C-7217-BE57-03D03FDEB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87FC9-24D9-257E-70CB-78CF68CB2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435A-AEE6-45B9-AFE9-60F6DEB6EB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15E6F-63FE-93F0-D40D-98BECACE4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873D2-2B0E-E5DB-75C2-BB0AA80AB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BBF9-EA6A-4EC3-AF46-F8A2398E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7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BF2ED-3BEB-1747-DFCC-BD23CE93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80877E-A239-29C6-19DA-F2402679D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763CE-7509-1FC7-CAA5-3174BC3AB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52679-446A-163A-B9D0-C6B523C8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435A-AEE6-45B9-AFE9-60F6DEB6EB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4A361-6B73-0CF4-29D8-0678DB22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7F02C-2FFC-08EF-ABB4-1D486C82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BBF9-EA6A-4EC3-AF46-F8A2398E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3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AAFE274-9CDD-86C9-7AFE-30A8BA78398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E651D9-B7F0-10CB-6D5B-E354D33A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461F4-B95E-150D-2BFD-836F91A7F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99236-900A-243C-155D-E0ABEC51E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ED435A-AEE6-45B9-AFE9-60F6DEB6EB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EFCFA-ABAB-1EFB-18C9-CAB1A076C8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EBD1F-596F-3E58-04CB-F98376A92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27BBF9-EA6A-4EC3-AF46-F8A2398E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8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gif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6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openxmlformats.org/officeDocument/2006/relationships/image" Target="../media/image1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840" y="3199034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060970"/>
            <a:ext cx="2902834" cy="293916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FBEF30-1783-A035-24E7-122828CDFE19}"/>
              </a:ext>
            </a:extLst>
          </p:cNvPr>
          <p:cNvSpPr txBox="1"/>
          <p:nvPr/>
        </p:nvSpPr>
        <p:spPr>
          <a:xfrm>
            <a:off x="3008766" y="36378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3D358B-9589-FAD9-AAE0-785F49ABA6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6069" y="891849"/>
            <a:ext cx="2700762" cy="1664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9AFFEB-5F3A-E13C-2E6C-B78C30D8EB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3124" y="1971675"/>
            <a:ext cx="7942577" cy="2142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61C4A-CEB4-BD58-AFAC-D2A094BC574A}"/>
              </a:ext>
            </a:extLst>
          </p:cNvPr>
          <p:cNvSpPr txBox="1"/>
          <p:nvPr/>
        </p:nvSpPr>
        <p:spPr>
          <a:xfrm>
            <a:off x="3075441" y="4211885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4412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mẫu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153A64-5F7E-BB87-3968-6D13C46AD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49" y="1228724"/>
            <a:ext cx="7331989" cy="1162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FF4AFC-4B21-1A62-18BF-41F7442EE778}"/>
                  </a:ext>
                </a:extLst>
              </p:cNvPr>
              <p:cNvSpPr txBox="1"/>
              <p:nvPr/>
            </p:nvSpPr>
            <p:spPr>
              <a:xfrm>
                <a:off x="679888" y="2312030"/>
                <a:ext cx="2549088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FF4AFC-4B21-1A62-18BF-41F7442EE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88" y="2312030"/>
                <a:ext cx="2549088" cy="1068562"/>
              </a:xfrm>
              <a:prstGeom prst="rect">
                <a:avLst/>
              </a:prstGeom>
              <a:blipFill>
                <a:blip r:embed="rId5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0664EB-7A45-4845-2E96-1D03B91A1FAF}"/>
                  </a:ext>
                </a:extLst>
              </p:cNvPr>
              <p:cNvSpPr txBox="1"/>
              <p:nvPr/>
            </p:nvSpPr>
            <p:spPr>
              <a:xfrm>
                <a:off x="7191702" y="2362283"/>
                <a:ext cx="3405353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0664EB-7A45-4845-2E96-1D03B91A1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702" y="2362283"/>
                <a:ext cx="3405353" cy="1067152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144F0E-50C4-FBF3-86CB-51657A6A9738}"/>
                  </a:ext>
                </a:extLst>
              </p:cNvPr>
              <p:cNvSpPr txBox="1"/>
              <p:nvPr/>
            </p:nvSpPr>
            <p:spPr>
              <a:xfrm>
                <a:off x="641788" y="4407530"/>
                <a:ext cx="2549088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144F0E-50C4-FBF3-86CB-51657A6A9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88" y="4407530"/>
                <a:ext cx="2549088" cy="1080424"/>
              </a:xfrm>
              <a:prstGeom prst="rect">
                <a:avLst/>
              </a:prstGeom>
              <a:blipFill>
                <a:blip r:embed="rId7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5F30FB-E3A9-E866-ED36-885C3BD1F7D6}"/>
                  </a:ext>
                </a:extLst>
              </p:cNvPr>
              <p:cNvSpPr txBox="1"/>
              <p:nvPr/>
            </p:nvSpPr>
            <p:spPr>
              <a:xfrm>
                <a:off x="7486977" y="4333958"/>
                <a:ext cx="3405353" cy="1067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5F30FB-E3A9-E866-ED36-885C3BD1F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977" y="4333958"/>
                <a:ext cx="3405353" cy="10677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4F7247-6BA5-5369-961A-23A6BCDEC904}"/>
                  </a:ext>
                </a:extLst>
              </p:cNvPr>
              <p:cNvSpPr txBox="1"/>
              <p:nvPr/>
            </p:nvSpPr>
            <p:spPr>
              <a:xfrm>
                <a:off x="317938" y="3388355"/>
                <a:ext cx="4063562" cy="1112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4F7247-6BA5-5369-961A-23A6BCDEC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38" y="3388355"/>
                <a:ext cx="4063562" cy="1112997"/>
              </a:xfrm>
              <a:prstGeom prst="rect">
                <a:avLst/>
              </a:prstGeom>
              <a:blipFill>
                <a:blip r:embed="rId9"/>
                <a:stretch>
                  <a:fillRect b="-9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B90CA2-6B0E-0C08-A11F-9F7F389D2AC0}"/>
                  </a:ext>
                </a:extLst>
              </p:cNvPr>
              <p:cNvSpPr txBox="1"/>
              <p:nvPr/>
            </p:nvSpPr>
            <p:spPr>
              <a:xfrm>
                <a:off x="7452163" y="3321680"/>
                <a:ext cx="4063562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B90CA2-6B0E-0C08-A11F-9F7F389D2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163" y="3321680"/>
                <a:ext cx="4063562" cy="1067152"/>
              </a:xfrm>
              <a:prstGeom prst="rect">
                <a:avLst/>
              </a:prstGeom>
              <a:blipFill>
                <a:blip r:embed="rId10"/>
                <a:stretch>
                  <a:fillRect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EBE891-8F21-6857-964D-87FBFCC572F2}"/>
                  </a:ext>
                </a:extLst>
              </p:cNvPr>
              <p:cNvSpPr txBox="1"/>
              <p:nvPr/>
            </p:nvSpPr>
            <p:spPr>
              <a:xfrm>
                <a:off x="327463" y="5369555"/>
                <a:ext cx="4063562" cy="1112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EBE891-8F21-6857-964D-87FBFCC5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63" y="5369555"/>
                <a:ext cx="4063562" cy="1112997"/>
              </a:xfrm>
              <a:prstGeom prst="rect">
                <a:avLst/>
              </a:prstGeom>
              <a:blipFill>
                <a:blip r:embed="rId11"/>
                <a:stretch>
                  <a:fillRect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79A06C-3A5A-2A8D-B2BA-8752D243F92B}"/>
                  </a:ext>
                </a:extLst>
              </p:cNvPr>
              <p:cNvSpPr txBox="1"/>
              <p:nvPr/>
            </p:nvSpPr>
            <p:spPr>
              <a:xfrm>
                <a:off x="7671238" y="5360030"/>
                <a:ext cx="4063562" cy="1067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79A06C-3A5A-2A8D-B2BA-8752D243F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238" y="5360030"/>
                <a:ext cx="4063562" cy="1067728"/>
              </a:xfrm>
              <a:prstGeom prst="rect">
                <a:avLst/>
              </a:prstGeom>
              <a:blipFill>
                <a:blip r:embed="rId12"/>
                <a:stretch>
                  <a:fillRect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123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824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 phân số thích hợp.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BC6DF-4840-F0F2-BBD2-BEF7AF18D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99" y="1785937"/>
            <a:ext cx="7839075" cy="3181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BB99A10-005C-BFFB-7EC1-F52772D6BD6E}"/>
                  </a:ext>
                </a:extLst>
              </p:cNvPr>
              <p:cNvSpPr/>
              <p:nvPr/>
            </p:nvSpPr>
            <p:spPr>
              <a:xfrm>
                <a:off x="5457825" y="2028825"/>
                <a:ext cx="1095375" cy="1104900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BB99A10-005C-BFFB-7EC1-F52772D6B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825" y="2028825"/>
                <a:ext cx="1095375" cy="11049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DF00415-F422-FBD9-DA7A-D8525138A6B1}"/>
                  </a:ext>
                </a:extLst>
              </p:cNvPr>
              <p:cNvSpPr/>
              <p:nvPr/>
            </p:nvSpPr>
            <p:spPr>
              <a:xfrm>
                <a:off x="8001000" y="2009775"/>
                <a:ext cx="1171575" cy="1200149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DF00415-F422-FBD9-DA7A-D8525138A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2009775"/>
                <a:ext cx="1171575" cy="120014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3A2F776-6220-0B00-C0B6-1FBB3EF61CF0}"/>
                  </a:ext>
                </a:extLst>
              </p:cNvPr>
              <p:cNvSpPr/>
              <p:nvPr/>
            </p:nvSpPr>
            <p:spPr>
              <a:xfrm>
                <a:off x="5438775" y="3638550"/>
                <a:ext cx="1095375" cy="110490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3A2F776-6220-0B00-C0B6-1FBB3EF61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75" y="3638550"/>
                <a:ext cx="1095375" cy="1104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2FA872E8-D501-DF82-EA8B-B66CDEE82474}"/>
                  </a:ext>
                </a:extLst>
              </p:cNvPr>
              <p:cNvSpPr/>
              <p:nvPr/>
            </p:nvSpPr>
            <p:spPr>
              <a:xfrm>
                <a:off x="7829550" y="3533776"/>
                <a:ext cx="1504949" cy="1209674"/>
              </a:xfrm>
              <a:prstGeom prst="triangl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2FA872E8-D501-DF82-EA8B-B66CDEE82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50" y="3533776"/>
                <a:ext cx="1504949" cy="1209674"/>
              </a:xfrm>
              <a:prstGeom prst="triangle">
                <a:avLst/>
              </a:prstGeom>
              <a:blipFill>
                <a:blip r:embed="rId7"/>
                <a:stretch>
                  <a:fillRect b="-1633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915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93099" y="355549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/>
              <p:nvPr/>
            </p:nvSpPr>
            <p:spPr>
              <a:xfrm>
                <a:off x="1123950" y="383364"/>
                <a:ext cx="10763250" cy="1795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 còn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chai nước giặt. Rô-bốt quyết định sử dụng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chai nước giặt để giặt chăn, rồi dùng thêm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chai nước giặt để giặt quần áo. Hỏi khi ấy chai nước giặt còn lại mấy phần?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50" y="383364"/>
                <a:ext cx="10763250" cy="1795043"/>
              </a:xfrm>
              <a:prstGeom prst="rect">
                <a:avLst/>
              </a:prstGeom>
              <a:blipFill>
                <a:blip r:embed="rId3"/>
                <a:stretch>
                  <a:fillRect l="-1133" r="-113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82AC8FC-4752-EF95-E902-C2232B4DB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1700212"/>
            <a:ext cx="3048000" cy="2713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E374C6-EB9D-22E5-EBC0-D3FC90286116}"/>
                  </a:ext>
                </a:extLst>
              </p:cNvPr>
              <p:cNvSpPr txBox="1"/>
              <p:nvPr/>
            </p:nvSpPr>
            <p:spPr>
              <a:xfrm>
                <a:off x="885824" y="2790825"/>
                <a:ext cx="7572375" cy="2738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200" b="1" u="sng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200" b="1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(chai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chai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E374C6-EB9D-22E5-EBC0-D3FC9028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4" y="2790825"/>
                <a:ext cx="7572375" cy="2738057"/>
              </a:xfrm>
              <a:prstGeom prst="rect">
                <a:avLst/>
              </a:prstGeom>
              <a:blipFill>
                <a:blip r:embed="rId5"/>
                <a:stretch>
                  <a:fillRect t="-2673" r="-2093" b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970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824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phân số thích hợp.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76520D-643B-F2FA-A2BC-21CFE9A35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1252537"/>
            <a:ext cx="8668416" cy="3709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0E9DDD-4C41-1047-C98C-6CA590E7C4D4}"/>
                  </a:ext>
                </a:extLst>
              </p:cNvPr>
              <p:cNvSpPr txBox="1"/>
              <p:nvPr/>
            </p:nvSpPr>
            <p:spPr>
              <a:xfrm>
                <a:off x="647700" y="4972050"/>
                <a:ext cx="5572125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𝟏𝟕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(m)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0E9DDD-4C41-1047-C98C-6CA590E7C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4972050"/>
                <a:ext cx="5572125" cy="721031"/>
              </a:xfrm>
              <a:prstGeom prst="rect">
                <a:avLst/>
              </a:prstGeom>
              <a:blipFill>
                <a:blip r:embed="rId4"/>
                <a:stretch>
                  <a:fillRect l="-2188" b="-9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CC6E7E-3DE7-0DC3-B10D-4C62E33D5C80}"/>
                  </a:ext>
                </a:extLst>
              </p:cNvPr>
              <p:cNvSpPr txBox="1"/>
              <p:nvPr/>
            </p:nvSpPr>
            <p:spPr>
              <a:xfrm>
                <a:off x="6534150" y="4943475"/>
                <a:ext cx="5248275" cy="1522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CC6E7E-3DE7-0DC3-B10D-4C62E33D5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150" y="4943475"/>
                <a:ext cx="5248275" cy="1522340"/>
              </a:xfrm>
              <a:prstGeom prst="rect">
                <a:avLst/>
              </a:prstGeom>
              <a:blipFill>
                <a:blip r:embed="rId5"/>
                <a:stretch>
                  <a:fillRect l="-3020" b="-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57CDFF2-566E-8113-B969-E5A886B2F023}"/>
                  </a:ext>
                </a:extLst>
              </p:cNvPr>
              <p:cNvSpPr/>
              <p:nvPr/>
            </p:nvSpPr>
            <p:spPr>
              <a:xfrm>
                <a:off x="4581526" y="3381375"/>
                <a:ext cx="666750" cy="638175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57CDFF2-566E-8113-B969-E5A886B2F0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526" y="3381375"/>
                <a:ext cx="666750" cy="63817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EA9E924C-AC01-8335-2725-E73A003947FA}"/>
                  </a:ext>
                </a:extLst>
              </p:cNvPr>
              <p:cNvSpPr/>
              <p:nvPr/>
            </p:nvSpPr>
            <p:spPr>
              <a:xfrm>
                <a:off x="7258051" y="4219575"/>
                <a:ext cx="571499" cy="638175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EA9E924C-AC01-8335-2725-E73A00394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4219575"/>
                <a:ext cx="571499" cy="63817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813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1" grpId="0"/>
      <p:bldP spid="12" grpId="0" build="p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DE1C13-565E-48CA-B5E5-E178FF780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0"/>
            <a:ext cx="12192000" cy="59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054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AD2B3A-BAA5-4EA7-8179-BC18E4505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7" y="48475"/>
            <a:ext cx="11546825" cy="67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768529"/>
            <a:ext cx="2743200" cy="37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C6A856-046F-5A89-FA88-7784844ABD12}"/>
              </a:ext>
            </a:extLst>
          </p:cNvPr>
          <p:cNvGrpSpPr/>
          <p:nvPr/>
        </p:nvGrpSpPr>
        <p:grpSpPr>
          <a:xfrm>
            <a:off x="3906834" y="228600"/>
            <a:ext cx="4287836" cy="5462559"/>
            <a:chOff x="3906834" y="228600"/>
            <a:chExt cx="4287836" cy="5462559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BD5A442-50ED-FD2A-36E4-7F2E0E323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5" r="22336" b="11218"/>
            <a:stretch/>
          </p:blipFill>
          <p:spPr>
            <a:xfrm>
              <a:off x="3997329" y="228600"/>
              <a:ext cx="4197341" cy="546255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868408-CB5F-BE5E-2632-2B1AE969B02F}"/>
                </a:ext>
              </a:extLst>
            </p:cNvPr>
            <p:cNvSpPr txBox="1"/>
            <p:nvPr/>
          </p:nvSpPr>
          <p:spPr>
            <a:xfrm>
              <a:off x="3906834" y="1066800"/>
              <a:ext cx="4191001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BÁNH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MÌ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TRÍ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NHỚ</a:t>
              </a:r>
              <a:endParaRPr kumimoji="0" lang="vi-VN" sz="6600" b="1" i="0" u="none" strike="noStrike" kern="1200" cap="none" spc="0" normalizeH="0" baseline="0" noProof="0" dirty="0">
                <a:ln w="19050">
                  <a:solidFill>
                    <a:srgbClr val="C0504D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4511DDE7-600A-F4FF-7860-C13CB02CC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507014"/>
            <a:ext cx="2743200" cy="43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8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A4A527B-FB1F-00B0-15FE-5095CB8F8D38}"/>
              </a:ext>
            </a:extLst>
          </p:cNvPr>
          <p:cNvSpPr/>
          <p:nvPr/>
        </p:nvSpPr>
        <p:spPr>
          <a:xfrm flipH="1">
            <a:off x="2216761" y="383950"/>
            <a:ext cx="7391400" cy="2362200"/>
          </a:xfrm>
          <a:custGeom>
            <a:avLst/>
            <a:gdLst>
              <a:gd name="connsiteX0" fmla="*/ 0 w 7391400"/>
              <a:gd name="connsiteY0" fmla="*/ 393708 h 2362200"/>
              <a:gd name="connsiteX1" fmla="*/ 393708 w 7391400"/>
              <a:gd name="connsiteY1" fmla="*/ 0 h 2362200"/>
              <a:gd name="connsiteX2" fmla="*/ 1231900 w 7391400"/>
              <a:gd name="connsiteY2" fmla="*/ 0 h 2362200"/>
              <a:gd name="connsiteX3" fmla="*/ 1231900 w 7391400"/>
              <a:gd name="connsiteY3" fmla="*/ 0 h 2362200"/>
              <a:gd name="connsiteX4" fmla="*/ 3079750 w 7391400"/>
              <a:gd name="connsiteY4" fmla="*/ 0 h 2362200"/>
              <a:gd name="connsiteX5" fmla="*/ 6997692 w 7391400"/>
              <a:gd name="connsiteY5" fmla="*/ 0 h 2362200"/>
              <a:gd name="connsiteX6" fmla="*/ 7391400 w 7391400"/>
              <a:gd name="connsiteY6" fmla="*/ 393708 h 2362200"/>
              <a:gd name="connsiteX7" fmla="*/ 7391400 w 7391400"/>
              <a:gd name="connsiteY7" fmla="*/ 1377950 h 2362200"/>
              <a:gd name="connsiteX8" fmla="*/ 7391400 w 7391400"/>
              <a:gd name="connsiteY8" fmla="*/ 1377950 h 2362200"/>
              <a:gd name="connsiteX9" fmla="*/ 7391400 w 7391400"/>
              <a:gd name="connsiteY9" fmla="*/ 1968500 h 2362200"/>
              <a:gd name="connsiteX10" fmla="*/ 7391400 w 7391400"/>
              <a:gd name="connsiteY10" fmla="*/ 1968492 h 2362200"/>
              <a:gd name="connsiteX11" fmla="*/ 6997692 w 7391400"/>
              <a:gd name="connsiteY11" fmla="*/ 2362200 h 2362200"/>
              <a:gd name="connsiteX12" fmla="*/ 3079750 w 7391400"/>
              <a:gd name="connsiteY12" fmla="*/ 2362200 h 2362200"/>
              <a:gd name="connsiteX13" fmla="*/ 932351 w 7391400"/>
              <a:gd name="connsiteY13" fmla="*/ 2892112 h 2362200"/>
              <a:gd name="connsiteX14" fmla="*/ 1231900 w 7391400"/>
              <a:gd name="connsiteY14" fmla="*/ 2362200 h 2362200"/>
              <a:gd name="connsiteX15" fmla="*/ 393708 w 7391400"/>
              <a:gd name="connsiteY15" fmla="*/ 2362200 h 2362200"/>
              <a:gd name="connsiteX16" fmla="*/ 0 w 7391400"/>
              <a:gd name="connsiteY16" fmla="*/ 1968492 h 2362200"/>
              <a:gd name="connsiteX17" fmla="*/ 0 w 7391400"/>
              <a:gd name="connsiteY17" fmla="*/ 1968500 h 2362200"/>
              <a:gd name="connsiteX18" fmla="*/ 0 w 7391400"/>
              <a:gd name="connsiteY18" fmla="*/ 1377950 h 2362200"/>
              <a:gd name="connsiteX19" fmla="*/ 0 w 7391400"/>
              <a:gd name="connsiteY19" fmla="*/ 1377950 h 2362200"/>
              <a:gd name="connsiteX20" fmla="*/ 0 w 7391400"/>
              <a:gd name="connsiteY20" fmla="*/ 393708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91400" h="2362200" fill="none" extrusionOk="0">
                <a:moveTo>
                  <a:pt x="0" y="393708"/>
                </a:moveTo>
                <a:cubicBezTo>
                  <a:pt x="-6114" y="163586"/>
                  <a:pt x="171833" y="36099"/>
                  <a:pt x="393708" y="0"/>
                </a:cubicBezTo>
                <a:cubicBezTo>
                  <a:pt x="741744" y="19135"/>
                  <a:pt x="1108497" y="-51082"/>
                  <a:pt x="1231900" y="0"/>
                </a:cubicBezTo>
                <a:lnTo>
                  <a:pt x="1231900" y="0"/>
                </a:lnTo>
                <a:cubicBezTo>
                  <a:pt x="1780676" y="-7005"/>
                  <a:pt x="2162079" y="-136080"/>
                  <a:pt x="3079750" y="0"/>
                </a:cubicBezTo>
                <a:cubicBezTo>
                  <a:pt x="4547650" y="-78244"/>
                  <a:pt x="5586405" y="115028"/>
                  <a:pt x="6997692" y="0"/>
                </a:cubicBezTo>
                <a:cubicBezTo>
                  <a:pt x="7177837" y="-6055"/>
                  <a:pt x="7353851" y="173203"/>
                  <a:pt x="7391400" y="393708"/>
                </a:cubicBezTo>
                <a:cubicBezTo>
                  <a:pt x="7325290" y="879175"/>
                  <a:pt x="7454097" y="955638"/>
                  <a:pt x="7391400" y="1377950"/>
                </a:cubicBezTo>
                <a:lnTo>
                  <a:pt x="7391400" y="1377950"/>
                </a:lnTo>
                <a:cubicBezTo>
                  <a:pt x="7442790" y="1591728"/>
                  <a:pt x="7405681" y="1739841"/>
                  <a:pt x="7391400" y="1968500"/>
                </a:cubicBezTo>
                <a:lnTo>
                  <a:pt x="7391400" y="1968492"/>
                </a:lnTo>
                <a:cubicBezTo>
                  <a:pt x="7399973" y="2194134"/>
                  <a:pt x="7210418" y="2361464"/>
                  <a:pt x="6997692" y="2362200"/>
                </a:cubicBezTo>
                <a:cubicBezTo>
                  <a:pt x="5748947" y="2417753"/>
                  <a:pt x="4539062" y="2339729"/>
                  <a:pt x="3079750" y="2362200"/>
                </a:cubicBezTo>
                <a:cubicBezTo>
                  <a:pt x="2539112" y="2332697"/>
                  <a:pt x="1792490" y="2670029"/>
                  <a:pt x="932351" y="2892112"/>
                </a:cubicBezTo>
                <a:cubicBezTo>
                  <a:pt x="972032" y="2715049"/>
                  <a:pt x="1175385" y="2515321"/>
                  <a:pt x="1231900" y="2362200"/>
                </a:cubicBezTo>
                <a:cubicBezTo>
                  <a:pt x="1080149" y="2400467"/>
                  <a:pt x="657201" y="2333846"/>
                  <a:pt x="393708" y="2362200"/>
                </a:cubicBezTo>
                <a:cubicBezTo>
                  <a:pt x="176963" y="2331920"/>
                  <a:pt x="13736" y="2186351"/>
                  <a:pt x="0" y="1968492"/>
                </a:cubicBezTo>
                <a:lnTo>
                  <a:pt x="0" y="1968500"/>
                </a:lnTo>
                <a:cubicBezTo>
                  <a:pt x="40384" y="1761614"/>
                  <a:pt x="-39742" y="1575782"/>
                  <a:pt x="0" y="1377950"/>
                </a:cubicBezTo>
                <a:lnTo>
                  <a:pt x="0" y="1377950"/>
                </a:lnTo>
                <a:cubicBezTo>
                  <a:pt x="-58126" y="927898"/>
                  <a:pt x="59666" y="821641"/>
                  <a:pt x="0" y="393708"/>
                </a:cubicBezTo>
                <a:close/>
              </a:path>
              <a:path w="7391400" h="2362200" stroke="0" extrusionOk="0">
                <a:moveTo>
                  <a:pt x="0" y="393708"/>
                </a:moveTo>
                <a:cubicBezTo>
                  <a:pt x="18405" y="168884"/>
                  <a:pt x="164642" y="571"/>
                  <a:pt x="393708" y="0"/>
                </a:cubicBezTo>
                <a:cubicBezTo>
                  <a:pt x="752680" y="-64125"/>
                  <a:pt x="1112722" y="7010"/>
                  <a:pt x="1231900" y="0"/>
                </a:cubicBezTo>
                <a:lnTo>
                  <a:pt x="1231900" y="0"/>
                </a:lnTo>
                <a:cubicBezTo>
                  <a:pt x="1512334" y="-92892"/>
                  <a:pt x="2610421" y="102155"/>
                  <a:pt x="3079750" y="0"/>
                </a:cubicBezTo>
                <a:cubicBezTo>
                  <a:pt x="4956915" y="-154272"/>
                  <a:pt x="6122105" y="-5549"/>
                  <a:pt x="6997692" y="0"/>
                </a:cubicBezTo>
                <a:cubicBezTo>
                  <a:pt x="7196214" y="10542"/>
                  <a:pt x="7425384" y="174246"/>
                  <a:pt x="7391400" y="393708"/>
                </a:cubicBezTo>
                <a:cubicBezTo>
                  <a:pt x="7464876" y="520400"/>
                  <a:pt x="7363536" y="987183"/>
                  <a:pt x="7391400" y="1377950"/>
                </a:cubicBezTo>
                <a:lnTo>
                  <a:pt x="7391400" y="1377950"/>
                </a:lnTo>
                <a:cubicBezTo>
                  <a:pt x="7374301" y="1571637"/>
                  <a:pt x="7380493" y="1865625"/>
                  <a:pt x="7391400" y="1968500"/>
                </a:cubicBezTo>
                <a:lnTo>
                  <a:pt x="7391400" y="1968492"/>
                </a:lnTo>
                <a:cubicBezTo>
                  <a:pt x="7411498" y="2150458"/>
                  <a:pt x="7218514" y="2365735"/>
                  <a:pt x="6997692" y="2362200"/>
                </a:cubicBezTo>
                <a:cubicBezTo>
                  <a:pt x="6430412" y="2342373"/>
                  <a:pt x="4948455" y="2433906"/>
                  <a:pt x="3079750" y="2362200"/>
                </a:cubicBezTo>
                <a:cubicBezTo>
                  <a:pt x="2189573" y="2535769"/>
                  <a:pt x="1431834" y="2877028"/>
                  <a:pt x="932351" y="2892112"/>
                </a:cubicBezTo>
                <a:cubicBezTo>
                  <a:pt x="1011618" y="2862156"/>
                  <a:pt x="1208510" y="2502579"/>
                  <a:pt x="1231900" y="2362200"/>
                </a:cubicBezTo>
                <a:cubicBezTo>
                  <a:pt x="1124868" y="2340999"/>
                  <a:pt x="784676" y="2401322"/>
                  <a:pt x="393708" y="2362200"/>
                </a:cubicBezTo>
                <a:cubicBezTo>
                  <a:pt x="202572" y="2370515"/>
                  <a:pt x="11008" y="2227567"/>
                  <a:pt x="0" y="1968492"/>
                </a:cubicBezTo>
                <a:lnTo>
                  <a:pt x="0" y="1968500"/>
                </a:lnTo>
                <a:cubicBezTo>
                  <a:pt x="17523" y="1812863"/>
                  <a:pt x="-28826" y="1466934"/>
                  <a:pt x="0" y="1377950"/>
                </a:cubicBezTo>
                <a:lnTo>
                  <a:pt x="0" y="1377950"/>
                </a:lnTo>
                <a:cubicBezTo>
                  <a:pt x="34687" y="1113183"/>
                  <a:pt x="-15272" y="788171"/>
                  <a:pt x="0" y="39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-37386"/>
                      <a:gd name="adj2" fmla="val 7243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trọng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1026" name="Picture 2" descr="Nobita Nobi Cartoon Shizuka Minamoto Character, doraemon character, comics,  child png | PNGEgg">
            <a:extLst>
              <a:ext uri="{FF2B5EF4-FFF2-40B4-BE49-F238E27FC236}">
                <a16:creationId xmlns:a16="http://schemas.microsoft.com/office/drawing/2014/main" id="{23552E19-CBF0-8F9E-9FF2-5E2F73499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46" b="97852" l="10000" r="90000">
                        <a14:foregroundMark x1="46556" y1="5566" x2="58444" y2="21094"/>
                        <a14:foregroundMark x1="48111" y1="17676" x2="47889" y2="29688"/>
                        <a14:foregroundMark x1="61889" y1="13965" x2="61889" y2="26660"/>
                        <a14:foregroundMark x1="42111" y1="10742" x2="45667" y2="29980"/>
                        <a14:foregroundMark x1="42778" y1="13770" x2="41556" y2="30078"/>
                        <a14:foregroundMark x1="37667" y1="14844" x2="42111" y2="28613"/>
                        <a14:foregroundMark x1="45333" y1="84961" x2="67556" y2="90625"/>
                        <a14:foregroundMark x1="71778" y1="77051" x2="73667" y2="83398"/>
                        <a14:foregroundMark x1="69000" y1="91504" x2="68667" y2="97852"/>
                        <a14:foregroundMark x1="71778" y1="85547" x2="74111" y2="89746"/>
                        <a14:foregroundMark x1="36111" y1="85840" x2="53667" y2="86035"/>
                        <a14:foregroundMark x1="40444" y1="43262" x2="47222" y2="50195"/>
                        <a14:foregroundMark x1="53222" y1="41992" x2="57778" y2="49902"/>
                        <a14:foregroundMark x1="45778" y1="2246" x2="45778" y2="2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69" t="-121" r="9731" b="121"/>
          <a:stretch/>
        </p:blipFill>
        <p:spPr bwMode="auto">
          <a:xfrm>
            <a:off x="8382000" y="3220092"/>
            <a:ext cx="2408780" cy="351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1B0A1D-13DD-E168-D11C-92C53CFCFC93}"/>
              </a:ext>
            </a:extLst>
          </p:cNvPr>
          <p:cNvSpPr/>
          <p:nvPr/>
        </p:nvSpPr>
        <p:spPr>
          <a:xfrm>
            <a:off x="1219200" y="3429000"/>
            <a:ext cx="6096000" cy="2839092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134BDD9-0C30-AE68-097D-DABC530A44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401220" y="3514877"/>
            <a:ext cx="1706554" cy="2484022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EF5E696-896C-09A2-9D05-433D4BEAC9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3360072" y="3540366"/>
            <a:ext cx="1706554" cy="2484022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92A2522-8364-4788-31FC-6757B6EDF5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5297152" y="3540366"/>
            <a:ext cx="1706554" cy="24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75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89F25427-381C-5187-FAAE-D2E0813BA984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213109 h 1278631"/>
                  <a:gd name="connsiteX1" fmla="*/ 135219 w 5754080"/>
                  <a:gd name="connsiteY1" fmla="*/ 0 h 1278631"/>
                  <a:gd name="connsiteX2" fmla="*/ 3356547 w 5754080"/>
                  <a:gd name="connsiteY2" fmla="*/ 0 h 1278631"/>
                  <a:gd name="connsiteX3" fmla="*/ 3356547 w 5754080"/>
                  <a:gd name="connsiteY3" fmla="*/ 0 h 1278631"/>
                  <a:gd name="connsiteX4" fmla="*/ 4795067 w 5754080"/>
                  <a:gd name="connsiteY4" fmla="*/ 0 h 1278631"/>
                  <a:gd name="connsiteX5" fmla="*/ 5618861 w 5754080"/>
                  <a:gd name="connsiteY5" fmla="*/ 0 h 1278631"/>
                  <a:gd name="connsiteX6" fmla="*/ 5754080 w 5754080"/>
                  <a:gd name="connsiteY6" fmla="*/ 213109 h 1278631"/>
                  <a:gd name="connsiteX7" fmla="*/ 5754080 w 5754080"/>
                  <a:gd name="connsiteY7" fmla="*/ 745868 h 1278631"/>
                  <a:gd name="connsiteX8" fmla="*/ 5754080 w 5754080"/>
                  <a:gd name="connsiteY8" fmla="*/ 745868 h 1278631"/>
                  <a:gd name="connsiteX9" fmla="*/ 5754080 w 5754080"/>
                  <a:gd name="connsiteY9" fmla="*/ 1065526 h 1278631"/>
                  <a:gd name="connsiteX10" fmla="*/ 5754080 w 5754080"/>
                  <a:gd name="connsiteY10" fmla="*/ 1065521 h 1278631"/>
                  <a:gd name="connsiteX11" fmla="*/ 5618861 w 5754080"/>
                  <a:gd name="connsiteY11" fmla="*/ 1278631 h 1278631"/>
                  <a:gd name="connsiteX12" fmla="*/ 4795067 w 5754080"/>
                  <a:gd name="connsiteY12" fmla="*/ 1278631 h 1278631"/>
                  <a:gd name="connsiteX13" fmla="*/ 4683533 w 5754080"/>
                  <a:gd name="connsiteY13" fmla="*/ 1830130 h 1278631"/>
                  <a:gd name="connsiteX14" fmla="*/ 3356547 w 5754080"/>
                  <a:gd name="connsiteY14" fmla="*/ 1278631 h 1278631"/>
                  <a:gd name="connsiteX15" fmla="*/ 135219 w 5754080"/>
                  <a:gd name="connsiteY15" fmla="*/ 1278631 h 1278631"/>
                  <a:gd name="connsiteX16" fmla="*/ 0 w 5754080"/>
                  <a:gd name="connsiteY16" fmla="*/ 1065521 h 1278631"/>
                  <a:gd name="connsiteX17" fmla="*/ 0 w 5754080"/>
                  <a:gd name="connsiteY17" fmla="*/ 1065526 h 1278631"/>
                  <a:gd name="connsiteX18" fmla="*/ 0 w 5754080"/>
                  <a:gd name="connsiteY18" fmla="*/ 745868 h 1278631"/>
                  <a:gd name="connsiteX19" fmla="*/ 0 w 5754080"/>
                  <a:gd name="connsiteY19" fmla="*/ 745868 h 1278631"/>
                  <a:gd name="connsiteX20" fmla="*/ 0 w 5754080"/>
                  <a:gd name="connsiteY20" fmla="*/ 213109 h 1278631"/>
                  <a:gd name="connsiteX0" fmla="*/ 0 w 5754080"/>
                  <a:gd name="connsiteY0" fmla="*/ 213109 h 1278631"/>
                  <a:gd name="connsiteX1" fmla="*/ 135219 w 5754080"/>
                  <a:gd name="connsiteY1" fmla="*/ 0 h 1278631"/>
                  <a:gd name="connsiteX2" fmla="*/ 3356547 w 5754080"/>
                  <a:gd name="connsiteY2" fmla="*/ 0 h 1278631"/>
                  <a:gd name="connsiteX3" fmla="*/ 3356547 w 5754080"/>
                  <a:gd name="connsiteY3" fmla="*/ 0 h 1278631"/>
                  <a:gd name="connsiteX4" fmla="*/ 4795067 w 5754080"/>
                  <a:gd name="connsiteY4" fmla="*/ 0 h 1278631"/>
                  <a:gd name="connsiteX5" fmla="*/ 5618861 w 5754080"/>
                  <a:gd name="connsiteY5" fmla="*/ 0 h 1278631"/>
                  <a:gd name="connsiteX6" fmla="*/ 5754080 w 5754080"/>
                  <a:gd name="connsiteY6" fmla="*/ 213109 h 1278631"/>
                  <a:gd name="connsiteX7" fmla="*/ 5754080 w 5754080"/>
                  <a:gd name="connsiteY7" fmla="*/ 745868 h 1278631"/>
                  <a:gd name="connsiteX8" fmla="*/ 5754080 w 5754080"/>
                  <a:gd name="connsiteY8" fmla="*/ 745868 h 1278631"/>
                  <a:gd name="connsiteX9" fmla="*/ 5754080 w 5754080"/>
                  <a:gd name="connsiteY9" fmla="*/ 1065526 h 1278631"/>
                  <a:gd name="connsiteX10" fmla="*/ 5754080 w 5754080"/>
                  <a:gd name="connsiteY10" fmla="*/ 1065521 h 1278631"/>
                  <a:gd name="connsiteX11" fmla="*/ 5618861 w 5754080"/>
                  <a:gd name="connsiteY11" fmla="*/ 1278631 h 1278631"/>
                  <a:gd name="connsiteX12" fmla="*/ 4795067 w 5754080"/>
                  <a:gd name="connsiteY12" fmla="*/ 1278631 h 1278631"/>
                  <a:gd name="connsiteX13" fmla="*/ 4683533 w 5754080"/>
                  <a:gd name="connsiteY13" fmla="*/ 1830130 h 1278631"/>
                  <a:gd name="connsiteX14" fmla="*/ 3356547 w 5754080"/>
                  <a:gd name="connsiteY14" fmla="*/ 1278631 h 1278631"/>
                  <a:gd name="connsiteX15" fmla="*/ 135219 w 5754080"/>
                  <a:gd name="connsiteY15" fmla="*/ 1278631 h 1278631"/>
                  <a:gd name="connsiteX16" fmla="*/ 0 w 5754080"/>
                  <a:gd name="connsiteY16" fmla="*/ 1065521 h 1278631"/>
                  <a:gd name="connsiteX17" fmla="*/ 0 w 5754080"/>
                  <a:gd name="connsiteY17" fmla="*/ 1065526 h 1278631"/>
                  <a:gd name="connsiteX18" fmla="*/ 0 w 5754080"/>
                  <a:gd name="connsiteY18" fmla="*/ 745868 h 1278631"/>
                  <a:gd name="connsiteX19" fmla="*/ 0 w 5754080"/>
                  <a:gd name="connsiteY19" fmla="*/ 745868 h 1278631"/>
                  <a:gd name="connsiteX20" fmla="*/ 0 w 5754080"/>
                  <a:gd name="connsiteY20" fmla="*/ 213109 h 1278631"/>
                  <a:gd name="connsiteX0" fmla="*/ 0 w 5754080"/>
                  <a:gd name="connsiteY0" fmla="*/ 213109 h 1278631"/>
                  <a:gd name="connsiteX1" fmla="*/ 135219 w 5754080"/>
                  <a:gd name="connsiteY1" fmla="*/ 0 h 1278631"/>
                  <a:gd name="connsiteX2" fmla="*/ 3356547 w 5754080"/>
                  <a:gd name="connsiteY2" fmla="*/ 0 h 1278631"/>
                  <a:gd name="connsiteX3" fmla="*/ 3356547 w 5754080"/>
                  <a:gd name="connsiteY3" fmla="*/ 0 h 1278631"/>
                  <a:gd name="connsiteX4" fmla="*/ 4795067 w 5754080"/>
                  <a:gd name="connsiteY4" fmla="*/ 0 h 1278631"/>
                  <a:gd name="connsiteX5" fmla="*/ 5618861 w 5754080"/>
                  <a:gd name="connsiteY5" fmla="*/ 0 h 1278631"/>
                  <a:gd name="connsiteX6" fmla="*/ 5754080 w 5754080"/>
                  <a:gd name="connsiteY6" fmla="*/ 213109 h 1278631"/>
                  <a:gd name="connsiteX7" fmla="*/ 5754080 w 5754080"/>
                  <a:gd name="connsiteY7" fmla="*/ 745868 h 1278631"/>
                  <a:gd name="connsiteX8" fmla="*/ 5754080 w 5754080"/>
                  <a:gd name="connsiteY8" fmla="*/ 745868 h 1278631"/>
                  <a:gd name="connsiteX9" fmla="*/ 5754080 w 5754080"/>
                  <a:gd name="connsiteY9" fmla="*/ 1065526 h 1278631"/>
                  <a:gd name="connsiteX10" fmla="*/ 5754080 w 5754080"/>
                  <a:gd name="connsiteY10" fmla="*/ 1065521 h 1278631"/>
                  <a:gd name="connsiteX11" fmla="*/ 5618861 w 5754080"/>
                  <a:gd name="connsiteY11" fmla="*/ 1278631 h 1278631"/>
                  <a:gd name="connsiteX12" fmla="*/ 4795067 w 5754080"/>
                  <a:gd name="connsiteY12" fmla="*/ 1278631 h 1278631"/>
                  <a:gd name="connsiteX13" fmla="*/ 4683533 w 5754080"/>
                  <a:gd name="connsiteY13" fmla="*/ 1830130 h 1278631"/>
                  <a:gd name="connsiteX14" fmla="*/ 3356547 w 5754080"/>
                  <a:gd name="connsiteY14" fmla="*/ 1278631 h 1278631"/>
                  <a:gd name="connsiteX15" fmla="*/ 135219 w 5754080"/>
                  <a:gd name="connsiteY15" fmla="*/ 1278631 h 1278631"/>
                  <a:gd name="connsiteX16" fmla="*/ 0 w 5754080"/>
                  <a:gd name="connsiteY16" fmla="*/ 1065521 h 1278631"/>
                  <a:gd name="connsiteX17" fmla="*/ 0 w 5754080"/>
                  <a:gd name="connsiteY17" fmla="*/ 1065526 h 1278631"/>
                  <a:gd name="connsiteX18" fmla="*/ 0 w 5754080"/>
                  <a:gd name="connsiteY18" fmla="*/ 745868 h 1278631"/>
                  <a:gd name="connsiteX19" fmla="*/ 0 w 5754080"/>
                  <a:gd name="connsiteY19" fmla="*/ 745868 h 1278631"/>
                  <a:gd name="connsiteX20" fmla="*/ 0 w 5754080"/>
                  <a:gd name="connsiteY20" fmla="*/ 213109 h 1278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1278631" fill="none" extrusionOk="0">
                    <a:moveTo>
                      <a:pt x="0" y="213109"/>
                    </a:moveTo>
                    <a:cubicBezTo>
                      <a:pt x="-12619" y="67114"/>
                      <a:pt x="58980" y="14115"/>
                      <a:pt x="135219" y="0"/>
                    </a:cubicBezTo>
                    <a:cubicBezTo>
                      <a:pt x="690050" y="-81493"/>
                      <a:pt x="2745583" y="-128341"/>
                      <a:pt x="3356547" y="0"/>
                    </a:cubicBezTo>
                    <a:lnTo>
                      <a:pt x="3356547" y="0"/>
                    </a:lnTo>
                    <a:cubicBezTo>
                      <a:pt x="3368837" y="14964"/>
                      <a:pt x="4052607" y="35543"/>
                      <a:pt x="4795067" y="0"/>
                    </a:cubicBezTo>
                    <a:cubicBezTo>
                      <a:pt x="5165238" y="-93845"/>
                      <a:pt x="5386905" y="-33601"/>
                      <a:pt x="5618861" y="0"/>
                    </a:cubicBezTo>
                    <a:cubicBezTo>
                      <a:pt x="5661463" y="-6240"/>
                      <a:pt x="5742219" y="94171"/>
                      <a:pt x="5754080" y="213109"/>
                    </a:cubicBezTo>
                    <a:cubicBezTo>
                      <a:pt x="5764332" y="469149"/>
                      <a:pt x="5737064" y="639145"/>
                      <a:pt x="5754080" y="745868"/>
                    </a:cubicBezTo>
                    <a:lnTo>
                      <a:pt x="5754080" y="745868"/>
                    </a:lnTo>
                    <a:cubicBezTo>
                      <a:pt x="5750914" y="912403"/>
                      <a:pt x="5734357" y="937237"/>
                      <a:pt x="5754080" y="1065526"/>
                    </a:cubicBezTo>
                    <a:lnTo>
                      <a:pt x="5754080" y="1065521"/>
                    </a:lnTo>
                    <a:cubicBezTo>
                      <a:pt x="5765822" y="1197604"/>
                      <a:pt x="5676428" y="1275335"/>
                      <a:pt x="5618861" y="1278631"/>
                    </a:cubicBezTo>
                    <a:cubicBezTo>
                      <a:pt x="5390717" y="1311953"/>
                      <a:pt x="5208694" y="1202144"/>
                      <a:pt x="4795067" y="1278631"/>
                    </a:cubicBezTo>
                    <a:cubicBezTo>
                      <a:pt x="4788453" y="1515439"/>
                      <a:pt x="4780109" y="1626155"/>
                      <a:pt x="4683533" y="1830130"/>
                    </a:cubicBezTo>
                    <a:cubicBezTo>
                      <a:pt x="4409321" y="1607649"/>
                      <a:pt x="3621711" y="1321043"/>
                      <a:pt x="3356547" y="1278631"/>
                    </a:cubicBezTo>
                    <a:cubicBezTo>
                      <a:pt x="2980188" y="1451704"/>
                      <a:pt x="850895" y="953188"/>
                      <a:pt x="135219" y="1278631"/>
                    </a:cubicBezTo>
                    <a:cubicBezTo>
                      <a:pt x="61354" y="1241593"/>
                      <a:pt x="33837" y="1184266"/>
                      <a:pt x="0" y="1065521"/>
                    </a:cubicBezTo>
                    <a:lnTo>
                      <a:pt x="0" y="1065526"/>
                    </a:lnTo>
                    <a:cubicBezTo>
                      <a:pt x="-27189" y="1012353"/>
                      <a:pt x="-3143" y="866382"/>
                      <a:pt x="0" y="745868"/>
                    </a:cubicBezTo>
                    <a:lnTo>
                      <a:pt x="0" y="745868"/>
                    </a:lnTo>
                    <a:cubicBezTo>
                      <a:pt x="-4263" y="535954"/>
                      <a:pt x="29771" y="326571"/>
                      <a:pt x="0" y="213109"/>
                    </a:cubicBezTo>
                    <a:close/>
                  </a:path>
                  <a:path w="5754080" h="1278631" stroke="0" extrusionOk="0">
                    <a:moveTo>
                      <a:pt x="0" y="213109"/>
                    </a:moveTo>
                    <a:cubicBezTo>
                      <a:pt x="29281" y="93350"/>
                      <a:pt x="65882" y="5380"/>
                      <a:pt x="135219" y="0"/>
                    </a:cubicBezTo>
                    <a:cubicBezTo>
                      <a:pt x="658105" y="137719"/>
                      <a:pt x="2728751" y="-36583"/>
                      <a:pt x="3356547" y="0"/>
                    </a:cubicBezTo>
                    <a:lnTo>
                      <a:pt x="3356547" y="0"/>
                    </a:lnTo>
                    <a:cubicBezTo>
                      <a:pt x="3940653" y="12517"/>
                      <a:pt x="4620100" y="-8404"/>
                      <a:pt x="4795067" y="0"/>
                    </a:cubicBezTo>
                    <a:cubicBezTo>
                      <a:pt x="4945818" y="-59350"/>
                      <a:pt x="5215196" y="-47797"/>
                      <a:pt x="5618861" y="0"/>
                    </a:cubicBezTo>
                    <a:cubicBezTo>
                      <a:pt x="5669137" y="-3894"/>
                      <a:pt x="5764048" y="77254"/>
                      <a:pt x="5754080" y="213109"/>
                    </a:cubicBezTo>
                    <a:cubicBezTo>
                      <a:pt x="5745090" y="363438"/>
                      <a:pt x="5793523" y="513188"/>
                      <a:pt x="5754080" y="745868"/>
                    </a:cubicBezTo>
                    <a:lnTo>
                      <a:pt x="5754080" y="745868"/>
                    </a:lnTo>
                    <a:cubicBezTo>
                      <a:pt x="5779916" y="901861"/>
                      <a:pt x="5740521" y="1005334"/>
                      <a:pt x="5754080" y="1065526"/>
                    </a:cubicBezTo>
                    <a:lnTo>
                      <a:pt x="5754080" y="1065521"/>
                    </a:lnTo>
                    <a:cubicBezTo>
                      <a:pt x="5773882" y="1171788"/>
                      <a:pt x="5712144" y="1300441"/>
                      <a:pt x="5618861" y="1278631"/>
                    </a:cubicBezTo>
                    <a:cubicBezTo>
                      <a:pt x="5467591" y="1257396"/>
                      <a:pt x="5163532" y="1203164"/>
                      <a:pt x="4795067" y="1278631"/>
                    </a:cubicBezTo>
                    <a:cubicBezTo>
                      <a:pt x="4716869" y="1545765"/>
                      <a:pt x="4738294" y="1667119"/>
                      <a:pt x="4683533" y="1830130"/>
                    </a:cubicBezTo>
                    <a:cubicBezTo>
                      <a:pt x="4101298" y="1612943"/>
                      <a:pt x="3647812" y="1303872"/>
                      <a:pt x="3356547" y="1278631"/>
                    </a:cubicBezTo>
                    <a:cubicBezTo>
                      <a:pt x="2559233" y="1486658"/>
                      <a:pt x="837190" y="1659167"/>
                      <a:pt x="135219" y="1278631"/>
                    </a:cubicBezTo>
                    <a:cubicBezTo>
                      <a:pt x="70961" y="1267826"/>
                      <a:pt x="15371" y="1215057"/>
                      <a:pt x="0" y="1065521"/>
                    </a:cubicBezTo>
                    <a:lnTo>
                      <a:pt x="0" y="1065526"/>
                    </a:lnTo>
                    <a:cubicBezTo>
                      <a:pt x="3791" y="984427"/>
                      <a:pt x="27776" y="840549"/>
                      <a:pt x="0" y="745868"/>
                    </a:cubicBezTo>
                    <a:lnTo>
                      <a:pt x="0" y="745868"/>
                    </a:lnTo>
                    <a:cubicBezTo>
                      <a:pt x="1896" y="636491"/>
                      <a:pt x="12976" y="437302"/>
                      <a:pt x="0" y="213109"/>
                    </a:cubicBezTo>
                    <a:close/>
                  </a:path>
                  <a:path w="5754080" h="1278631" fill="none" stroke="0" extrusionOk="0">
                    <a:moveTo>
                      <a:pt x="0" y="213109"/>
                    </a:moveTo>
                    <a:cubicBezTo>
                      <a:pt x="-2465" y="75573"/>
                      <a:pt x="52675" y="2944"/>
                      <a:pt x="135219" y="0"/>
                    </a:cubicBezTo>
                    <a:cubicBezTo>
                      <a:pt x="561186" y="-234955"/>
                      <a:pt x="2899861" y="-235977"/>
                      <a:pt x="3356547" y="0"/>
                    </a:cubicBezTo>
                    <a:lnTo>
                      <a:pt x="3356547" y="0"/>
                    </a:lnTo>
                    <a:cubicBezTo>
                      <a:pt x="3573633" y="159903"/>
                      <a:pt x="4055341" y="92155"/>
                      <a:pt x="4795067" y="0"/>
                    </a:cubicBezTo>
                    <a:cubicBezTo>
                      <a:pt x="5081771" y="-115811"/>
                      <a:pt x="5352836" y="-46008"/>
                      <a:pt x="5618861" y="0"/>
                    </a:cubicBezTo>
                    <a:cubicBezTo>
                      <a:pt x="5680099" y="574"/>
                      <a:pt x="5758883" y="109363"/>
                      <a:pt x="5754080" y="213109"/>
                    </a:cubicBezTo>
                    <a:cubicBezTo>
                      <a:pt x="5774524" y="432704"/>
                      <a:pt x="5737512" y="634342"/>
                      <a:pt x="5754080" y="745868"/>
                    </a:cubicBezTo>
                    <a:lnTo>
                      <a:pt x="5754080" y="745868"/>
                    </a:lnTo>
                    <a:cubicBezTo>
                      <a:pt x="5736207" y="902341"/>
                      <a:pt x="5733513" y="941474"/>
                      <a:pt x="5754080" y="1065526"/>
                    </a:cubicBezTo>
                    <a:lnTo>
                      <a:pt x="5754080" y="1065521"/>
                    </a:lnTo>
                    <a:cubicBezTo>
                      <a:pt x="5771380" y="1175413"/>
                      <a:pt x="5698970" y="1290646"/>
                      <a:pt x="5618861" y="1278631"/>
                    </a:cubicBezTo>
                    <a:cubicBezTo>
                      <a:pt x="5408849" y="1323118"/>
                      <a:pt x="5165171" y="1224622"/>
                      <a:pt x="4795067" y="1278631"/>
                    </a:cubicBezTo>
                    <a:cubicBezTo>
                      <a:pt x="4761429" y="1530740"/>
                      <a:pt x="4774219" y="1624839"/>
                      <a:pt x="4683533" y="1830130"/>
                    </a:cubicBezTo>
                    <a:cubicBezTo>
                      <a:pt x="4266539" y="1575215"/>
                      <a:pt x="3622974" y="1332864"/>
                      <a:pt x="3356547" y="1278631"/>
                    </a:cubicBezTo>
                    <a:cubicBezTo>
                      <a:pt x="2968220" y="1348683"/>
                      <a:pt x="1112614" y="1123310"/>
                      <a:pt x="135219" y="1278631"/>
                    </a:cubicBezTo>
                    <a:cubicBezTo>
                      <a:pt x="77281" y="1264284"/>
                      <a:pt x="6018" y="1178999"/>
                      <a:pt x="0" y="1065521"/>
                    </a:cubicBezTo>
                    <a:lnTo>
                      <a:pt x="0" y="1065526"/>
                    </a:lnTo>
                    <a:cubicBezTo>
                      <a:pt x="-1121" y="1013387"/>
                      <a:pt x="16562" y="880740"/>
                      <a:pt x="0" y="745868"/>
                    </a:cubicBezTo>
                    <a:lnTo>
                      <a:pt x="0" y="745868"/>
                    </a:lnTo>
                    <a:cubicBezTo>
                      <a:pt x="-32843" y="546454"/>
                      <a:pt x="9933" y="354784"/>
                      <a:pt x="0" y="213109"/>
                    </a:cubicBezTo>
                    <a:close/>
                  </a:path>
                  <a:path w="5754080" h="1278631" fill="none" stroke="0" extrusionOk="0">
                    <a:moveTo>
                      <a:pt x="0" y="213109"/>
                    </a:moveTo>
                    <a:cubicBezTo>
                      <a:pt x="4983" y="73209"/>
                      <a:pt x="46825" y="10445"/>
                      <a:pt x="135219" y="0"/>
                    </a:cubicBezTo>
                    <a:cubicBezTo>
                      <a:pt x="692621" y="-182786"/>
                      <a:pt x="2850615" y="-159330"/>
                      <a:pt x="3356547" y="0"/>
                    </a:cubicBezTo>
                    <a:lnTo>
                      <a:pt x="3356547" y="0"/>
                    </a:lnTo>
                    <a:cubicBezTo>
                      <a:pt x="3429882" y="54224"/>
                      <a:pt x="3989520" y="85835"/>
                      <a:pt x="4795067" y="0"/>
                    </a:cubicBezTo>
                    <a:cubicBezTo>
                      <a:pt x="5116408" y="-134530"/>
                      <a:pt x="5362348" y="-49935"/>
                      <a:pt x="5618861" y="0"/>
                    </a:cubicBezTo>
                    <a:cubicBezTo>
                      <a:pt x="5661664" y="1626"/>
                      <a:pt x="5766786" y="93337"/>
                      <a:pt x="5754080" y="213109"/>
                    </a:cubicBezTo>
                    <a:cubicBezTo>
                      <a:pt x="5752892" y="446053"/>
                      <a:pt x="5743655" y="612132"/>
                      <a:pt x="5754080" y="745868"/>
                    </a:cubicBezTo>
                    <a:lnTo>
                      <a:pt x="5754080" y="745868"/>
                    </a:lnTo>
                    <a:cubicBezTo>
                      <a:pt x="5748051" y="907533"/>
                      <a:pt x="5737275" y="937287"/>
                      <a:pt x="5754080" y="1065526"/>
                    </a:cubicBezTo>
                    <a:lnTo>
                      <a:pt x="5754080" y="1065521"/>
                    </a:lnTo>
                    <a:cubicBezTo>
                      <a:pt x="5767590" y="1185793"/>
                      <a:pt x="5692518" y="1285639"/>
                      <a:pt x="5618861" y="1278631"/>
                    </a:cubicBezTo>
                    <a:cubicBezTo>
                      <a:pt x="5422002" y="1291911"/>
                      <a:pt x="5170342" y="1224349"/>
                      <a:pt x="4795067" y="1278631"/>
                    </a:cubicBezTo>
                    <a:cubicBezTo>
                      <a:pt x="4768097" y="1525303"/>
                      <a:pt x="4782428" y="1638314"/>
                      <a:pt x="4683533" y="1830130"/>
                    </a:cubicBezTo>
                    <a:cubicBezTo>
                      <a:pt x="4351877" y="1585728"/>
                      <a:pt x="3617672" y="1359763"/>
                      <a:pt x="3356547" y="1278631"/>
                    </a:cubicBezTo>
                    <a:cubicBezTo>
                      <a:pt x="3004035" y="1436118"/>
                      <a:pt x="1117866" y="1035322"/>
                      <a:pt x="135219" y="1278631"/>
                    </a:cubicBezTo>
                    <a:cubicBezTo>
                      <a:pt x="65178" y="1254841"/>
                      <a:pt x="25412" y="1195135"/>
                      <a:pt x="0" y="1065521"/>
                    </a:cubicBezTo>
                    <a:lnTo>
                      <a:pt x="0" y="1065526"/>
                    </a:lnTo>
                    <a:cubicBezTo>
                      <a:pt x="8405" y="997546"/>
                      <a:pt x="13211" y="877004"/>
                      <a:pt x="0" y="745868"/>
                    </a:cubicBezTo>
                    <a:lnTo>
                      <a:pt x="0" y="745868"/>
                    </a:lnTo>
                    <a:cubicBezTo>
                      <a:pt x="-21306" y="550772"/>
                      <a:pt x="7467" y="347785"/>
                      <a:pt x="0" y="21310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89F25427-381C-5187-FAAE-D2E0813BA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4519E3-F739-15BB-9CD6-88F1C81989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5" name="Picture 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3883336D-FAD6-7B83-B2B5-71EA7DAF3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BA9656E-BD98-C934-9E61-D6C9A7EB8C8C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224740 h 1348413"/>
                  <a:gd name="connsiteX1" fmla="*/ 224740 w 3362329"/>
                  <a:gd name="connsiteY1" fmla="*/ 0 h 1348413"/>
                  <a:gd name="connsiteX2" fmla="*/ 560388 w 3362329"/>
                  <a:gd name="connsiteY2" fmla="*/ 0 h 1348413"/>
                  <a:gd name="connsiteX3" fmla="*/ 560388 w 3362329"/>
                  <a:gd name="connsiteY3" fmla="*/ 0 h 1348413"/>
                  <a:gd name="connsiteX4" fmla="*/ 1400970 w 3362329"/>
                  <a:gd name="connsiteY4" fmla="*/ 0 h 1348413"/>
                  <a:gd name="connsiteX5" fmla="*/ 3137589 w 3362329"/>
                  <a:gd name="connsiteY5" fmla="*/ 0 h 1348413"/>
                  <a:gd name="connsiteX6" fmla="*/ 3362329 w 3362329"/>
                  <a:gd name="connsiteY6" fmla="*/ 224740 h 1348413"/>
                  <a:gd name="connsiteX7" fmla="*/ 3362329 w 3362329"/>
                  <a:gd name="connsiteY7" fmla="*/ 786574 h 1348413"/>
                  <a:gd name="connsiteX8" fmla="*/ 3362329 w 3362329"/>
                  <a:gd name="connsiteY8" fmla="*/ 786574 h 1348413"/>
                  <a:gd name="connsiteX9" fmla="*/ 3362329 w 3362329"/>
                  <a:gd name="connsiteY9" fmla="*/ 1123678 h 1348413"/>
                  <a:gd name="connsiteX10" fmla="*/ 3362329 w 3362329"/>
                  <a:gd name="connsiteY10" fmla="*/ 1123673 h 1348413"/>
                  <a:gd name="connsiteX11" fmla="*/ 3137589 w 3362329"/>
                  <a:gd name="connsiteY11" fmla="*/ 1348413 h 1348413"/>
                  <a:gd name="connsiteX12" fmla="*/ 1400970 w 3362329"/>
                  <a:gd name="connsiteY12" fmla="*/ 1348413 h 1348413"/>
                  <a:gd name="connsiteX13" fmla="*/ 317538 w 3362329"/>
                  <a:gd name="connsiteY13" fmla="*/ 1963370 h 1348413"/>
                  <a:gd name="connsiteX14" fmla="*/ 560388 w 3362329"/>
                  <a:gd name="connsiteY14" fmla="*/ 1348413 h 1348413"/>
                  <a:gd name="connsiteX15" fmla="*/ 224740 w 3362329"/>
                  <a:gd name="connsiteY15" fmla="*/ 1348413 h 1348413"/>
                  <a:gd name="connsiteX16" fmla="*/ 0 w 3362329"/>
                  <a:gd name="connsiteY16" fmla="*/ 1123673 h 1348413"/>
                  <a:gd name="connsiteX17" fmla="*/ 0 w 3362329"/>
                  <a:gd name="connsiteY17" fmla="*/ 1123678 h 1348413"/>
                  <a:gd name="connsiteX18" fmla="*/ 0 w 3362329"/>
                  <a:gd name="connsiteY18" fmla="*/ 786574 h 1348413"/>
                  <a:gd name="connsiteX19" fmla="*/ 0 w 3362329"/>
                  <a:gd name="connsiteY19" fmla="*/ 786574 h 1348413"/>
                  <a:gd name="connsiteX20" fmla="*/ 0 w 3362329"/>
                  <a:gd name="connsiteY20" fmla="*/ 224740 h 1348413"/>
                  <a:gd name="connsiteX0" fmla="*/ 0 w 3362329"/>
                  <a:gd name="connsiteY0" fmla="*/ 224740 h 1348413"/>
                  <a:gd name="connsiteX1" fmla="*/ 224740 w 3362329"/>
                  <a:gd name="connsiteY1" fmla="*/ 0 h 1348413"/>
                  <a:gd name="connsiteX2" fmla="*/ 560388 w 3362329"/>
                  <a:gd name="connsiteY2" fmla="*/ 0 h 1348413"/>
                  <a:gd name="connsiteX3" fmla="*/ 560388 w 3362329"/>
                  <a:gd name="connsiteY3" fmla="*/ 0 h 1348413"/>
                  <a:gd name="connsiteX4" fmla="*/ 1400970 w 3362329"/>
                  <a:gd name="connsiteY4" fmla="*/ 0 h 1348413"/>
                  <a:gd name="connsiteX5" fmla="*/ 3137589 w 3362329"/>
                  <a:gd name="connsiteY5" fmla="*/ 0 h 1348413"/>
                  <a:gd name="connsiteX6" fmla="*/ 3362329 w 3362329"/>
                  <a:gd name="connsiteY6" fmla="*/ 224740 h 1348413"/>
                  <a:gd name="connsiteX7" fmla="*/ 3362329 w 3362329"/>
                  <a:gd name="connsiteY7" fmla="*/ 786574 h 1348413"/>
                  <a:gd name="connsiteX8" fmla="*/ 3362329 w 3362329"/>
                  <a:gd name="connsiteY8" fmla="*/ 786574 h 1348413"/>
                  <a:gd name="connsiteX9" fmla="*/ 3362329 w 3362329"/>
                  <a:gd name="connsiteY9" fmla="*/ 1123678 h 1348413"/>
                  <a:gd name="connsiteX10" fmla="*/ 3362329 w 3362329"/>
                  <a:gd name="connsiteY10" fmla="*/ 1123673 h 1348413"/>
                  <a:gd name="connsiteX11" fmla="*/ 3137589 w 3362329"/>
                  <a:gd name="connsiteY11" fmla="*/ 1348413 h 1348413"/>
                  <a:gd name="connsiteX12" fmla="*/ 1400970 w 3362329"/>
                  <a:gd name="connsiteY12" fmla="*/ 1348413 h 1348413"/>
                  <a:gd name="connsiteX13" fmla="*/ 317538 w 3362329"/>
                  <a:gd name="connsiteY13" fmla="*/ 1963370 h 1348413"/>
                  <a:gd name="connsiteX14" fmla="*/ 560388 w 3362329"/>
                  <a:gd name="connsiteY14" fmla="*/ 1348413 h 1348413"/>
                  <a:gd name="connsiteX15" fmla="*/ 224740 w 3362329"/>
                  <a:gd name="connsiteY15" fmla="*/ 1348413 h 1348413"/>
                  <a:gd name="connsiteX16" fmla="*/ 0 w 3362329"/>
                  <a:gd name="connsiteY16" fmla="*/ 1123673 h 1348413"/>
                  <a:gd name="connsiteX17" fmla="*/ 0 w 3362329"/>
                  <a:gd name="connsiteY17" fmla="*/ 1123678 h 1348413"/>
                  <a:gd name="connsiteX18" fmla="*/ 0 w 3362329"/>
                  <a:gd name="connsiteY18" fmla="*/ 786574 h 1348413"/>
                  <a:gd name="connsiteX19" fmla="*/ 0 w 3362329"/>
                  <a:gd name="connsiteY19" fmla="*/ 786574 h 1348413"/>
                  <a:gd name="connsiteX20" fmla="*/ 0 w 3362329"/>
                  <a:gd name="connsiteY20" fmla="*/ 224740 h 134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1348413" fill="none" extrusionOk="0">
                    <a:moveTo>
                      <a:pt x="0" y="224740"/>
                    </a:moveTo>
                    <a:cubicBezTo>
                      <a:pt x="-10672" y="78480"/>
                      <a:pt x="99484" y="9245"/>
                      <a:pt x="224740" y="0"/>
                    </a:cubicBezTo>
                    <a:cubicBezTo>
                      <a:pt x="354129" y="21788"/>
                      <a:pt x="525418" y="32489"/>
                      <a:pt x="560388" y="0"/>
                    </a:cubicBezTo>
                    <a:lnTo>
                      <a:pt x="560388" y="0"/>
                    </a:lnTo>
                    <a:cubicBezTo>
                      <a:pt x="837661" y="6360"/>
                      <a:pt x="1118771" y="-77101"/>
                      <a:pt x="1400970" y="0"/>
                    </a:cubicBezTo>
                    <a:cubicBezTo>
                      <a:pt x="1789512" y="-134010"/>
                      <a:pt x="2819433" y="146171"/>
                      <a:pt x="3137589" y="0"/>
                    </a:cubicBezTo>
                    <a:cubicBezTo>
                      <a:pt x="3249855" y="-1924"/>
                      <a:pt x="3339247" y="98735"/>
                      <a:pt x="3362329" y="224740"/>
                    </a:cubicBezTo>
                    <a:cubicBezTo>
                      <a:pt x="3385898" y="361381"/>
                      <a:pt x="3293545" y="598332"/>
                      <a:pt x="3362329" y="786574"/>
                    </a:cubicBezTo>
                    <a:lnTo>
                      <a:pt x="3362329" y="786574"/>
                    </a:lnTo>
                    <a:cubicBezTo>
                      <a:pt x="3388673" y="886816"/>
                      <a:pt x="3327564" y="1037206"/>
                      <a:pt x="3362329" y="1123678"/>
                    </a:cubicBezTo>
                    <a:lnTo>
                      <a:pt x="3362329" y="1123673"/>
                    </a:lnTo>
                    <a:cubicBezTo>
                      <a:pt x="3383078" y="1267645"/>
                      <a:pt x="3223324" y="1342421"/>
                      <a:pt x="3137589" y="1348413"/>
                    </a:cubicBezTo>
                    <a:cubicBezTo>
                      <a:pt x="2462819" y="1278641"/>
                      <a:pt x="1920282" y="1349032"/>
                      <a:pt x="1400970" y="1348413"/>
                    </a:cubicBezTo>
                    <a:cubicBezTo>
                      <a:pt x="992784" y="1691441"/>
                      <a:pt x="467894" y="1889201"/>
                      <a:pt x="317538" y="1963370"/>
                    </a:cubicBezTo>
                    <a:cubicBezTo>
                      <a:pt x="380221" y="1761936"/>
                      <a:pt x="409786" y="1567627"/>
                      <a:pt x="560388" y="1348413"/>
                    </a:cubicBezTo>
                    <a:cubicBezTo>
                      <a:pt x="451064" y="1346355"/>
                      <a:pt x="342376" y="1331209"/>
                      <a:pt x="224740" y="1348413"/>
                    </a:cubicBezTo>
                    <a:cubicBezTo>
                      <a:pt x="101106" y="1327189"/>
                      <a:pt x="22262" y="1248473"/>
                      <a:pt x="0" y="1123673"/>
                    </a:cubicBezTo>
                    <a:lnTo>
                      <a:pt x="0" y="1123678"/>
                    </a:lnTo>
                    <a:cubicBezTo>
                      <a:pt x="-3936" y="1070317"/>
                      <a:pt x="-35436" y="825718"/>
                      <a:pt x="0" y="786574"/>
                    </a:cubicBezTo>
                    <a:lnTo>
                      <a:pt x="0" y="786574"/>
                    </a:lnTo>
                    <a:cubicBezTo>
                      <a:pt x="-27683" y="627178"/>
                      <a:pt x="-23230" y="441400"/>
                      <a:pt x="0" y="224740"/>
                    </a:cubicBezTo>
                    <a:close/>
                  </a:path>
                  <a:path w="3362329" h="1348413" stroke="0" extrusionOk="0">
                    <a:moveTo>
                      <a:pt x="0" y="224740"/>
                    </a:moveTo>
                    <a:cubicBezTo>
                      <a:pt x="41288" y="93408"/>
                      <a:pt x="112735" y="13384"/>
                      <a:pt x="224740" y="0"/>
                    </a:cubicBezTo>
                    <a:cubicBezTo>
                      <a:pt x="340315" y="-4732"/>
                      <a:pt x="483453" y="-12560"/>
                      <a:pt x="560388" y="0"/>
                    </a:cubicBezTo>
                    <a:lnTo>
                      <a:pt x="560388" y="0"/>
                    </a:lnTo>
                    <a:cubicBezTo>
                      <a:pt x="840033" y="54094"/>
                      <a:pt x="1077012" y="27511"/>
                      <a:pt x="1400970" y="0"/>
                    </a:cubicBezTo>
                    <a:cubicBezTo>
                      <a:pt x="1688014" y="-46496"/>
                      <a:pt x="2379771" y="34648"/>
                      <a:pt x="3137589" y="0"/>
                    </a:cubicBezTo>
                    <a:cubicBezTo>
                      <a:pt x="3255977" y="-844"/>
                      <a:pt x="3366057" y="88679"/>
                      <a:pt x="3362329" y="224740"/>
                    </a:cubicBezTo>
                    <a:cubicBezTo>
                      <a:pt x="3355556" y="375953"/>
                      <a:pt x="3367126" y="687026"/>
                      <a:pt x="3362329" y="786574"/>
                    </a:cubicBezTo>
                    <a:lnTo>
                      <a:pt x="3362329" y="786574"/>
                    </a:lnTo>
                    <a:cubicBezTo>
                      <a:pt x="3395374" y="937669"/>
                      <a:pt x="3378661" y="1048778"/>
                      <a:pt x="3362329" y="1123678"/>
                    </a:cubicBezTo>
                    <a:lnTo>
                      <a:pt x="3362329" y="1123673"/>
                    </a:lnTo>
                    <a:cubicBezTo>
                      <a:pt x="3389875" y="1234306"/>
                      <a:pt x="3297117" y="1379431"/>
                      <a:pt x="3137589" y="1348413"/>
                    </a:cubicBezTo>
                    <a:cubicBezTo>
                      <a:pt x="2942388" y="1501591"/>
                      <a:pt x="1810799" y="1434848"/>
                      <a:pt x="1400970" y="1348413"/>
                    </a:cubicBezTo>
                    <a:cubicBezTo>
                      <a:pt x="1138187" y="1452883"/>
                      <a:pt x="758395" y="1652532"/>
                      <a:pt x="317538" y="1963370"/>
                    </a:cubicBezTo>
                    <a:cubicBezTo>
                      <a:pt x="351376" y="1759500"/>
                      <a:pt x="542607" y="1424124"/>
                      <a:pt x="560388" y="1348413"/>
                    </a:cubicBezTo>
                    <a:cubicBezTo>
                      <a:pt x="478154" y="1370379"/>
                      <a:pt x="388062" y="1343664"/>
                      <a:pt x="224740" y="1348413"/>
                    </a:cubicBezTo>
                    <a:cubicBezTo>
                      <a:pt x="117303" y="1345619"/>
                      <a:pt x="11216" y="1265917"/>
                      <a:pt x="0" y="1123673"/>
                    </a:cubicBezTo>
                    <a:lnTo>
                      <a:pt x="0" y="1123678"/>
                    </a:lnTo>
                    <a:cubicBezTo>
                      <a:pt x="12477" y="973123"/>
                      <a:pt x="30228" y="871576"/>
                      <a:pt x="0" y="786574"/>
                    </a:cubicBezTo>
                    <a:lnTo>
                      <a:pt x="0" y="786574"/>
                    </a:lnTo>
                    <a:cubicBezTo>
                      <a:pt x="-47754" y="665306"/>
                      <a:pt x="19552" y="343060"/>
                      <a:pt x="0" y="224740"/>
                    </a:cubicBezTo>
                    <a:close/>
                  </a:path>
                  <a:path w="3362329" h="1348413" fill="none" stroke="0" extrusionOk="0">
                    <a:moveTo>
                      <a:pt x="0" y="224740"/>
                    </a:moveTo>
                    <a:cubicBezTo>
                      <a:pt x="-1311" y="91610"/>
                      <a:pt x="77002" y="6361"/>
                      <a:pt x="224740" y="0"/>
                    </a:cubicBezTo>
                    <a:cubicBezTo>
                      <a:pt x="353410" y="19758"/>
                      <a:pt x="532938" y="23575"/>
                      <a:pt x="560388" y="0"/>
                    </a:cubicBezTo>
                    <a:lnTo>
                      <a:pt x="560388" y="0"/>
                    </a:lnTo>
                    <a:cubicBezTo>
                      <a:pt x="883002" y="43948"/>
                      <a:pt x="1088029" y="-47871"/>
                      <a:pt x="1400970" y="0"/>
                    </a:cubicBezTo>
                    <a:cubicBezTo>
                      <a:pt x="1731569" y="-162381"/>
                      <a:pt x="2808303" y="122031"/>
                      <a:pt x="3137589" y="0"/>
                    </a:cubicBezTo>
                    <a:cubicBezTo>
                      <a:pt x="3254033" y="2512"/>
                      <a:pt x="3352134" y="98587"/>
                      <a:pt x="3362329" y="224740"/>
                    </a:cubicBezTo>
                    <a:cubicBezTo>
                      <a:pt x="3374491" y="313402"/>
                      <a:pt x="3314639" y="539923"/>
                      <a:pt x="3362329" y="786574"/>
                    </a:cubicBezTo>
                    <a:lnTo>
                      <a:pt x="3362329" y="786574"/>
                    </a:lnTo>
                    <a:cubicBezTo>
                      <a:pt x="3385871" y="876833"/>
                      <a:pt x="3334888" y="1044635"/>
                      <a:pt x="3362329" y="1123678"/>
                    </a:cubicBezTo>
                    <a:lnTo>
                      <a:pt x="3362329" y="1123673"/>
                    </a:lnTo>
                    <a:cubicBezTo>
                      <a:pt x="3381978" y="1255325"/>
                      <a:pt x="3248479" y="1353290"/>
                      <a:pt x="3137589" y="1348413"/>
                    </a:cubicBezTo>
                    <a:cubicBezTo>
                      <a:pt x="2492867" y="1261075"/>
                      <a:pt x="1800854" y="1392992"/>
                      <a:pt x="1400970" y="1348413"/>
                    </a:cubicBezTo>
                    <a:cubicBezTo>
                      <a:pt x="960273" y="1707696"/>
                      <a:pt x="452116" y="1882045"/>
                      <a:pt x="317538" y="1963370"/>
                    </a:cubicBezTo>
                    <a:cubicBezTo>
                      <a:pt x="353957" y="1751844"/>
                      <a:pt x="409207" y="1589523"/>
                      <a:pt x="560388" y="1348413"/>
                    </a:cubicBezTo>
                    <a:cubicBezTo>
                      <a:pt x="467432" y="1336600"/>
                      <a:pt x="357476" y="1335877"/>
                      <a:pt x="224740" y="1348413"/>
                    </a:cubicBezTo>
                    <a:cubicBezTo>
                      <a:pt x="106526" y="1336202"/>
                      <a:pt x="16940" y="1251060"/>
                      <a:pt x="0" y="1123673"/>
                    </a:cubicBezTo>
                    <a:lnTo>
                      <a:pt x="0" y="1123678"/>
                    </a:lnTo>
                    <a:cubicBezTo>
                      <a:pt x="11854" y="1064418"/>
                      <a:pt x="-25521" y="833284"/>
                      <a:pt x="0" y="786574"/>
                    </a:cubicBezTo>
                    <a:lnTo>
                      <a:pt x="0" y="786574"/>
                    </a:lnTo>
                    <a:cubicBezTo>
                      <a:pt x="-37368" y="620421"/>
                      <a:pt x="-44195" y="468851"/>
                      <a:pt x="0" y="224740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BA9656E-BD98-C934-9E61-D6C9A7EB8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58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44C9BFF-796D-416A-28F7-8B48C02CF567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8ED3D2-9A01-B073-8CB7-9279B9C7F25C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7BFCFC3-86F6-5E2C-0E21-892CA21CB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19">
                <a:extLst>
                  <a:ext uri="{FF2B5EF4-FFF2-40B4-BE49-F238E27FC236}">
                    <a16:creationId xmlns:a16="http://schemas.microsoft.com/office/drawing/2014/main" id="{1E0C6247-00E3-37A9-5B2E-C4169DB41C4F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213109 h 1278631"/>
                  <a:gd name="connsiteX1" fmla="*/ 135219 w 5754080"/>
                  <a:gd name="connsiteY1" fmla="*/ 0 h 1278631"/>
                  <a:gd name="connsiteX2" fmla="*/ 3356547 w 5754080"/>
                  <a:gd name="connsiteY2" fmla="*/ 0 h 1278631"/>
                  <a:gd name="connsiteX3" fmla="*/ 3356547 w 5754080"/>
                  <a:gd name="connsiteY3" fmla="*/ 0 h 1278631"/>
                  <a:gd name="connsiteX4" fmla="*/ 4795067 w 5754080"/>
                  <a:gd name="connsiteY4" fmla="*/ 0 h 1278631"/>
                  <a:gd name="connsiteX5" fmla="*/ 5618861 w 5754080"/>
                  <a:gd name="connsiteY5" fmla="*/ 0 h 1278631"/>
                  <a:gd name="connsiteX6" fmla="*/ 5754080 w 5754080"/>
                  <a:gd name="connsiteY6" fmla="*/ 213109 h 1278631"/>
                  <a:gd name="connsiteX7" fmla="*/ 5754080 w 5754080"/>
                  <a:gd name="connsiteY7" fmla="*/ 745868 h 1278631"/>
                  <a:gd name="connsiteX8" fmla="*/ 5754080 w 5754080"/>
                  <a:gd name="connsiteY8" fmla="*/ 745868 h 1278631"/>
                  <a:gd name="connsiteX9" fmla="*/ 5754080 w 5754080"/>
                  <a:gd name="connsiteY9" fmla="*/ 1065526 h 1278631"/>
                  <a:gd name="connsiteX10" fmla="*/ 5754080 w 5754080"/>
                  <a:gd name="connsiteY10" fmla="*/ 1065521 h 1278631"/>
                  <a:gd name="connsiteX11" fmla="*/ 5618861 w 5754080"/>
                  <a:gd name="connsiteY11" fmla="*/ 1278631 h 1278631"/>
                  <a:gd name="connsiteX12" fmla="*/ 4795067 w 5754080"/>
                  <a:gd name="connsiteY12" fmla="*/ 1278631 h 1278631"/>
                  <a:gd name="connsiteX13" fmla="*/ 4683533 w 5754080"/>
                  <a:gd name="connsiteY13" fmla="*/ 1830130 h 1278631"/>
                  <a:gd name="connsiteX14" fmla="*/ 3356547 w 5754080"/>
                  <a:gd name="connsiteY14" fmla="*/ 1278631 h 1278631"/>
                  <a:gd name="connsiteX15" fmla="*/ 135219 w 5754080"/>
                  <a:gd name="connsiteY15" fmla="*/ 1278631 h 1278631"/>
                  <a:gd name="connsiteX16" fmla="*/ 0 w 5754080"/>
                  <a:gd name="connsiteY16" fmla="*/ 1065521 h 1278631"/>
                  <a:gd name="connsiteX17" fmla="*/ 0 w 5754080"/>
                  <a:gd name="connsiteY17" fmla="*/ 1065526 h 1278631"/>
                  <a:gd name="connsiteX18" fmla="*/ 0 w 5754080"/>
                  <a:gd name="connsiteY18" fmla="*/ 745868 h 1278631"/>
                  <a:gd name="connsiteX19" fmla="*/ 0 w 5754080"/>
                  <a:gd name="connsiteY19" fmla="*/ 745868 h 1278631"/>
                  <a:gd name="connsiteX20" fmla="*/ 0 w 5754080"/>
                  <a:gd name="connsiteY20" fmla="*/ 213109 h 1278631"/>
                  <a:gd name="connsiteX0" fmla="*/ 0 w 5754080"/>
                  <a:gd name="connsiteY0" fmla="*/ 213109 h 1278631"/>
                  <a:gd name="connsiteX1" fmla="*/ 135219 w 5754080"/>
                  <a:gd name="connsiteY1" fmla="*/ 0 h 1278631"/>
                  <a:gd name="connsiteX2" fmla="*/ 3356547 w 5754080"/>
                  <a:gd name="connsiteY2" fmla="*/ 0 h 1278631"/>
                  <a:gd name="connsiteX3" fmla="*/ 3356547 w 5754080"/>
                  <a:gd name="connsiteY3" fmla="*/ 0 h 1278631"/>
                  <a:gd name="connsiteX4" fmla="*/ 4795067 w 5754080"/>
                  <a:gd name="connsiteY4" fmla="*/ 0 h 1278631"/>
                  <a:gd name="connsiteX5" fmla="*/ 5618861 w 5754080"/>
                  <a:gd name="connsiteY5" fmla="*/ 0 h 1278631"/>
                  <a:gd name="connsiteX6" fmla="*/ 5754080 w 5754080"/>
                  <a:gd name="connsiteY6" fmla="*/ 213109 h 1278631"/>
                  <a:gd name="connsiteX7" fmla="*/ 5754080 w 5754080"/>
                  <a:gd name="connsiteY7" fmla="*/ 745868 h 1278631"/>
                  <a:gd name="connsiteX8" fmla="*/ 5754080 w 5754080"/>
                  <a:gd name="connsiteY8" fmla="*/ 745868 h 1278631"/>
                  <a:gd name="connsiteX9" fmla="*/ 5754080 w 5754080"/>
                  <a:gd name="connsiteY9" fmla="*/ 1065526 h 1278631"/>
                  <a:gd name="connsiteX10" fmla="*/ 5754080 w 5754080"/>
                  <a:gd name="connsiteY10" fmla="*/ 1065521 h 1278631"/>
                  <a:gd name="connsiteX11" fmla="*/ 5618861 w 5754080"/>
                  <a:gd name="connsiteY11" fmla="*/ 1278631 h 1278631"/>
                  <a:gd name="connsiteX12" fmla="*/ 4795067 w 5754080"/>
                  <a:gd name="connsiteY12" fmla="*/ 1278631 h 1278631"/>
                  <a:gd name="connsiteX13" fmla="*/ 4683533 w 5754080"/>
                  <a:gd name="connsiteY13" fmla="*/ 1830130 h 1278631"/>
                  <a:gd name="connsiteX14" fmla="*/ 3356547 w 5754080"/>
                  <a:gd name="connsiteY14" fmla="*/ 1278631 h 1278631"/>
                  <a:gd name="connsiteX15" fmla="*/ 135219 w 5754080"/>
                  <a:gd name="connsiteY15" fmla="*/ 1278631 h 1278631"/>
                  <a:gd name="connsiteX16" fmla="*/ 0 w 5754080"/>
                  <a:gd name="connsiteY16" fmla="*/ 1065521 h 1278631"/>
                  <a:gd name="connsiteX17" fmla="*/ 0 w 5754080"/>
                  <a:gd name="connsiteY17" fmla="*/ 1065526 h 1278631"/>
                  <a:gd name="connsiteX18" fmla="*/ 0 w 5754080"/>
                  <a:gd name="connsiteY18" fmla="*/ 745868 h 1278631"/>
                  <a:gd name="connsiteX19" fmla="*/ 0 w 5754080"/>
                  <a:gd name="connsiteY19" fmla="*/ 745868 h 1278631"/>
                  <a:gd name="connsiteX20" fmla="*/ 0 w 5754080"/>
                  <a:gd name="connsiteY20" fmla="*/ 213109 h 1278631"/>
                  <a:gd name="connsiteX0" fmla="*/ 0 w 5754080"/>
                  <a:gd name="connsiteY0" fmla="*/ 213109 h 1278631"/>
                  <a:gd name="connsiteX1" fmla="*/ 135219 w 5754080"/>
                  <a:gd name="connsiteY1" fmla="*/ 0 h 1278631"/>
                  <a:gd name="connsiteX2" fmla="*/ 3356547 w 5754080"/>
                  <a:gd name="connsiteY2" fmla="*/ 0 h 1278631"/>
                  <a:gd name="connsiteX3" fmla="*/ 3356547 w 5754080"/>
                  <a:gd name="connsiteY3" fmla="*/ 0 h 1278631"/>
                  <a:gd name="connsiteX4" fmla="*/ 4795067 w 5754080"/>
                  <a:gd name="connsiteY4" fmla="*/ 0 h 1278631"/>
                  <a:gd name="connsiteX5" fmla="*/ 5618861 w 5754080"/>
                  <a:gd name="connsiteY5" fmla="*/ 0 h 1278631"/>
                  <a:gd name="connsiteX6" fmla="*/ 5754080 w 5754080"/>
                  <a:gd name="connsiteY6" fmla="*/ 213109 h 1278631"/>
                  <a:gd name="connsiteX7" fmla="*/ 5754080 w 5754080"/>
                  <a:gd name="connsiteY7" fmla="*/ 745868 h 1278631"/>
                  <a:gd name="connsiteX8" fmla="*/ 5754080 w 5754080"/>
                  <a:gd name="connsiteY8" fmla="*/ 745868 h 1278631"/>
                  <a:gd name="connsiteX9" fmla="*/ 5754080 w 5754080"/>
                  <a:gd name="connsiteY9" fmla="*/ 1065526 h 1278631"/>
                  <a:gd name="connsiteX10" fmla="*/ 5754080 w 5754080"/>
                  <a:gd name="connsiteY10" fmla="*/ 1065521 h 1278631"/>
                  <a:gd name="connsiteX11" fmla="*/ 5618861 w 5754080"/>
                  <a:gd name="connsiteY11" fmla="*/ 1278631 h 1278631"/>
                  <a:gd name="connsiteX12" fmla="*/ 4795067 w 5754080"/>
                  <a:gd name="connsiteY12" fmla="*/ 1278631 h 1278631"/>
                  <a:gd name="connsiteX13" fmla="*/ 4683533 w 5754080"/>
                  <a:gd name="connsiteY13" fmla="*/ 1830130 h 1278631"/>
                  <a:gd name="connsiteX14" fmla="*/ 3356547 w 5754080"/>
                  <a:gd name="connsiteY14" fmla="*/ 1278631 h 1278631"/>
                  <a:gd name="connsiteX15" fmla="*/ 135219 w 5754080"/>
                  <a:gd name="connsiteY15" fmla="*/ 1278631 h 1278631"/>
                  <a:gd name="connsiteX16" fmla="*/ 0 w 5754080"/>
                  <a:gd name="connsiteY16" fmla="*/ 1065521 h 1278631"/>
                  <a:gd name="connsiteX17" fmla="*/ 0 w 5754080"/>
                  <a:gd name="connsiteY17" fmla="*/ 1065526 h 1278631"/>
                  <a:gd name="connsiteX18" fmla="*/ 0 w 5754080"/>
                  <a:gd name="connsiteY18" fmla="*/ 745868 h 1278631"/>
                  <a:gd name="connsiteX19" fmla="*/ 0 w 5754080"/>
                  <a:gd name="connsiteY19" fmla="*/ 745868 h 1278631"/>
                  <a:gd name="connsiteX20" fmla="*/ 0 w 5754080"/>
                  <a:gd name="connsiteY20" fmla="*/ 213109 h 1278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1278631" fill="none" extrusionOk="0">
                    <a:moveTo>
                      <a:pt x="0" y="213109"/>
                    </a:moveTo>
                    <a:cubicBezTo>
                      <a:pt x="-12619" y="67114"/>
                      <a:pt x="58980" y="14115"/>
                      <a:pt x="135219" y="0"/>
                    </a:cubicBezTo>
                    <a:cubicBezTo>
                      <a:pt x="690050" y="-81493"/>
                      <a:pt x="2745583" y="-128341"/>
                      <a:pt x="3356547" y="0"/>
                    </a:cubicBezTo>
                    <a:lnTo>
                      <a:pt x="3356547" y="0"/>
                    </a:lnTo>
                    <a:cubicBezTo>
                      <a:pt x="3368837" y="14964"/>
                      <a:pt x="4052607" y="35543"/>
                      <a:pt x="4795067" y="0"/>
                    </a:cubicBezTo>
                    <a:cubicBezTo>
                      <a:pt x="5165238" y="-93845"/>
                      <a:pt x="5386905" y="-33601"/>
                      <a:pt x="5618861" y="0"/>
                    </a:cubicBezTo>
                    <a:cubicBezTo>
                      <a:pt x="5661463" y="-6240"/>
                      <a:pt x="5742219" y="94171"/>
                      <a:pt x="5754080" y="213109"/>
                    </a:cubicBezTo>
                    <a:cubicBezTo>
                      <a:pt x="5764332" y="469149"/>
                      <a:pt x="5737064" y="639145"/>
                      <a:pt x="5754080" y="745868"/>
                    </a:cubicBezTo>
                    <a:lnTo>
                      <a:pt x="5754080" y="745868"/>
                    </a:lnTo>
                    <a:cubicBezTo>
                      <a:pt x="5750914" y="912403"/>
                      <a:pt x="5734357" y="937237"/>
                      <a:pt x="5754080" y="1065526"/>
                    </a:cubicBezTo>
                    <a:lnTo>
                      <a:pt x="5754080" y="1065521"/>
                    </a:lnTo>
                    <a:cubicBezTo>
                      <a:pt x="5765822" y="1197604"/>
                      <a:pt x="5676428" y="1275335"/>
                      <a:pt x="5618861" y="1278631"/>
                    </a:cubicBezTo>
                    <a:cubicBezTo>
                      <a:pt x="5390717" y="1311953"/>
                      <a:pt x="5208694" y="1202144"/>
                      <a:pt x="4795067" y="1278631"/>
                    </a:cubicBezTo>
                    <a:cubicBezTo>
                      <a:pt x="4788453" y="1515439"/>
                      <a:pt x="4780109" y="1626155"/>
                      <a:pt x="4683533" y="1830130"/>
                    </a:cubicBezTo>
                    <a:cubicBezTo>
                      <a:pt x="4409321" y="1607649"/>
                      <a:pt x="3621711" y="1321043"/>
                      <a:pt x="3356547" y="1278631"/>
                    </a:cubicBezTo>
                    <a:cubicBezTo>
                      <a:pt x="2980188" y="1451704"/>
                      <a:pt x="850895" y="953188"/>
                      <a:pt x="135219" y="1278631"/>
                    </a:cubicBezTo>
                    <a:cubicBezTo>
                      <a:pt x="61354" y="1241593"/>
                      <a:pt x="33837" y="1184266"/>
                      <a:pt x="0" y="1065521"/>
                    </a:cubicBezTo>
                    <a:lnTo>
                      <a:pt x="0" y="1065526"/>
                    </a:lnTo>
                    <a:cubicBezTo>
                      <a:pt x="-27189" y="1012353"/>
                      <a:pt x="-3143" y="866382"/>
                      <a:pt x="0" y="745868"/>
                    </a:cubicBezTo>
                    <a:lnTo>
                      <a:pt x="0" y="745868"/>
                    </a:lnTo>
                    <a:cubicBezTo>
                      <a:pt x="-4263" y="535954"/>
                      <a:pt x="29771" y="326571"/>
                      <a:pt x="0" y="213109"/>
                    </a:cubicBezTo>
                    <a:close/>
                  </a:path>
                  <a:path w="5754080" h="1278631" stroke="0" extrusionOk="0">
                    <a:moveTo>
                      <a:pt x="0" y="213109"/>
                    </a:moveTo>
                    <a:cubicBezTo>
                      <a:pt x="29281" y="93350"/>
                      <a:pt x="65882" y="5380"/>
                      <a:pt x="135219" y="0"/>
                    </a:cubicBezTo>
                    <a:cubicBezTo>
                      <a:pt x="658105" y="137719"/>
                      <a:pt x="2728751" y="-36583"/>
                      <a:pt x="3356547" y="0"/>
                    </a:cubicBezTo>
                    <a:lnTo>
                      <a:pt x="3356547" y="0"/>
                    </a:lnTo>
                    <a:cubicBezTo>
                      <a:pt x="3940653" y="12517"/>
                      <a:pt x="4620100" y="-8404"/>
                      <a:pt x="4795067" y="0"/>
                    </a:cubicBezTo>
                    <a:cubicBezTo>
                      <a:pt x="4945818" y="-59350"/>
                      <a:pt x="5215196" y="-47797"/>
                      <a:pt x="5618861" y="0"/>
                    </a:cubicBezTo>
                    <a:cubicBezTo>
                      <a:pt x="5669137" y="-3894"/>
                      <a:pt x="5764048" y="77254"/>
                      <a:pt x="5754080" y="213109"/>
                    </a:cubicBezTo>
                    <a:cubicBezTo>
                      <a:pt x="5745090" y="363438"/>
                      <a:pt x="5793523" y="513188"/>
                      <a:pt x="5754080" y="745868"/>
                    </a:cubicBezTo>
                    <a:lnTo>
                      <a:pt x="5754080" y="745868"/>
                    </a:lnTo>
                    <a:cubicBezTo>
                      <a:pt x="5779916" y="901861"/>
                      <a:pt x="5740521" y="1005334"/>
                      <a:pt x="5754080" y="1065526"/>
                    </a:cubicBezTo>
                    <a:lnTo>
                      <a:pt x="5754080" y="1065521"/>
                    </a:lnTo>
                    <a:cubicBezTo>
                      <a:pt x="5773882" y="1171788"/>
                      <a:pt x="5712144" y="1300441"/>
                      <a:pt x="5618861" y="1278631"/>
                    </a:cubicBezTo>
                    <a:cubicBezTo>
                      <a:pt x="5467591" y="1257396"/>
                      <a:pt x="5163532" y="1203164"/>
                      <a:pt x="4795067" y="1278631"/>
                    </a:cubicBezTo>
                    <a:cubicBezTo>
                      <a:pt x="4716869" y="1545765"/>
                      <a:pt x="4738294" y="1667119"/>
                      <a:pt x="4683533" y="1830130"/>
                    </a:cubicBezTo>
                    <a:cubicBezTo>
                      <a:pt x="4101298" y="1612943"/>
                      <a:pt x="3647812" y="1303872"/>
                      <a:pt x="3356547" y="1278631"/>
                    </a:cubicBezTo>
                    <a:cubicBezTo>
                      <a:pt x="2559233" y="1486658"/>
                      <a:pt x="837190" y="1659167"/>
                      <a:pt x="135219" y="1278631"/>
                    </a:cubicBezTo>
                    <a:cubicBezTo>
                      <a:pt x="70961" y="1267826"/>
                      <a:pt x="15371" y="1215057"/>
                      <a:pt x="0" y="1065521"/>
                    </a:cubicBezTo>
                    <a:lnTo>
                      <a:pt x="0" y="1065526"/>
                    </a:lnTo>
                    <a:cubicBezTo>
                      <a:pt x="3791" y="984427"/>
                      <a:pt x="27776" y="840549"/>
                      <a:pt x="0" y="745868"/>
                    </a:cubicBezTo>
                    <a:lnTo>
                      <a:pt x="0" y="745868"/>
                    </a:lnTo>
                    <a:cubicBezTo>
                      <a:pt x="1896" y="636491"/>
                      <a:pt x="12976" y="437302"/>
                      <a:pt x="0" y="213109"/>
                    </a:cubicBezTo>
                    <a:close/>
                  </a:path>
                  <a:path w="5754080" h="1278631" fill="none" stroke="0" extrusionOk="0">
                    <a:moveTo>
                      <a:pt x="0" y="213109"/>
                    </a:moveTo>
                    <a:cubicBezTo>
                      <a:pt x="-2465" y="75573"/>
                      <a:pt x="52675" y="2944"/>
                      <a:pt x="135219" y="0"/>
                    </a:cubicBezTo>
                    <a:cubicBezTo>
                      <a:pt x="561186" y="-234955"/>
                      <a:pt x="2899861" y="-235977"/>
                      <a:pt x="3356547" y="0"/>
                    </a:cubicBezTo>
                    <a:lnTo>
                      <a:pt x="3356547" y="0"/>
                    </a:lnTo>
                    <a:cubicBezTo>
                      <a:pt x="3573633" y="159903"/>
                      <a:pt x="4055341" y="92155"/>
                      <a:pt x="4795067" y="0"/>
                    </a:cubicBezTo>
                    <a:cubicBezTo>
                      <a:pt x="5081771" y="-115811"/>
                      <a:pt x="5352836" y="-46008"/>
                      <a:pt x="5618861" y="0"/>
                    </a:cubicBezTo>
                    <a:cubicBezTo>
                      <a:pt x="5680099" y="574"/>
                      <a:pt x="5758883" y="109363"/>
                      <a:pt x="5754080" y="213109"/>
                    </a:cubicBezTo>
                    <a:cubicBezTo>
                      <a:pt x="5774524" y="432704"/>
                      <a:pt x="5737512" y="634342"/>
                      <a:pt x="5754080" y="745868"/>
                    </a:cubicBezTo>
                    <a:lnTo>
                      <a:pt x="5754080" y="745868"/>
                    </a:lnTo>
                    <a:cubicBezTo>
                      <a:pt x="5736207" y="902341"/>
                      <a:pt x="5733513" y="941474"/>
                      <a:pt x="5754080" y="1065526"/>
                    </a:cubicBezTo>
                    <a:lnTo>
                      <a:pt x="5754080" y="1065521"/>
                    </a:lnTo>
                    <a:cubicBezTo>
                      <a:pt x="5771380" y="1175413"/>
                      <a:pt x="5698970" y="1290646"/>
                      <a:pt x="5618861" y="1278631"/>
                    </a:cubicBezTo>
                    <a:cubicBezTo>
                      <a:pt x="5408849" y="1323118"/>
                      <a:pt x="5165171" y="1224622"/>
                      <a:pt x="4795067" y="1278631"/>
                    </a:cubicBezTo>
                    <a:cubicBezTo>
                      <a:pt x="4761429" y="1530740"/>
                      <a:pt x="4774219" y="1624839"/>
                      <a:pt x="4683533" y="1830130"/>
                    </a:cubicBezTo>
                    <a:cubicBezTo>
                      <a:pt x="4266539" y="1575215"/>
                      <a:pt x="3622974" y="1332864"/>
                      <a:pt x="3356547" y="1278631"/>
                    </a:cubicBezTo>
                    <a:cubicBezTo>
                      <a:pt x="2968220" y="1348683"/>
                      <a:pt x="1112614" y="1123310"/>
                      <a:pt x="135219" y="1278631"/>
                    </a:cubicBezTo>
                    <a:cubicBezTo>
                      <a:pt x="77281" y="1264284"/>
                      <a:pt x="6018" y="1178999"/>
                      <a:pt x="0" y="1065521"/>
                    </a:cubicBezTo>
                    <a:lnTo>
                      <a:pt x="0" y="1065526"/>
                    </a:lnTo>
                    <a:cubicBezTo>
                      <a:pt x="-1121" y="1013387"/>
                      <a:pt x="16562" y="880740"/>
                      <a:pt x="0" y="745868"/>
                    </a:cubicBezTo>
                    <a:lnTo>
                      <a:pt x="0" y="745868"/>
                    </a:lnTo>
                    <a:cubicBezTo>
                      <a:pt x="-32843" y="546454"/>
                      <a:pt x="9933" y="354784"/>
                      <a:pt x="0" y="213109"/>
                    </a:cubicBezTo>
                    <a:close/>
                  </a:path>
                  <a:path w="5754080" h="1278631" fill="none" stroke="0" extrusionOk="0">
                    <a:moveTo>
                      <a:pt x="0" y="213109"/>
                    </a:moveTo>
                    <a:cubicBezTo>
                      <a:pt x="4983" y="73209"/>
                      <a:pt x="46825" y="10445"/>
                      <a:pt x="135219" y="0"/>
                    </a:cubicBezTo>
                    <a:cubicBezTo>
                      <a:pt x="692621" y="-182786"/>
                      <a:pt x="2850615" y="-159330"/>
                      <a:pt x="3356547" y="0"/>
                    </a:cubicBezTo>
                    <a:lnTo>
                      <a:pt x="3356547" y="0"/>
                    </a:lnTo>
                    <a:cubicBezTo>
                      <a:pt x="3429882" y="54224"/>
                      <a:pt x="3989520" y="85835"/>
                      <a:pt x="4795067" y="0"/>
                    </a:cubicBezTo>
                    <a:cubicBezTo>
                      <a:pt x="5116408" y="-134530"/>
                      <a:pt x="5362348" y="-49935"/>
                      <a:pt x="5618861" y="0"/>
                    </a:cubicBezTo>
                    <a:cubicBezTo>
                      <a:pt x="5661664" y="1626"/>
                      <a:pt x="5766786" y="93337"/>
                      <a:pt x="5754080" y="213109"/>
                    </a:cubicBezTo>
                    <a:cubicBezTo>
                      <a:pt x="5752892" y="446053"/>
                      <a:pt x="5743655" y="612132"/>
                      <a:pt x="5754080" y="745868"/>
                    </a:cubicBezTo>
                    <a:lnTo>
                      <a:pt x="5754080" y="745868"/>
                    </a:lnTo>
                    <a:cubicBezTo>
                      <a:pt x="5748051" y="907533"/>
                      <a:pt x="5737275" y="937287"/>
                      <a:pt x="5754080" y="1065526"/>
                    </a:cubicBezTo>
                    <a:lnTo>
                      <a:pt x="5754080" y="1065521"/>
                    </a:lnTo>
                    <a:cubicBezTo>
                      <a:pt x="5767590" y="1185793"/>
                      <a:pt x="5692518" y="1285639"/>
                      <a:pt x="5618861" y="1278631"/>
                    </a:cubicBezTo>
                    <a:cubicBezTo>
                      <a:pt x="5422002" y="1291911"/>
                      <a:pt x="5170342" y="1224349"/>
                      <a:pt x="4795067" y="1278631"/>
                    </a:cubicBezTo>
                    <a:cubicBezTo>
                      <a:pt x="4768097" y="1525303"/>
                      <a:pt x="4782428" y="1638314"/>
                      <a:pt x="4683533" y="1830130"/>
                    </a:cubicBezTo>
                    <a:cubicBezTo>
                      <a:pt x="4351877" y="1585728"/>
                      <a:pt x="3617672" y="1359763"/>
                      <a:pt x="3356547" y="1278631"/>
                    </a:cubicBezTo>
                    <a:cubicBezTo>
                      <a:pt x="3004035" y="1436118"/>
                      <a:pt x="1117866" y="1035322"/>
                      <a:pt x="135219" y="1278631"/>
                    </a:cubicBezTo>
                    <a:cubicBezTo>
                      <a:pt x="65178" y="1254841"/>
                      <a:pt x="25412" y="1195135"/>
                      <a:pt x="0" y="1065521"/>
                    </a:cubicBezTo>
                    <a:lnTo>
                      <a:pt x="0" y="1065526"/>
                    </a:lnTo>
                    <a:cubicBezTo>
                      <a:pt x="8405" y="997546"/>
                      <a:pt x="13211" y="877004"/>
                      <a:pt x="0" y="745868"/>
                    </a:cubicBezTo>
                    <a:lnTo>
                      <a:pt x="0" y="745868"/>
                    </a:lnTo>
                    <a:cubicBezTo>
                      <a:pt x="-21306" y="550772"/>
                      <a:pt x="7467" y="347785"/>
                      <a:pt x="0" y="21310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9" name="Speech Bubble: Rectangle with Corners Rounded 19">
                <a:extLst>
                  <a:ext uri="{FF2B5EF4-FFF2-40B4-BE49-F238E27FC236}">
                    <a16:creationId xmlns:a16="http://schemas.microsoft.com/office/drawing/2014/main" id="{1E0C6247-00E3-37A9-5B2E-C4169DB41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23289EE-A4B0-8ABC-BA4E-965C7E0D02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11" name="Picture 10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CC7F8A58-E90E-12FD-3FAA-078FF14E38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5">
                <a:extLst>
                  <a:ext uri="{FF2B5EF4-FFF2-40B4-BE49-F238E27FC236}">
                    <a16:creationId xmlns:a16="http://schemas.microsoft.com/office/drawing/2014/main" id="{1C7FE3FE-0DE1-A3EF-626C-F1D9A0C28809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224740 h 1348413"/>
                  <a:gd name="connsiteX1" fmla="*/ 224740 w 3362329"/>
                  <a:gd name="connsiteY1" fmla="*/ 0 h 1348413"/>
                  <a:gd name="connsiteX2" fmla="*/ 560388 w 3362329"/>
                  <a:gd name="connsiteY2" fmla="*/ 0 h 1348413"/>
                  <a:gd name="connsiteX3" fmla="*/ 560388 w 3362329"/>
                  <a:gd name="connsiteY3" fmla="*/ 0 h 1348413"/>
                  <a:gd name="connsiteX4" fmla="*/ 1400970 w 3362329"/>
                  <a:gd name="connsiteY4" fmla="*/ 0 h 1348413"/>
                  <a:gd name="connsiteX5" fmla="*/ 3137589 w 3362329"/>
                  <a:gd name="connsiteY5" fmla="*/ 0 h 1348413"/>
                  <a:gd name="connsiteX6" fmla="*/ 3362329 w 3362329"/>
                  <a:gd name="connsiteY6" fmla="*/ 224740 h 1348413"/>
                  <a:gd name="connsiteX7" fmla="*/ 3362329 w 3362329"/>
                  <a:gd name="connsiteY7" fmla="*/ 786574 h 1348413"/>
                  <a:gd name="connsiteX8" fmla="*/ 3362329 w 3362329"/>
                  <a:gd name="connsiteY8" fmla="*/ 786574 h 1348413"/>
                  <a:gd name="connsiteX9" fmla="*/ 3362329 w 3362329"/>
                  <a:gd name="connsiteY9" fmla="*/ 1123678 h 1348413"/>
                  <a:gd name="connsiteX10" fmla="*/ 3362329 w 3362329"/>
                  <a:gd name="connsiteY10" fmla="*/ 1123673 h 1348413"/>
                  <a:gd name="connsiteX11" fmla="*/ 3137589 w 3362329"/>
                  <a:gd name="connsiteY11" fmla="*/ 1348413 h 1348413"/>
                  <a:gd name="connsiteX12" fmla="*/ 1400970 w 3362329"/>
                  <a:gd name="connsiteY12" fmla="*/ 1348413 h 1348413"/>
                  <a:gd name="connsiteX13" fmla="*/ 317538 w 3362329"/>
                  <a:gd name="connsiteY13" fmla="*/ 1963370 h 1348413"/>
                  <a:gd name="connsiteX14" fmla="*/ 560388 w 3362329"/>
                  <a:gd name="connsiteY14" fmla="*/ 1348413 h 1348413"/>
                  <a:gd name="connsiteX15" fmla="*/ 224740 w 3362329"/>
                  <a:gd name="connsiteY15" fmla="*/ 1348413 h 1348413"/>
                  <a:gd name="connsiteX16" fmla="*/ 0 w 3362329"/>
                  <a:gd name="connsiteY16" fmla="*/ 1123673 h 1348413"/>
                  <a:gd name="connsiteX17" fmla="*/ 0 w 3362329"/>
                  <a:gd name="connsiteY17" fmla="*/ 1123678 h 1348413"/>
                  <a:gd name="connsiteX18" fmla="*/ 0 w 3362329"/>
                  <a:gd name="connsiteY18" fmla="*/ 786574 h 1348413"/>
                  <a:gd name="connsiteX19" fmla="*/ 0 w 3362329"/>
                  <a:gd name="connsiteY19" fmla="*/ 786574 h 1348413"/>
                  <a:gd name="connsiteX20" fmla="*/ 0 w 3362329"/>
                  <a:gd name="connsiteY20" fmla="*/ 224740 h 1348413"/>
                  <a:gd name="connsiteX0" fmla="*/ 0 w 3362329"/>
                  <a:gd name="connsiteY0" fmla="*/ 224740 h 1348413"/>
                  <a:gd name="connsiteX1" fmla="*/ 224740 w 3362329"/>
                  <a:gd name="connsiteY1" fmla="*/ 0 h 1348413"/>
                  <a:gd name="connsiteX2" fmla="*/ 560388 w 3362329"/>
                  <a:gd name="connsiteY2" fmla="*/ 0 h 1348413"/>
                  <a:gd name="connsiteX3" fmla="*/ 560388 w 3362329"/>
                  <a:gd name="connsiteY3" fmla="*/ 0 h 1348413"/>
                  <a:gd name="connsiteX4" fmla="*/ 1400970 w 3362329"/>
                  <a:gd name="connsiteY4" fmla="*/ 0 h 1348413"/>
                  <a:gd name="connsiteX5" fmla="*/ 3137589 w 3362329"/>
                  <a:gd name="connsiteY5" fmla="*/ 0 h 1348413"/>
                  <a:gd name="connsiteX6" fmla="*/ 3362329 w 3362329"/>
                  <a:gd name="connsiteY6" fmla="*/ 224740 h 1348413"/>
                  <a:gd name="connsiteX7" fmla="*/ 3362329 w 3362329"/>
                  <a:gd name="connsiteY7" fmla="*/ 786574 h 1348413"/>
                  <a:gd name="connsiteX8" fmla="*/ 3362329 w 3362329"/>
                  <a:gd name="connsiteY8" fmla="*/ 786574 h 1348413"/>
                  <a:gd name="connsiteX9" fmla="*/ 3362329 w 3362329"/>
                  <a:gd name="connsiteY9" fmla="*/ 1123678 h 1348413"/>
                  <a:gd name="connsiteX10" fmla="*/ 3362329 w 3362329"/>
                  <a:gd name="connsiteY10" fmla="*/ 1123673 h 1348413"/>
                  <a:gd name="connsiteX11" fmla="*/ 3137589 w 3362329"/>
                  <a:gd name="connsiteY11" fmla="*/ 1348413 h 1348413"/>
                  <a:gd name="connsiteX12" fmla="*/ 1400970 w 3362329"/>
                  <a:gd name="connsiteY12" fmla="*/ 1348413 h 1348413"/>
                  <a:gd name="connsiteX13" fmla="*/ 317538 w 3362329"/>
                  <a:gd name="connsiteY13" fmla="*/ 1963370 h 1348413"/>
                  <a:gd name="connsiteX14" fmla="*/ 560388 w 3362329"/>
                  <a:gd name="connsiteY14" fmla="*/ 1348413 h 1348413"/>
                  <a:gd name="connsiteX15" fmla="*/ 224740 w 3362329"/>
                  <a:gd name="connsiteY15" fmla="*/ 1348413 h 1348413"/>
                  <a:gd name="connsiteX16" fmla="*/ 0 w 3362329"/>
                  <a:gd name="connsiteY16" fmla="*/ 1123673 h 1348413"/>
                  <a:gd name="connsiteX17" fmla="*/ 0 w 3362329"/>
                  <a:gd name="connsiteY17" fmla="*/ 1123678 h 1348413"/>
                  <a:gd name="connsiteX18" fmla="*/ 0 w 3362329"/>
                  <a:gd name="connsiteY18" fmla="*/ 786574 h 1348413"/>
                  <a:gd name="connsiteX19" fmla="*/ 0 w 3362329"/>
                  <a:gd name="connsiteY19" fmla="*/ 786574 h 1348413"/>
                  <a:gd name="connsiteX20" fmla="*/ 0 w 3362329"/>
                  <a:gd name="connsiteY20" fmla="*/ 224740 h 134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1348413" fill="none" extrusionOk="0">
                    <a:moveTo>
                      <a:pt x="0" y="224740"/>
                    </a:moveTo>
                    <a:cubicBezTo>
                      <a:pt x="-10672" y="78480"/>
                      <a:pt x="99484" y="9245"/>
                      <a:pt x="224740" y="0"/>
                    </a:cubicBezTo>
                    <a:cubicBezTo>
                      <a:pt x="354129" y="21788"/>
                      <a:pt x="525418" y="32489"/>
                      <a:pt x="560388" y="0"/>
                    </a:cubicBezTo>
                    <a:lnTo>
                      <a:pt x="560388" y="0"/>
                    </a:lnTo>
                    <a:cubicBezTo>
                      <a:pt x="837661" y="6360"/>
                      <a:pt x="1118771" y="-77101"/>
                      <a:pt x="1400970" y="0"/>
                    </a:cubicBezTo>
                    <a:cubicBezTo>
                      <a:pt x="1789512" y="-134010"/>
                      <a:pt x="2819433" y="146171"/>
                      <a:pt x="3137589" y="0"/>
                    </a:cubicBezTo>
                    <a:cubicBezTo>
                      <a:pt x="3249855" y="-1924"/>
                      <a:pt x="3339247" y="98735"/>
                      <a:pt x="3362329" y="224740"/>
                    </a:cubicBezTo>
                    <a:cubicBezTo>
                      <a:pt x="3385898" y="361381"/>
                      <a:pt x="3293545" y="598332"/>
                      <a:pt x="3362329" y="786574"/>
                    </a:cubicBezTo>
                    <a:lnTo>
                      <a:pt x="3362329" y="786574"/>
                    </a:lnTo>
                    <a:cubicBezTo>
                      <a:pt x="3388673" y="886816"/>
                      <a:pt x="3327564" y="1037206"/>
                      <a:pt x="3362329" y="1123678"/>
                    </a:cubicBezTo>
                    <a:lnTo>
                      <a:pt x="3362329" y="1123673"/>
                    </a:lnTo>
                    <a:cubicBezTo>
                      <a:pt x="3383078" y="1267645"/>
                      <a:pt x="3223324" y="1342421"/>
                      <a:pt x="3137589" y="1348413"/>
                    </a:cubicBezTo>
                    <a:cubicBezTo>
                      <a:pt x="2462819" y="1278641"/>
                      <a:pt x="1920282" y="1349032"/>
                      <a:pt x="1400970" y="1348413"/>
                    </a:cubicBezTo>
                    <a:cubicBezTo>
                      <a:pt x="992784" y="1691441"/>
                      <a:pt x="467894" y="1889201"/>
                      <a:pt x="317538" y="1963370"/>
                    </a:cubicBezTo>
                    <a:cubicBezTo>
                      <a:pt x="380221" y="1761936"/>
                      <a:pt x="409786" y="1567627"/>
                      <a:pt x="560388" y="1348413"/>
                    </a:cubicBezTo>
                    <a:cubicBezTo>
                      <a:pt x="451064" y="1346355"/>
                      <a:pt x="342376" y="1331209"/>
                      <a:pt x="224740" y="1348413"/>
                    </a:cubicBezTo>
                    <a:cubicBezTo>
                      <a:pt x="101106" y="1327189"/>
                      <a:pt x="22262" y="1248473"/>
                      <a:pt x="0" y="1123673"/>
                    </a:cubicBezTo>
                    <a:lnTo>
                      <a:pt x="0" y="1123678"/>
                    </a:lnTo>
                    <a:cubicBezTo>
                      <a:pt x="-3936" y="1070317"/>
                      <a:pt x="-35436" y="825718"/>
                      <a:pt x="0" y="786574"/>
                    </a:cubicBezTo>
                    <a:lnTo>
                      <a:pt x="0" y="786574"/>
                    </a:lnTo>
                    <a:cubicBezTo>
                      <a:pt x="-27683" y="627178"/>
                      <a:pt x="-23230" y="441400"/>
                      <a:pt x="0" y="224740"/>
                    </a:cubicBezTo>
                    <a:close/>
                  </a:path>
                  <a:path w="3362329" h="1348413" stroke="0" extrusionOk="0">
                    <a:moveTo>
                      <a:pt x="0" y="224740"/>
                    </a:moveTo>
                    <a:cubicBezTo>
                      <a:pt x="41288" y="93408"/>
                      <a:pt x="112735" y="13384"/>
                      <a:pt x="224740" y="0"/>
                    </a:cubicBezTo>
                    <a:cubicBezTo>
                      <a:pt x="340315" y="-4732"/>
                      <a:pt x="483453" y="-12560"/>
                      <a:pt x="560388" y="0"/>
                    </a:cubicBezTo>
                    <a:lnTo>
                      <a:pt x="560388" y="0"/>
                    </a:lnTo>
                    <a:cubicBezTo>
                      <a:pt x="840033" y="54094"/>
                      <a:pt x="1077012" y="27511"/>
                      <a:pt x="1400970" y="0"/>
                    </a:cubicBezTo>
                    <a:cubicBezTo>
                      <a:pt x="1688014" y="-46496"/>
                      <a:pt x="2379771" y="34648"/>
                      <a:pt x="3137589" y="0"/>
                    </a:cubicBezTo>
                    <a:cubicBezTo>
                      <a:pt x="3255977" y="-844"/>
                      <a:pt x="3366057" y="88679"/>
                      <a:pt x="3362329" y="224740"/>
                    </a:cubicBezTo>
                    <a:cubicBezTo>
                      <a:pt x="3355556" y="375953"/>
                      <a:pt x="3367126" y="687026"/>
                      <a:pt x="3362329" y="786574"/>
                    </a:cubicBezTo>
                    <a:lnTo>
                      <a:pt x="3362329" y="786574"/>
                    </a:lnTo>
                    <a:cubicBezTo>
                      <a:pt x="3395374" y="937669"/>
                      <a:pt x="3378661" y="1048778"/>
                      <a:pt x="3362329" y="1123678"/>
                    </a:cubicBezTo>
                    <a:lnTo>
                      <a:pt x="3362329" y="1123673"/>
                    </a:lnTo>
                    <a:cubicBezTo>
                      <a:pt x="3389875" y="1234306"/>
                      <a:pt x="3297117" y="1379431"/>
                      <a:pt x="3137589" y="1348413"/>
                    </a:cubicBezTo>
                    <a:cubicBezTo>
                      <a:pt x="2942388" y="1501591"/>
                      <a:pt x="1810799" y="1434848"/>
                      <a:pt x="1400970" y="1348413"/>
                    </a:cubicBezTo>
                    <a:cubicBezTo>
                      <a:pt x="1138187" y="1452883"/>
                      <a:pt x="758395" y="1652532"/>
                      <a:pt x="317538" y="1963370"/>
                    </a:cubicBezTo>
                    <a:cubicBezTo>
                      <a:pt x="351376" y="1759500"/>
                      <a:pt x="542607" y="1424124"/>
                      <a:pt x="560388" y="1348413"/>
                    </a:cubicBezTo>
                    <a:cubicBezTo>
                      <a:pt x="478154" y="1370379"/>
                      <a:pt x="388062" y="1343664"/>
                      <a:pt x="224740" y="1348413"/>
                    </a:cubicBezTo>
                    <a:cubicBezTo>
                      <a:pt x="117303" y="1345619"/>
                      <a:pt x="11216" y="1265917"/>
                      <a:pt x="0" y="1123673"/>
                    </a:cubicBezTo>
                    <a:lnTo>
                      <a:pt x="0" y="1123678"/>
                    </a:lnTo>
                    <a:cubicBezTo>
                      <a:pt x="12477" y="973123"/>
                      <a:pt x="30228" y="871576"/>
                      <a:pt x="0" y="786574"/>
                    </a:cubicBezTo>
                    <a:lnTo>
                      <a:pt x="0" y="786574"/>
                    </a:lnTo>
                    <a:cubicBezTo>
                      <a:pt x="-47754" y="665306"/>
                      <a:pt x="19552" y="343060"/>
                      <a:pt x="0" y="224740"/>
                    </a:cubicBezTo>
                    <a:close/>
                  </a:path>
                  <a:path w="3362329" h="1348413" fill="none" stroke="0" extrusionOk="0">
                    <a:moveTo>
                      <a:pt x="0" y="224740"/>
                    </a:moveTo>
                    <a:cubicBezTo>
                      <a:pt x="-1311" y="91610"/>
                      <a:pt x="77002" y="6361"/>
                      <a:pt x="224740" y="0"/>
                    </a:cubicBezTo>
                    <a:cubicBezTo>
                      <a:pt x="353410" y="19758"/>
                      <a:pt x="532938" y="23575"/>
                      <a:pt x="560388" y="0"/>
                    </a:cubicBezTo>
                    <a:lnTo>
                      <a:pt x="560388" y="0"/>
                    </a:lnTo>
                    <a:cubicBezTo>
                      <a:pt x="883002" y="43948"/>
                      <a:pt x="1088029" y="-47871"/>
                      <a:pt x="1400970" y="0"/>
                    </a:cubicBezTo>
                    <a:cubicBezTo>
                      <a:pt x="1731569" y="-162381"/>
                      <a:pt x="2808303" y="122031"/>
                      <a:pt x="3137589" y="0"/>
                    </a:cubicBezTo>
                    <a:cubicBezTo>
                      <a:pt x="3254033" y="2512"/>
                      <a:pt x="3352134" y="98587"/>
                      <a:pt x="3362329" y="224740"/>
                    </a:cubicBezTo>
                    <a:cubicBezTo>
                      <a:pt x="3374491" y="313402"/>
                      <a:pt x="3314639" y="539923"/>
                      <a:pt x="3362329" y="786574"/>
                    </a:cubicBezTo>
                    <a:lnTo>
                      <a:pt x="3362329" y="786574"/>
                    </a:lnTo>
                    <a:cubicBezTo>
                      <a:pt x="3385871" y="876833"/>
                      <a:pt x="3334888" y="1044635"/>
                      <a:pt x="3362329" y="1123678"/>
                    </a:cubicBezTo>
                    <a:lnTo>
                      <a:pt x="3362329" y="1123673"/>
                    </a:lnTo>
                    <a:cubicBezTo>
                      <a:pt x="3381978" y="1255325"/>
                      <a:pt x="3248479" y="1353290"/>
                      <a:pt x="3137589" y="1348413"/>
                    </a:cubicBezTo>
                    <a:cubicBezTo>
                      <a:pt x="2492867" y="1261075"/>
                      <a:pt x="1800854" y="1392992"/>
                      <a:pt x="1400970" y="1348413"/>
                    </a:cubicBezTo>
                    <a:cubicBezTo>
                      <a:pt x="960273" y="1707696"/>
                      <a:pt x="452116" y="1882045"/>
                      <a:pt x="317538" y="1963370"/>
                    </a:cubicBezTo>
                    <a:cubicBezTo>
                      <a:pt x="353957" y="1751844"/>
                      <a:pt x="409207" y="1589523"/>
                      <a:pt x="560388" y="1348413"/>
                    </a:cubicBezTo>
                    <a:cubicBezTo>
                      <a:pt x="467432" y="1336600"/>
                      <a:pt x="357476" y="1335877"/>
                      <a:pt x="224740" y="1348413"/>
                    </a:cubicBezTo>
                    <a:cubicBezTo>
                      <a:pt x="106526" y="1336202"/>
                      <a:pt x="16940" y="1251060"/>
                      <a:pt x="0" y="1123673"/>
                    </a:cubicBezTo>
                    <a:lnTo>
                      <a:pt x="0" y="1123678"/>
                    </a:lnTo>
                    <a:cubicBezTo>
                      <a:pt x="11854" y="1064418"/>
                      <a:pt x="-25521" y="833284"/>
                      <a:pt x="0" y="786574"/>
                    </a:cubicBezTo>
                    <a:lnTo>
                      <a:pt x="0" y="786574"/>
                    </a:lnTo>
                    <a:cubicBezTo>
                      <a:pt x="-37368" y="620421"/>
                      <a:pt x="-44195" y="468851"/>
                      <a:pt x="0" y="224740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𝟏𝟎𝟏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Speech Bubble: Rectangle with Corners Rounded 5">
                <a:extLst>
                  <a:ext uri="{FF2B5EF4-FFF2-40B4-BE49-F238E27FC236}">
                    <a16:creationId xmlns:a16="http://schemas.microsoft.com/office/drawing/2014/main" id="{1C7FE3FE-0DE1-A3EF-626C-F1D9A0C28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30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CB00F2D-0BFC-944E-D200-5B965181BBF5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FAAB41-CFF2-AC38-37EC-B7310B941A98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70C8256-0E1E-7BF4-85D1-F5010278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9">
                <a:extLst>
                  <a:ext uri="{FF2B5EF4-FFF2-40B4-BE49-F238E27FC236}">
                    <a16:creationId xmlns:a16="http://schemas.microsoft.com/office/drawing/2014/main" id="{04C14720-3E16-3D10-2628-01A049758DD7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213109 h 1278631"/>
                  <a:gd name="connsiteX1" fmla="*/ 135219 w 5754080"/>
                  <a:gd name="connsiteY1" fmla="*/ 0 h 1278631"/>
                  <a:gd name="connsiteX2" fmla="*/ 3356547 w 5754080"/>
                  <a:gd name="connsiteY2" fmla="*/ 0 h 1278631"/>
                  <a:gd name="connsiteX3" fmla="*/ 3356547 w 5754080"/>
                  <a:gd name="connsiteY3" fmla="*/ 0 h 1278631"/>
                  <a:gd name="connsiteX4" fmla="*/ 4795067 w 5754080"/>
                  <a:gd name="connsiteY4" fmla="*/ 0 h 1278631"/>
                  <a:gd name="connsiteX5" fmla="*/ 5618861 w 5754080"/>
                  <a:gd name="connsiteY5" fmla="*/ 0 h 1278631"/>
                  <a:gd name="connsiteX6" fmla="*/ 5754080 w 5754080"/>
                  <a:gd name="connsiteY6" fmla="*/ 213109 h 1278631"/>
                  <a:gd name="connsiteX7" fmla="*/ 5754080 w 5754080"/>
                  <a:gd name="connsiteY7" fmla="*/ 745868 h 1278631"/>
                  <a:gd name="connsiteX8" fmla="*/ 5754080 w 5754080"/>
                  <a:gd name="connsiteY8" fmla="*/ 745868 h 1278631"/>
                  <a:gd name="connsiteX9" fmla="*/ 5754080 w 5754080"/>
                  <a:gd name="connsiteY9" fmla="*/ 1065526 h 1278631"/>
                  <a:gd name="connsiteX10" fmla="*/ 5754080 w 5754080"/>
                  <a:gd name="connsiteY10" fmla="*/ 1065521 h 1278631"/>
                  <a:gd name="connsiteX11" fmla="*/ 5618861 w 5754080"/>
                  <a:gd name="connsiteY11" fmla="*/ 1278631 h 1278631"/>
                  <a:gd name="connsiteX12" fmla="*/ 4795067 w 5754080"/>
                  <a:gd name="connsiteY12" fmla="*/ 1278631 h 1278631"/>
                  <a:gd name="connsiteX13" fmla="*/ 4683533 w 5754080"/>
                  <a:gd name="connsiteY13" fmla="*/ 1830130 h 1278631"/>
                  <a:gd name="connsiteX14" fmla="*/ 3356547 w 5754080"/>
                  <a:gd name="connsiteY14" fmla="*/ 1278631 h 1278631"/>
                  <a:gd name="connsiteX15" fmla="*/ 135219 w 5754080"/>
                  <a:gd name="connsiteY15" fmla="*/ 1278631 h 1278631"/>
                  <a:gd name="connsiteX16" fmla="*/ 0 w 5754080"/>
                  <a:gd name="connsiteY16" fmla="*/ 1065521 h 1278631"/>
                  <a:gd name="connsiteX17" fmla="*/ 0 w 5754080"/>
                  <a:gd name="connsiteY17" fmla="*/ 1065526 h 1278631"/>
                  <a:gd name="connsiteX18" fmla="*/ 0 w 5754080"/>
                  <a:gd name="connsiteY18" fmla="*/ 745868 h 1278631"/>
                  <a:gd name="connsiteX19" fmla="*/ 0 w 5754080"/>
                  <a:gd name="connsiteY19" fmla="*/ 745868 h 1278631"/>
                  <a:gd name="connsiteX20" fmla="*/ 0 w 5754080"/>
                  <a:gd name="connsiteY20" fmla="*/ 213109 h 1278631"/>
                  <a:gd name="connsiteX0" fmla="*/ 0 w 5754080"/>
                  <a:gd name="connsiteY0" fmla="*/ 213109 h 1278631"/>
                  <a:gd name="connsiteX1" fmla="*/ 135219 w 5754080"/>
                  <a:gd name="connsiteY1" fmla="*/ 0 h 1278631"/>
                  <a:gd name="connsiteX2" fmla="*/ 3356547 w 5754080"/>
                  <a:gd name="connsiteY2" fmla="*/ 0 h 1278631"/>
                  <a:gd name="connsiteX3" fmla="*/ 3356547 w 5754080"/>
                  <a:gd name="connsiteY3" fmla="*/ 0 h 1278631"/>
                  <a:gd name="connsiteX4" fmla="*/ 4795067 w 5754080"/>
                  <a:gd name="connsiteY4" fmla="*/ 0 h 1278631"/>
                  <a:gd name="connsiteX5" fmla="*/ 5618861 w 5754080"/>
                  <a:gd name="connsiteY5" fmla="*/ 0 h 1278631"/>
                  <a:gd name="connsiteX6" fmla="*/ 5754080 w 5754080"/>
                  <a:gd name="connsiteY6" fmla="*/ 213109 h 1278631"/>
                  <a:gd name="connsiteX7" fmla="*/ 5754080 w 5754080"/>
                  <a:gd name="connsiteY7" fmla="*/ 745868 h 1278631"/>
                  <a:gd name="connsiteX8" fmla="*/ 5754080 w 5754080"/>
                  <a:gd name="connsiteY8" fmla="*/ 745868 h 1278631"/>
                  <a:gd name="connsiteX9" fmla="*/ 5754080 w 5754080"/>
                  <a:gd name="connsiteY9" fmla="*/ 1065526 h 1278631"/>
                  <a:gd name="connsiteX10" fmla="*/ 5754080 w 5754080"/>
                  <a:gd name="connsiteY10" fmla="*/ 1065521 h 1278631"/>
                  <a:gd name="connsiteX11" fmla="*/ 5618861 w 5754080"/>
                  <a:gd name="connsiteY11" fmla="*/ 1278631 h 1278631"/>
                  <a:gd name="connsiteX12" fmla="*/ 4795067 w 5754080"/>
                  <a:gd name="connsiteY12" fmla="*/ 1278631 h 1278631"/>
                  <a:gd name="connsiteX13" fmla="*/ 4683533 w 5754080"/>
                  <a:gd name="connsiteY13" fmla="*/ 1830130 h 1278631"/>
                  <a:gd name="connsiteX14" fmla="*/ 3356547 w 5754080"/>
                  <a:gd name="connsiteY14" fmla="*/ 1278631 h 1278631"/>
                  <a:gd name="connsiteX15" fmla="*/ 135219 w 5754080"/>
                  <a:gd name="connsiteY15" fmla="*/ 1278631 h 1278631"/>
                  <a:gd name="connsiteX16" fmla="*/ 0 w 5754080"/>
                  <a:gd name="connsiteY16" fmla="*/ 1065521 h 1278631"/>
                  <a:gd name="connsiteX17" fmla="*/ 0 w 5754080"/>
                  <a:gd name="connsiteY17" fmla="*/ 1065526 h 1278631"/>
                  <a:gd name="connsiteX18" fmla="*/ 0 w 5754080"/>
                  <a:gd name="connsiteY18" fmla="*/ 745868 h 1278631"/>
                  <a:gd name="connsiteX19" fmla="*/ 0 w 5754080"/>
                  <a:gd name="connsiteY19" fmla="*/ 745868 h 1278631"/>
                  <a:gd name="connsiteX20" fmla="*/ 0 w 5754080"/>
                  <a:gd name="connsiteY20" fmla="*/ 213109 h 1278631"/>
                  <a:gd name="connsiteX0" fmla="*/ 0 w 5754080"/>
                  <a:gd name="connsiteY0" fmla="*/ 213109 h 1278631"/>
                  <a:gd name="connsiteX1" fmla="*/ 135219 w 5754080"/>
                  <a:gd name="connsiteY1" fmla="*/ 0 h 1278631"/>
                  <a:gd name="connsiteX2" fmla="*/ 3356547 w 5754080"/>
                  <a:gd name="connsiteY2" fmla="*/ 0 h 1278631"/>
                  <a:gd name="connsiteX3" fmla="*/ 3356547 w 5754080"/>
                  <a:gd name="connsiteY3" fmla="*/ 0 h 1278631"/>
                  <a:gd name="connsiteX4" fmla="*/ 4795067 w 5754080"/>
                  <a:gd name="connsiteY4" fmla="*/ 0 h 1278631"/>
                  <a:gd name="connsiteX5" fmla="*/ 5618861 w 5754080"/>
                  <a:gd name="connsiteY5" fmla="*/ 0 h 1278631"/>
                  <a:gd name="connsiteX6" fmla="*/ 5754080 w 5754080"/>
                  <a:gd name="connsiteY6" fmla="*/ 213109 h 1278631"/>
                  <a:gd name="connsiteX7" fmla="*/ 5754080 w 5754080"/>
                  <a:gd name="connsiteY7" fmla="*/ 745868 h 1278631"/>
                  <a:gd name="connsiteX8" fmla="*/ 5754080 w 5754080"/>
                  <a:gd name="connsiteY8" fmla="*/ 745868 h 1278631"/>
                  <a:gd name="connsiteX9" fmla="*/ 5754080 w 5754080"/>
                  <a:gd name="connsiteY9" fmla="*/ 1065526 h 1278631"/>
                  <a:gd name="connsiteX10" fmla="*/ 5754080 w 5754080"/>
                  <a:gd name="connsiteY10" fmla="*/ 1065521 h 1278631"/>
                  <a:gd name="connsiteX11" fmla="*/ 5618861 w 5754080"/>
                  <a:gd name="connsiteY11" fmla="*/ 1278631 h 1278631"/>
                  <a:gd name="connsiteX12" fmla="*/ 4795067 w 5754080"/>
                  <a:gd name="connsiteY12" fmla="*/ 1278631 h 1278631"/>
                  <a:gd name="connsiteX13" fmla="*/ 4683533 w 5754080"/>
                  <a:gd name="connsiteY13" fmla="*/ 1830130 h 1278631"/>
                  <a:gd name="connsiteX14" fmla="*/ 3356547 w 5754080"/>
                  <a:gd name="connsiteY14" fmla="*/ 1278631 h 1278631"/>
                  <a:gd name="connsiteX15" fmla="*/ 135219 w 5754080"/>
                  <a:gd name="connsiteY15" fmla="*/ 1278631 h 1278631"/>
                  <a:gd name="connsiteX16" fmla="*/ 0 w 5754080"/>
                  <a:gd name="connsiteY16" fmla="*/ 1065521 h 1278631"/>
                  <a:gd name="connsiteX17" fmla="*/ 0 w 5754080"/>
                  <a:gd name="connsiteY17" fmla="*/ 1065526 h 1278631"/>
                  <a:gd name="connsiteX18" fmla="*/ 0 w 5754080"/>
                  <a:gd name="connsiteY18" fmla="*/ 745868 h 1278631"/>
                  <a:gd name="connsiteX19" fmla="*/ 0 w 5754080"/>
                  <a:gd name="connsiteY19" fmla="*/ 745868 h 1278631"/>
                  <a:gd name="connsiteX20" fmla="*/ 0 w 5754080"/>
                  <a:gd name="connsiteY20" fmla="*/ 213109 h 1278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1278631" fill="none" extrusionOk="0">
                    <a:moveTo>
                      <a:pt x="0" y="213109"/>
                    </a:moveTo>
                    <a:cubicBezTo>
                      <a:pt x="-12619" y="67114"/>
                      <a:pt x="58980" y="14115"/>
                      <a:pt x="135219" y="0"/>
                    </a:cubicBezTo>
                    <a:cubicBezTo>
                      <a:pt x="690050" y="-81493"/>
                      <a:pt x="2745583" y="-128341"/>
                      <a:pt x="3356547" y="0"/>
                    </a:cubicBezTo>
                    <a:lnTo>
                      <a:pt x="3356547" y="0"/>
                    </a:lnTo>
                    <a:cubicBezTo>
                      <a:pt x="3368837" y="14964"/>
                      <a:pt x="4052607" y="35543"/>
                      <a:pt x="4795067" y="0"/>
                    </a:cubicBezTo>
                    <a:cubicBezTo>
                      <a:pt x="5165238" y="-93845"/>
                      <a:pt x="5386905" y="-33601"/>
                      <a:pt x="5618861" y="0"/>
                    </a:cubicBezTo>
                    <a:cubicBezTo>
                      <a:pt x="5661463" y="-6240"/>
                      <a:pt x="5742219" y="94171"/>
                      <a:pt x="5754080" y="213109"/>
                    </a:cubicBezTo>
                    <a:cubicBezTo>
                      <a:pt x="5764332" y="469149"/>
                      <a:pt x="5737064" y="639145"/>
                      <a:pt x="5754080" y="745868"/>
                    </a:cubicBezTo>
                    <a:lnTo>
                      <a:pt x="5754080" y="745868"/>
                    </a:lnTo>
                    <a:cubicBezTo>
                      <a:pt x="5750914" y="912403"/>
                      <a:pt x="5734357" y="937237"/>
                      <a:pt x="5754080" y="1065526"/>
                    </a:cubicBezTo>
                    <a:lnTo>
                      <a:pt x="5754080" y="1065521"/>
                    </a:lnTo>
                    <a:cubicBezTo>
                      <a:pt x="5765822" y="1197604"/>
                      <a:pt x="5676428" y="1275335"/>
                      <a:pt x="5618861" y="1278631"/>
                    </a:cubicBezTo>
                    <a:cubicBezTo>
                      <a:pt x="5390717" y="1311953"/>
                      <a:pt x="5208694" y="1202144"/>
                      <a:pt x="4795067" y="1278631"/>
                    </a:cubicBezTo>
                    <a:cubicBezTo>
                      <a:pt x="4788453" y="1515439"/>
                      <a:pt x="4780109" y="1626155"/>
                      <a:pt x="4683533" y="1830130"/>
                    </a:cubicBezTo>
                    <a:cubicBezTo>
                      <a:pt x="4409321" y="1607649"/>
                      <a:pt x="3621711" y="1321043"/>
                      <a:pt x="3356547" y="1278631"/>
                    </a:cubicBezTo>
                    <a:cubicBezTo>
                      <a:pt x="2980188" y="1451704"/>
                      <a:pt x="850895" y="953188"/>
                      <a:pt x="135219" y="1278631"/>
                    </a:cubicBezTo>
                    <a:cubicBezTo>
                      <a:pt x="61354" y="1241593"/>
                      <a:pt x="33837" y="1184266"/>
                      <a:pt x="0" y="1065521"/>
                    </a:cubicBezTo>
                    <a:lnTo>
                      <a:pt x="0" y="1065526"/>
                    </a:lnTo>
                    <a:cubicBezTo>
                      <a:pt x="-27189" y="1012353"/>
                      <a:pt x="-3143" y="866382"/>
                      <a:pt x="0" y="745868"/>
                    </a:cubicBezTo>
                    <a:lnTo>
                      <a:pt x="0" y="745868"/>
                    </a:lnTo>
                    <a:cubicBezTo>
                      <a:pt x="-4263" y="535954"/>
                      <a:pt x="29771" y="326571"/>
                      <a:pt x="0" y="213109"/>
                    </a:cubicBezTo>
                    <a:close/>
                  </a:path>
                  <a:path w="5754080" h="1278631" stroke="0" extrusionOk="0">
                    <a:moveTo>
                      <a:pt x="0" y="213109"/>
                    </a:moveTo>
                    <a:cubicBezTo>
                      <a:pt x="29281" y="93350"/>
                      <a:pt x="65882" y="5380"/>
                      <a:pt x="135219" y="0"/>
                    </a:cubicBezTo>
                    <a:cubicBezTo>
                      <a:pt x="658105" y="137719"/>
                      <a:pt x="2728751" y="-36583"/>
                      <a:pt x="3356547" y="0"/>
                    </a:cubicBezTo>
                    <a:lnTo>
                      <a:pt x="3356547" y="0"/>
                    </a:lnTo>
                    <a:cubicBezTo>
                      <a:pt x="3940653" y="12517"/>
                      <a:pt x="4620100" y="-8404"/>
                      <a:pt x="4795067" y="0"/>
                    </a:cubicBezTo>
                    <a:cubicBezTo>
                      <a:pt x="4945818" y="-59350"/>
                      <a:pt x="5215196" y="-47797"/>
                      <a:pt x="5618861" y="0"/>
                    </a:cubicBezTo>
                    <a:cubicBezTo>
                      <a:pt x="5669137" y="-3894"/>
                      <a:pt x="5764048" y="77254"/>
                      <a:pt x="5754080" y="213109"/>
                    </a:cubicBezTo>
                    <a:cubicBezTo>
                      <a:pt x="5745090" y="363438"/>
                      <a:pt x="5793523" y="513188"/>
                      <a:pt x="5754080" y="745868"/>
                    </a:cubicBezTo>
                    <a:lnTo>
                      <a:pt x="5754080" y="745868"/>
                    </a:lnTo>
                    <a:cubicBezTo>
                      <a:pt x="5779916" y="901861"/>
                      <a:pt x="5740521" y="1005334"/>
                      <a:pt x="5754080" y="1065526"/>
                    </a:cubicBezTo>
                    <a:lnTo>
                      <a:pt x="5754080" y="1065521"/>
                    </a:lnTo>
                    <a:cubicBezTo>
                      <a:pt x="5773882" y="1171788"/>
                      <a:pt x="5712144" y="1300441"/>
                      <a:pt x="5618861" y="1278631"/>
                    </a:cubicBezTo>
                    <a:cubicBezTo>
                      <a:pt x="5467591" y="1257396"/>
                      <a:pt x="5163532" y="1203164"/>
                      <a:pt x="4795067" y="1278631"/>
                    </a:cubicBezTo>
                    <a:cubicBezTo>
                      <a:pt x="4716869" y="1545765"/>
                      <a:pt x="4738294" y="1667119"/>
                      <a:pt x="4683533" y="1830130"/>
                    </a:cubicBezTo>
                    <a:cubicBezTo>
                      <a:pt x="4101298" y="1612943"/>
                      <a:pt x="3647812" y="1303872"/>
                      <a:pt x="3356547" y="1278631"/>
                    </a:cubicBezTo>
                    <a:cubicBezTo>
                      <a:pt x="2559233" y="1486658"/>
                      <a:pt x="837190" y="1659167"/>
                      <a:pt x="135219" y="1278631"/>
                    </a:cubicBezTo>
                    <a:cubicBezTo>
                      <a:pt x="70961" y="1267826"/>
                      <a:pt x="15371" y="1215057"/>
                      <a:pt x="0" y="1065521"/>
                    </a:cubicBezTo>
                    <a:lnTo>
                      <a:pt x="0" y="1065526"/>
                    </a:lnTo>
                    <a:cubicBezTo>
                      <a:pt x="3791" y="984427"/>
                      <a:pt x="27776" y="840549"/>
                      <a:pt x="0" y="745868"/>
                    </a:cubicBezTo>
                    <a:lnTo>
                      <a:pt x="0" y="745868"/>
                    </a:lnTo>
                    <a:cubicBezTo>
                      <a:pt x="1896" y="636491"/>
                      <a:pt x="12976" y="437302"/>
                      <a:pt x="0" y="213109"/>
                    </a:cubicBezTo>
                    <a:close/>
                  </a:path>
                  <a:path w="5754080" h="1278631" fill="none" stroke="0" extrusionOk="0">
                    <a:moveTo>
                      <a:pt x="0" y="213109"/>
                    </a:moveTo>
                    <a:cubicBezTo>
                      <a:pt x="-2465" y="75573"/>
                      <a:pt x="52675" y="2944"/>
                      <a:pt x="135219" y="0"/>
                    </a:cubicBezTo>
                    <a:cubicBezTo>
                      <a:pt x="561186" y="-234955"/>
                      <a:pt x="2899861" y="-235977"/>
                      <a:pt x="3356547" y="0"/>
                    </a:cubicBezTo>
                    <a:lnTo>
                      <a:pt x="3356547" y="0"/>
                    </a:lnTo>
                    <a:cubicBezTo>
                      <a:pt x="3573633" y="159903"/>
                      <a:pt x="4055341" y="92155"/>
                      <a:pt x="4795067" y="0"/>
                    </a:cubicBezTo>
                    <a:cubicBezTo>
                      <a:pt x="5081771" y="-115811"/>
                      <a:pt x="5352836" y="-46008"/>
                      <a:pt x="5618861" y="0"/>
                    </a:cubicBezTo>
                    <a:cubicBezTo>
                      <a:pt x="5680099" y="574"/>
                      <a:pt x="5758883" y="109363"/>
                      <a:pt x="5754080" y="213109"/>
                    </a:cubicBezTo>
                    <a:cubicBezTo>
                      <a:pt x="5774524" y="432704"/>
                      <a:pt x="5737512" y="634342"/>
                      <a:pt x="5754080" y="745868"/>
                    </a:cubicBezTo>
                    <a:lnTo>
                      <a:pt x="5754080" y="745868"/>
                    </a:lnTo>
                    <a:cubicBezTo>
                      <a:pt x="5736207" y="902341"/>
                      <a:pt x="5733513" y="941474"/>
                      <a:pt x="5754080" y="1065526"/>
                    </a:cubicBezTo>
                    <a:lnTo>
                      <a:pt x="5754080" y="1065521"/>
                    </a:lnTo>
                    <a:cubicBezTo>
                      <a:pt x="5771380" y="1175413"/>
                      <a:pt x="5698970" y="1290646"/>
                      <a:pt x="5618861" y="1278631"/>
                    </a:cubicBezTo>
                    <a:cubicBezTo>
                      <a:pt x="5408849" y="1323118"/>
                      <a:pt x="5165171" y="1224622"/>
                      <a:pt x="4795067" y="1278631"/>
                    </a:cubicBezTo>
                    <a:cubicBezTo>
                      <a:pt x="4761429" y="1530740"/>
                      <a:pt x="4774219" y="1624839"/>
                      <a:pt x="4683533" y="1830130"/>
                    </a:cubicBezTo>
                    <a:cubicBezTo>
                      <a:pt x="4266539" y="1575215"/>
                      <a:pt x="3622974" y="1332864"/>
                      <a:pt x="3356547" y="1278631"/>
                    </a:cubicBezTo>
                    <a:cubicBezTo>
                      <a:pt x="2968220" y="1348683"/>
                      <a:pt x="1112614" y="1123310"/>
                      <a:pt x="135219" y="1278631"/>
                    </a:cubicBezTo>
                    <a:cubicBezTo>
                      <a:pt x="77281" y="1264284"/>
                      <a:pt x="6018" y="1178999"/>
                      <a:pt x="0" y="1065521"/>
                    </a:cubicBezTo>
                    <a:lnTo>
                      <a:pt x="0" y="1065526"/>
                    </a:lnTo>
                    <a:cubicBezTo>
                      <a:pt x="-1121" y="1013387"/>
                      <a:pt x="16562" y="880740"/>
                      <a:pt x="0" y="745868"/>
                    </a:cubicBezTo>
                    <a:lnTo>
                      <a:pt x="0" y="745868"/>
                    </a:lnTo>
                    <a:cubicBezTo>
                      <a:pt x="-32843" y="546454"/>
                      <a:pt x="9933" y="354784"/>
                      <a:pt x="0" y="213109"/>
                    </a:cubicBezTo>
                    <a:close/>
                  </a:path>
                  <a:path w="5754080" h="1278631" fill="none" stroke="0" extrusionOk="0">
                    <a:moveTo>
                      <a:pt x="0" y="213109"/>
                    </a:moveTo>
                    <a:cubicBezTo>
                      <a:pt x="4983" y="73209"/>
                      <a:pt x="46825" y="10445"/>
                      <a:pt x="135219" y="0"/>
                    </a:cubicBezTo>
                    <a:cubicBezTo>
                      <a:pt x="692621" y="-182786"/>
                      <a:pt x="2850615" y="-159330"/>
                      <a:pt x="3356547" y="0"/>
                    </a:cubicBezTo>
                    <a:lnTo>
                      <a:pt x="3356547" y="0"/>
                    </a:lnTo>
                    <a:cubicBezTo>
                      <a:pt x="3429882" y="54224"/>
                      <a:pt x="3989520" y="85835"/>
                      <a:pt x="4795067" y="0"/>
                    </a:cubicBezTo>
                    <a:cubicBezTo>
                      <a:pt x="5116408" y="-134530"/>
                      <a:pt x="5362348" y="-49935"/>
                      <a:pt x="5618861" y="0"/>
                    </a:cubicBezTo>
                    <a:cubicBezTo>
                      <a:pt x="5661664" y="1626"/>
                      <a:pt x="5766786" y="93337"/>
                      <a:pt x="5754080" y="213109"/>
                    </a:cubicBezTo>
                    <a:cubicBezTo>
                      <a:pt x="5752892" y="446053"/>
                      <a:pt x="5743655" y="612132"/>
                      <a:pt x="5754080" y="745868"/>
                    </a:cubicBezTo>
                    <a:lnTo>
                      <a:pt x="5754080" y="745868"/>
                    </a:lnTo>
                    <a:cubicBezTo>
                      <a:pt x="5748051" y="907533"/>
                      <a:pt x="5737275" y="937287"/>
                      <a:pt x="5754080" y="1065526"/>
                    </a:cubicBezTo>
                    <a:lnTo>
                      <a:pt x="5754080" y="1065521"/>
                    </a:lnTo>
                    <a:cubicBezTo>
                      <a:pt x="5767590" y="1185793"/>
                      <a:pt x="5692518" y="1285639"/>
                      <a:pt x="5618861" y="1278631"/>
                    </a:cubicBezTo>
                    <a:cubicBezTo>
                      <a:pt x="5422002" y="1291911"/>
                      <a:pt x="5170342" y="1224349"/>
                      <a:pt x="4795067" y="1278631"/>
                    </a:cubicBezTo>
                    <a:cubicBezTo>
                      <a:pt x="4768097" y="1525303"/>
                      <a:pt x="4782428" y="1638314"/>
                      <a:pt x="4683533" y="1830130"/>
                    </a:cubicBezTo>
                    <a:cubicBezTo>
                      <a:pt x="4351877" y="1585728"/>
                      <a:pt x="3617672" y="1359763"/>
                      <a:pt x="3356547" y="1278631"/>
                    </a:cubicBezTo>
                    <a:cubicBezTo>
                      <a:pt x="3004035" y="1436118"/>
                      <a:pt x="1117866" y="1035322"/>
                      <a:pt x="135219" y="1278631"/>
                    </a:cubicBezTo>
                    <a:cubicBezTo>
                      <a:pt x="65178" y="1254841"/>
                      <a:pt x="25412" y="1195135"/>
                      <a:pt x="0" y="1065521"/>
                    </a:cubicBezTo>
                    <a:lnTo>
                      <a:pt x="0" y="1065526"/>
                    </a:lnTo>
                    <a:cubicBezTo>
                      <a:pt x="8405" y="997546"/>
                      <a:pt x="13211" y="877004"/>
                      <a:pt x="0" y="745868"/>
                    </a:cubicBezTo>
                    <a:lnTo>
                      <a:pt x="0" y="745868"/>
                    </a:lnTo>
                    <a:cubicBezTo>
                      <a:pt x="-21306" y="550772"/>
                      <a:pt x="7467" y="347785"/>
                      <a:pt x="0" y="21310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11" name="Speech Bubble: Rectangle with Corners Rounded 19">
                <a:extLst>
                  <a:ext uri="{FF2B5EF4-FFF2-40B4-BE49-F238E27FC236}">
                    <a16:creationId xmlns:a16="http://schemas.microsoft.com/office/drawing/2014/main" id="{04C14720-3E16-3D10-2628-01A049758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0C8DACB-BE0B-AFED-A11A-B7E541B18B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15" name="Picture 1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7F39FFFE-BC1B-ED5A-42A9-D6C95490AE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with Corners Rounded 5">
                <a:extLst>
                  <a:ext uri="{FF2B5EF4-FFF2-40B4-BE49-F238E27FC236}">
                    <a16:creationId xmlns:a16="http://schemas.microsoft.com/office/drawing/2014/main" id="{6A7572A6-D949-E65F-6E0D-606BDDBF844A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224740 h 1348413"/>
                  <a:gd name="connsiteX1" fmla="*/ 224740 w 3362329"/>
                  <a:gd name="connsiteY1" fmla="*/ 0 h 1348413"/>
                  <a:gd name="connsiteX2" fmla="*/ 560388 w 3362329"/>
                  <a:gd name="connsiteY2" fmla="*/ 0 h 1348413"/>
                  <a:gd name="connsiteX3" fmla="*/ 560388 w 3362329"/>
                  <a:gd name="connsiteY3" fmla="*/ 0 h 1348413"/>
                  <a:gd name="connsiteX4" fmla="*/ 1400970 w 3362329"/>
                  <a:gd name="connsiteY4" fmla="*/ 0 h 1348413"/>
                  <a:gd name="connsiteX5" fmla="*/ 3137589 w 3362329"/>
                  <a:gd name="connsiteY5" fmla="*/ 0 h 1348413"/>
                  <a:gd name="connsiteX6" fmla="*/ 3362329 w 3362329"/>
                  <a:gd name="connsiteY6" fmla="*/ 224740 h 1348413"/>
                  <a:gd name="connsiteX7" fmla="*/ 3362329 w 3362329"/>
                  <a:gd name="connsiteY7" fmla="*/ 786574 h 1348413"/>
                  <a:gd name="connsiteX8" fmla="*/ 3362329 w 3362329"/>
                  <a:gd name="connsiteY8" fmla="*/ 786574 h 1348413"/>
                  <a:gd name="connsiteX9" fmla="*/ 3362329 w 3362329"/>
                  <a:gd name="connsiteY9" fmla="*/ 1123678 h 1348413"/>
                  <a:gd name="connsiteX10" fmla="*/ 3362329 w 3362329"/>
                  <a:gd name="connsiteY10" fmla="*/ 1123673 h 1348413"/>
                  <a:gd name="connsiteX11" fmla="*/ 3137589 w 3362329"/>
                  <a:gd name="connsiteY11" fmla="*/ 1348413 h 1348413"/>
                  <a:gd name="connsiteX12" fmla="*/ 1400970 w 3362329"/>
                  <a:gd name="connsiteY12" fmla="*/ 1348413 h 1348413"/>
                  <a:gd name="connsiteX13" fmla="*/ 317538 w 3362329"/>
                  <a:gd name="connsiteY13" fmla="*/ 1963370 h 1348413"/>
                  <a:gd name="connsiteX14" fmla="*/ 560388 w 3362329"/>
                  <a:gd name="connsiteY14" fmla="*/ 1348413 h 1348413"/>
                  <a:gd name="connsiteX15" fmla="*/ 224740 w 3362329"/>
                  <a:gd name="connsiteY15" fmla="*/ 1348413 h 1348413"/>
                  <a:gd name="connsiteX16" fmla="*/ 0 w 3362329"/>
                  <a:gd name="connsiteY16" fmla="*/ 1123673 h 1348413"/>
                  <a:gd name="connsiteX17" fmla="*/ 0 w 3362329"/>
                  <a:gd name="connsiteY17" fmla="*/ 1123678 h 1348413"/>
                  <a:gd name="connsiteX18" fmla="*/ 0 w 3362329"/>
                  <a:gd name="connsiteY18" fmla="*/ 786574 h 1348413"/>
                  <a:gd name="connsiteX19" fmla="*/ 0 w 3362329"/>
                  <a:gd name="connsiteY19" fmla="*/ 786574 h 1348413"/>
                  <a:gd name="connsiteX20" fmla="*/ 0 w 3362329"/>
                  <a:gd name="connsiteY20" fmla="*/ 224740 h 1348413"/>
                  <a:gd name="connsiteX0" fmla="*/ 0 w 3362329"/>
                  <a:gd name="connsiteY0" fmla="*/ 224740 h 1348413"/>
                  <a:gd name="connsiteX1" fmla="*/ 224740 w 3362329"/>
                  <a:gd name="connsiteY1" fmla="*/ 0 h 1348413"/>
                  <a:gd name="connsiteX2" fmla="*/ 560388 w 3362329"/>
                  <a:gd name="connsiteY2" fmla="*/ 0 h 1348413"/>
                  <a:gd name="connsiteX3" fmla="*/ 560388 w 3362329"/>
                  <a:gd name="connsiteY3" fmla="*/ 0 h 1348413"/>
                  <a:gd name="connsiteX4" fmla="*/ 1400970 w 3362329"/>
                  <a:gd name="connsiteY4" fmla="*/ 0 h 1348413"/>
                  <a:gd name="connsiteX5" fmla="*/ 3137589 w 3362329"/>
                  <a:gd name="connsiteY5" fmla="*/ 0 h 1348413"/>
                  <a:gd name="connsiteX6" fmla="*/ 3362329 w 3362329"/>
                  <a:gd name="connsiteY6" fmla="*/ 224740 h 1348413"/>
                  <a:gd name="connsiteX7" fmla="*/ 3362329 w 3362329"/>
                  <a:gd name="connsiteY7" fmla="*/ 786574 h 1348413"/>
                  <a:gd name="connsiteX8" fmla="*/ 3362329 w 3362329"/>
                  <a:gd name="connsiteY8" fmla="*/ 786574 h 1348413"/>
                  <a:gd name="connsiteX9" fmla="*/ 3362329 w 3362329"/>
                  <a:gd name="connsiteY9" fmla="*/ 1123678 h 1348413"/>
                  <a:gd name="connsiteX10" fmla="*/ 3362329 w 3362329"/>
                  <a:gd name="connsiteY10" fmla="*/ 1123673 h 1348413"/>
                  <a:gd name="connsiteX11" fmla="*/ 3137589 w 3362329"/>
                  <a:gd name="connsiteY11" fmla="*/ 1348413 h 1348413"/>
                  <a:gd name="connsiteX12" fmla="*/ 1400970 w 3362329"/>
                  <a:gd name="connsiteY12" fmla="*/ 1348413 h 1348413"/>
                  <a:gd name="connsiteX13" fmla="*/ 317538 w 3362329"/>
                  <a:gd name="connsiteY13" fmla="*/ 1963370 h 1348413"/>
                  <a:gd name="connsiteX14" fmla="*/ 560388 w 3362329"/>
                  <a:gd name="connsiteY14" fmla="*/ 1348413 h 1348413"/>
                  <a:gd name="connsiteX15" fmla="*/ 224740 w 3362329"/>
                  <a:gd name="connsiteY15" fmla="*/ 1348413 h 1348413"/>
                  <a:gd name="connsiteX16" fmla="*/ 0 w 3362329"/>
                  <a:gd name="connsiteY16" fmla="*/ 1123673 h 1348413"/>
                  <a:gd name="connsiteX17" fmla="*/ 0 w 3362329"/>
                  <a:gd name="connsiteY17" fmla="*/ 1123678 h 1348413"/>
                  <a:gd name="connsiteX18" fmla="*/ 0 w 3362329"/>
                  <a:gd name="connsiteY18" fmla="*/ 786574 h 1348413"/>
                  <a:gd name="connsiteX19" fmla="*/ 0 w 3362329"/>
                  <a:gd name="connsiteY19" fmla="*/ 786574 h 1348413"/>
                  <a:gd name="connsiteX20" fmla="*/ 0 w 3362329"/>
                  <a:gd name="connsiteY20" fmla="*/ 224740 h 134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1348413" fill="none" extrusionOk="0">
                    <a:moveTo>
                      <a:pt x="0" y="224740"/>
                    </a:moveTo>
                    <a:cubicBezTo>
                      <a:pt x="-10672" y="78480"/>
                      <a:pt x="99484" y="9245"/>
                      <a:pt x="224740" y="0"/>
                    </a:cubicBezTo>
                    <a:cubicBezTo>
                      <a:pt x="354129" y="21788"/>
                      <a:pt x="525418" y="32489"/>
                      <a:pt x="560388" y="0"/>
                    </a:cubicBezTo>
                    <a:lnTo>
                      <a:pt x="560388" y="0"/>
                    </a:lnTo>
                    <a:cubicBezTo>
                      <a:pt x="837661" y="6360"/>
                      <a:pt x="1118771" y="-77101"/>
                      <a:pt x="1400970" y="0"/>
                    </a:cubicBezTo>
                    <a:cubicBezTo>
                      <a:pt x="1789512" y="-134010"/>
                      <a:pt x="2819433" y="146171"/>
                      <a:pt x="3137589" y="0"/>
                    </a:cubicBezTo>
                    <a:cubicBezTo>
                      <a:pt x="3249855" y="-1924"/>
                      <a:pt x="3339247" y="98735"/>
                      <a:pt x="3362329" y="224740"/>
                    </a:cubicBezTo>
                    <a:cubicBezTo>
                      <a:pt x="3385898" y="361381"/>
                      <a:pt x="3293545" y="598332"/>
                      <a:pt x="3362329" y="786574"/>
                    </a:cubicBezTo>
                    <a:lnTo>
                      <a:pt x="3362329" y="786574"/>
                    </a:lnTo>
                    <a:cubicBezTo>
                      <a:pt x="3388673" y="886816"/>
                      <a:pt x="3327564" y="1037206"/>
                      <a:pt x="3362329" y="1123678"/>
                    </a:cubicBezTo>
                    <a:lnTo>
                      <a:pt x="3362329" y="1123673"/>
                    </a:lnTo>
                    <a:cubicBezTo>
                      <a:pt x="3383078" y="1267645"/>
                      <a:pt x="3223324" y="1342421"/>
                      <a:pt x="3137589" y="1348413"/>
                    </a:cubicBezTo>
                    <a:cubicBezTo>
                      <a:pt x="2462819" y="1278641"/>
                      <a:pt x="1920282" y="1349032"/>
                      <a:pt x="1400970" y="1348413"/>
                    </a:cubicBezTo>
                    <a:cubicBezTo>
                      <a:pt x="992784" y="1691441"/>
                      <a:pt x="467894" y="1889201"/>
                      <a:pt x="317538" y="1963370"/>
                    </a:cubicBezTo>
                    <a:cubicBezTo>
                      <a:pt x="380221" y="1761936"/>
                      <a:pt x="409786" y="1567627"/>
                      <a:pt x="560388" y="1348413"/>
                    </a:cubicBezTo>
                    <a:cubicBezTo>
                      <a:pt x="451064" y="1346355"/>
                      <a:pt x="342376" y="1331209"/>
                      <a:pt x="224740" y="1348413"/>
                    </a:cubicBezTo>
                    <a:cubicBezTo>
                      <a:pt x="101106" y="1327189"/>
                      <a:pt x="22262" y="1248473"/>
                      <a:pt x="0" y="1123673"/>
                    </a:cubicBezTo>
                    <a:lnTo>
                      <a:pt x="0" y="1123678"/>
                    </a:lnTo>
                    <a:cubicBezTo>
                      <a:pt x="-3936" y="1070317"/>
                      <a:pt x="-35436" y="825718"/>
                      <a:pt x="0" y="786574"/>
                    </a:cubicBezTo>
                    <a:lnTo>
                      <a:pt x="0" y="786574"/>
                    </a:lnTo>
                    <a:cubicBezTo>
                      <a:pt x="-27683" y="627178"/>
                      <a:pt x="-23230" y="441400"/>
                      <a:pt x="0" y="224740"/>
                    </a:cubicBezTo>
                    <a:close/>
                  </a:path>
                  <a:path w="3362329" h="1348413" stroke="0" extrusionOk="0">
                    <a:moveTo>
                      <a:pt x="0" y="224740"/>
                    </a:moveTo>
                    <a:cubicBezTo>
                      <a:pt x="41288" y="93408"/>
                      <a:pt x="112735" y="13384"/>
                      <a:pt x="224740" y="0"/>
                    </a:cubicBezTo>
                    <a:cubicBezTo>
                      <a:pt x="340315" y="-4732"/>
                      <a:pt x="483453" y="-12560"/>
                      <a:pt x="560388" y="0"/>
                    </a:cubicBezTo>
                    <a:lnTo>
                      <a:pt x="560388" y="0"/>
                    </a:lnTo>
                    <a:cubicBezTo>
                      <a:pt x="840033" y="54094"/>
                      <a:pt x="1077012" y="27511"/>
                      <a:pt x="1400970" y="0"/>
                    </a:cubicBezTo>
                    <a:cubicBezTo>
                      <a:pt x="1688014" y="-46496"/>
                      <a:pt x="2379771" y="34648"/>
                      <a:pt x="3137589" y="0"/>
                    </a:cubicBezTo>
                    <a:cubicBezTo>
                      <a:pt x="3255977" y="-844"/>
                      <a:pt x="3366057" y="88679"/>
                      <a:pt x="3362329" y="224740"/>
                    </a:cubicBezTo>
                    <a:cubicBezTo>
                      <a:pt x="3355556" y="375953"/>
                      <a:pt x="3367126" y="687026"/>
                      <a:pt x="3362329" y="786574"/>
                    </a:cubicBezTo>
                    <a:lnTo>
                      <a:pt x="3362329" y="786574"/>
                    </a:lnTo>
                    <a:cubicBezTo>
                      <a:pt x="3395374" y="937669"/>
                      <a:pt x="3378661" y="1048778"/>
                      <a:pt x="3362329" y="1123678"/>
                    </a:cubicBezTo>
                    <a:lnTo>
                      <a:pt x="3362329" y="1123673"/>
                    </a:lnTo>
                    <a:cubicBezTo>
                      <a:pt x="3389875" y="1234306"/>
                      <a:pt x="3297117" y="1379431"/>
                      <a:pt x="3137589" y="1348413"/>
                    </a:cubicBezTo>
                    <a:cubicBezTo>
                      <a:pt x="2942388" y="1501591"/>
                      <a:pt x="1810799" y="1434848"/>
                      <a:pt x="1400970" y="1348413"/>
                    </a:cubicBezTo>
                    <a:cubicBezTo>
                      <a:pt x="1138187" y="1452883"/>
                      <a:pt x="758395" y="1652532"/>
                      <a:pt x="317538" y="1963370"/>
                    </a:cubicBezTo>
                    <a:cubicBezTo>
                      <a:pt x="351376" y="1759500"/>
                      <a:pt x="542607" y="1424124"/>
                      <a:pt x="560388" y="1348413"/>
                    </a:cubicBezTo>
                    <a:cubicBezTo>
                      <a:pt x="478154" y="1370379"/>
                      <a:pt x="388062" y="1343664"/>
                      <a:pt x="224740" y="1348413"/>
                    </a:cubicBezTo>
                    <a:cubicBezTo>
                      <a:pt x="117303" y="1345619"/>
                      <a:pt x="11216" y="1265917"/>
                      <a:pt x="0" y="1123673"/>
                    </a:cubicBezTo>
                    <a:lnTo>
                      <a:pt x="0" y="1123678"/>
                    </a:lnTo>
                    <a:cubicBezTo>
                      <a:pt x="12477" y="973123"/>
                      <a:pt x="30228" y="871576"/>
                      <a:pt x="0" y="786574"/>
                    </a:cubicBezTo>
                    <a:lnTo>
                      <a:pt x="0" y="786574"/>
                    </a:lnTo>
                    <a:cubicBezTo>
                      <a:pt x="-47754" y="665306"/>
                      <a:pt x="19552" y="343060"/>
                      <a:pt x="0" y="224740"/>
                    </a:cubicBezTo>
                    <a:close/>
                  </a:path>
                  <a:path w="3362329" h="1348413" fill="none" stroke="0" extrusionOk="0">
                    <a:moveTo>
                      <a:pt x="0" y="224740"/>
                    </a:moveTo>
                    <a:cubicBezTo>
                      <a:pt x="-1311" y="91610"/>
                      <a:pt x="77002" y="6361"/>
                      <a:pt x="224740" y="0"/>
                    </a:cubicBezTo>
                    <a:cubicBezTo>
                      <a:pt x="353410" y="19758"/>
                      <a:pt x="532938" y="23575"/>
                      <a:pt x="560388" y="0"/>
                    </a:cubicBezTo>
                    <a:lnTo>
                      <a:pt x="560388" y="0"/>
                    </a:lnTo>
                    <a:cubicBezTo>
                      <a:pt x="883002" y="43948"/>
                      <a:pt x="1088029" y="-47871"/>
                      <a:pt x="1400970" y="0"/>
                    </a:cubicBezTo>
                    <a:cubicBezTo>
                      <a:pt x="1731569" y="-162381"/>
                      <a:pt x="2808303" y="122031"/>
                      <a:pt x="3137589" y="0"/>
                    </a:cubicBezTo>
                    <a:cubicBezTo>
                      <a:pt x="3254033" y="2512"/>
                      <a:pt x="3352134" y="98587"/>
                      <a:pt x="3362329" y="224740"/>
                    </a:cubicBezTo>
                    <a:cubicBezTo>
                      <a:pt x="3374491" y="313402"/>
                      <a:pt x="3314639" y="539923"/>
                      <a:pt x="3362329" y="786574"/>
                    </a:cubicBezTo>
                    <a:lnTo>
                      <a:pt x="3362329" y="786574"/>
                    </a:lnTo>
                    <a:cubicBezTo>
                      <a:pt x="3385871" y="876833"/>
                      <a:pt x="3334888" y="1044635"/>
                      <a:pt x="3362329" y="1123678"/>
                    </a:cubicBezTo>
                    <a:lnTo>
                      <a:pt x="3362329" y="1123673"/>
                    </a:lnTo>
                    <a:cubicBezTo>
                      <a:pt x="3381978" y="1255325"/>
                      <a:pt x="3248479" y="1353290"/>
                      <a:pt x="3137589" y="1348413"/>
                    </a:cubicBezTo>
                    <a:cubicBezTo>
                      <a:pt x="2492867" y="1261075"/>
                      <a:pt x="1800854" y="1392992"/>
                      <a:pt x="1400970" y="1348413"/>
                    </a:cubicBezTo>
                    <a:cubicBezTo>
                      <a:pt x="960273" y="1707696"/>
                      <a:pt x="452116" y="1882045"/>
                      <a:pt x="317538" y="1963370"/>
                    </a:cubicBezTo>
                    <a:cubicBezTo>
                      <a:pt x="353957" y="1751844"/>
                      <a:pt x="409207" y="1589523"/>
                      <a:pt x="560388" y="1348413"/>
                    </a:cubicBezTo>
                    <a:cubicBezTo>
                      <a:pt x="467432" y="1336600"/>
                      <a:pt x="357476" y="1335877"/>
                      <a:pt x="224740" y="1348413"/>
                    </a:cubicBezTo>
                    <a:cubicBezTo>
                      <a:pt x="106526" y="1336202"/>
                      <a:pt x="16940" y="1251060"/>
                      <a:pt x="0" y="1123673"/>
                    </a:cubicBezTo>
                    <a:lnTo>
                      <a:pt x="0" y="1123678"/>
                    </a:lnTo>
                    <a:cubicBezTo>
                      <a:pt x="11854" y="1064418"/>
                      <a:pt x="-25521" y="833284"/>
                      <a:pt x="0" y="786574"/>
                    </a:cubicBezTo>
                    <a:lnTo>
                      <a:pt x="0" y="786574"/>
                    </a:lnTo>
                    <a:cubicBezTo>
                      <a:pt x="-37368" y="620421"/>
                      <a:pt x="-44195" y="468851"/>
                      <a:pt x="0" y="224740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Speech Bubble: Rectangle with Corners Rounded 5">
                <a:extLst>
                  <a:ext uri="{FF2B5EF4-FFF2-40B4-BE49-F238E27FC236}">
                    <a16:creationId xmlns:a16="http://schemas.microsoft.com/office/drawing/2014/main" id="{6A7572A6-D949-E65F-6E0D-606BDDBF8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444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A4A527B-FB1F-00B0-15FE-5095CB8F8D38}"/>
              </a:ext>
            </a:extLst>
          </p:cNvPr>
          <p:cNvSpPr/>
          <p:nvPr/>
        </p:nvSpPr>
        <p:spPr>
          <a:xfrm flipH="1">
            <a:off x="3124200" y="464287"/>
            <a:ext cx="7620000" cy="1905000"/>
          </a:xfrm>
          <a:custGeom>
            <a:avLst/>
            <a:gdLst>
              <a:gd name="connsiteX0" fmla="*/ 0 w 7620000"/>
              <a:gd name="connsiteY0" fmla="*/ 317506 h 1905000"/>
              <a:gd name="connsiteX1" fmla="*/ 317506 w 7620000"/>
              <a:gd name="connsiteY1" fmla="*/ 0 h 1905000"/>
              <a:gd name="connsiteX2" fmla="*/ 4445000 w 7620000"/>
              <a:gd name="connsiteY2" fmla="*/ 0 h 1905000"/>
              <a:gd name="connsiteX3" fmla="*/ 4445000 w 7620000"/>
              <a:gd name="connsiteY3" fmla="*/ 0 h 1905000"/>
              <a:gd name="connsiteX4" fmla="*/ 6350000 w 7620000"/>
              <a:gd name="connsiteY4" fmla="*/ 0 h 1905000"/>
              <a:gd name="connsiteX5" fmla="*/ 7302494 w 7620000"/>
              <a:gd name="connsiteY5" fmla="*/ 0 h 1905000"/>
              <a:gd name="connsiteX6" fmla="*/ 7620000 w 7620000"/>
              <a:gd name="connsiteY6" fmla="*/ 317506 h 1905000"/>
              <a:gd name="connsiteX7" fmla="*/ 7620000 w 7620000"/>
              <a:gd name="connsiteY7" fmla="*/ 1111250 h 1905000"/>
              <a:gd name="connsiteX8" fmla="*/ 7620000 w 7620000"/>
              <a:gd name="connsiteY8" fmla="*/ 1111250 h 1905000"/>
              <a:gd name="connsiteX9" fmla="*/ 7620000 w 7620000"/>
              <a:gd name="connsiteY9" fmla="*/ 1587500 h 1905000"/>
              <a:gd name="connsiteX10" fmla="*/ 7620000 w 7620000"/>
              <a:gd name="connsiteY10" fmla="*/ 1587494 h 1905000"/>
              <a:gd name="connsiteX11" fmla="*/ 7302494 w 7620000"/>
              <a:gd name="connsiteY11" fmla="*/ 1905000 h 1905000"/>
              <a:gd name="connsiteX12" fmla="*/ 6350000 w 7620000"/>
              <a:gd name="connsiteY12" fmla="*/ 1905000 h 1905000"/>
              <a:gd name="connsiteX13" fmla="*/ 6661099 w 7620000"/>
              <a:gd name="connsiteY13" fmla="*/ 2460974 h 1905000"/>
              <a:gd name="connsiteX14" fmla="*/ 4445000 w 7620000"/>
              <a:gd name="connsiteY14" fmla="*/ 1905000 h 1905000"/>
              <a:gd name="connsiteX15" fmla="*/ 317506 w 7620000"/>
              <a:gd name="connsiteY15" fmla="*/ 1905000 h 1905000"/>
              <a:gd name="connsiteX16" fmla="*/ 0 w 7620000"/>
              <a:gd name="connsiteY16" fmla="*/ 1587494 h 1905000"/>
              <a:gd name="connsiteX17" fmla="*/ 0 w 7620000"/>
              <a:gd name="connsiteY17" fmla="*/ 1587500 h 1905000"/>
              <a:gd name="connsiteX18" fmla="*/ 0 w 7620000"/>
              <a:gd name="connsiteY18" fmla="*/ 1111250 h 1905000"/>
              <a:gd name="connsiteX19" fmla="*/ 0 w 7620000"/>
              <a:gd name="connsiteY19" fmla="*/ 1111250 h 1905000"/>
              <a:gd name="connsiteX20" fmla="*/ 0 w 7620000"/>
              <a:gd name="connsiteY20" fmla="*/ 317506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20000" h="1905000" fill="none" extrusionOk="0">
                <a:moveTo>
                  <a:pt x="0" y="317506"/>
                </a:moveTo>
                <a:cubicBezTo>
                  <a:pt x="-8688" y="124128"/>
                  <a:pt x="138009" y="33712"/>
                  <a:pt x="317506" y="0"/>
                </a:cubicBezTo>
                <a:cubicBezTo>
                  <a:pt x="1094166" y="-61564"/>
                  <a:pt x="3238068" y="-155430"/>
                  <a:pt x="4445000" y="0"/>
                </a:cubicBezTo>
                <a:lnTo>
                  <a:pt x="4445000" y="0"/>
                </a:lnTo>
                <a:cubicBezTo>
                  <a:pt x="4786283" y="-55675"/>
                  <a:pt x="5746735" y="95910"/>
                  <a:pt x="6350000" y="0"/>
                </a:cubicBezTo>
                <a:cubicBezTo>
                  <a:pt x="6757518" y="74468"/>
                  <a:pt x="6829393" y="-34825"/>
                  <a:pt x="7302494" y="0"/>
                </a:cubicBezTo>
                <a:cubicBezTo>
                  <a:pt x="7459216" y="-3025"/>
                  <a:pt x="7606403" y="141042"/>
                  <a:pt x="7620000" y="317506"/>
                </a:cubicBezTo>
                <a:cubicBezTo>
                  <a:pt x="7682056" y="631014"/>
                  <a:pt x="7552074" y="974320"/>
                  <a:pt x="7620000" y="1111250"/>
                </a:cubicBezTo>
                <a:lnTo>
                  <a:pt x="7620000" y="1111250"/>
                </a:lnTo>
                <a:cubicBezTo>
                  <a:pt x="7626813" y="1173342"/>
                  <a:pt x="7596562" y="1350739"/>
                  <a:pt x="7620000" y="1587500"/>
                </a:cubicBezTo>
                <a:lnTo>
                  <a:pt x="7620000" y="1587494"/>
                </a:lnTo>
                <a:cubicBezTo>
                  <a:pt x="7626059" y="1768645"/>
                  <a:pt x="7445665" y="1899976"/>
                  <a:pt x="7302494" y="1905000"/>
                </a:cubicBezTo>
                <a:cubicBezTo>
                  <a:pt x="7061100" y="1944952"/>
                  <a:pt x="6531236" y="1933777"/>
                  <a:pt x="6350000" y="1905000"/>
                </a:cubicBezTo>
                <a:cubicBezTo>
                  <a:pt x="6411237" y="1983534"/>
                  <a:pt x="6594018" y="2317427"/>
                  <a:pt x="6661099" y="2460974"/>
                </a:cubicBezTo>
                <a:cubicBezTo>
                  <a:pt x="5602093" y="2209194"/>
                  <a:pt x="5131370" y="1968712"/>
                  <a:pt x="4445000" y="1905000"/>
                </a:cubicBezTo>
                <a:cubicBezTo>
                  <a:pt x="2861018" y="1963459"/>
                  <a:pt x="2242682" y="1742568"/>
                  <a:pt x="317506" y="1905000"/>
                </a:cubicBezTo>
                <a:cubicBezTo>
                  <a:pt x="142568" y="1886850"/>
                  <a:pt x="31644" y="1763814"/>
                  <a:pt x="0" y="1587494"/>
                </a:cubicBezTo>
                <a:lnTo>
                  <a:pt x="0" y="1587500"/>
                </a:lnTo>
                <a:cubicBezTo>
                  <a:pt x="36955" y="1409428"/>
                  <a:pt x="28839" y="1331046"/>
                  <a:pt x="0" y="1111250"/>
                </a:cubicBezTo>
                <a:lnTo>
                  <a:pt x="0" y="1111250"/>
                </a:lnTo>
                <a:cubicBezTo>
                  <a:pt x="-42921" y="937648"/>
                  <a:pt x="70622" y="578074"/>
                  <a:pt x="0" y="317506"/>
                </a:cubicBezTo>
                <a:close/>
              </a:path>
              <a:path w="7620000" h="1905000" stroke="0" extrusionOk="0">
                <a:moveTo>
                  <a:pt x="0" y="317506"/>
                </a:moveTo>
                <a:cubicBezTo>
                  <a:pt x="8177" y="138871"/>
                  <a:pt x="132897" y="454"/>
                  <a:pt x="317506" y="0"/>
                </a:cubicBezTo>
                <a:cubicBezTo>
                  <a:pt x="2175678" y="120733"/>
                  <a:pt x="3035213" y="-81149"/>
                  <a:pt x="4445000" y="0"/>
                </a:cubicBezTo>
                <a:lnTo>
                  <a:pt x="4445000" y="0"/>
                </a:lnTo>
                <a:cubicBezTo>
                  <a:pt x="5020858" y="-111542"/>
                  <a:pt x="5676912" y="18925"/>
                  <a:pt x="6350000" y="0"/>
                </a:cubicBezTo>
                <a:cubicBezTo>
                  <a:pt x="6777006" y="10310"/>
                  <a:pt x="6870916" y="-36115"/>
                  <a:pt x="7302494" y="0"/>
                </a:cubicBezTo>
                <a:cubicBezTo>
                  <a:pt x="7461820" y="8932"/>
                  <a:pt x="7623118" y="141966"/>
                  <a:pt x="7620000" y="317506"/>
                </a:cubicBezTo>
                <a:cubicBezTo>
                  <a:pt x="7591410" y="650509"/>
                  <a:pt x="7582987" y="1001457"/>
                  <a:pt x="7620000" y="1111250"/>
                </a:cubicBezTo>
                <a:lnTo>
                  <a:pt x="7620000" y="1111250"/>
                </a:lnTo>
                <a:cubicBezTo>
                  <a:pt x="7582327" y="1231771"/>
                  <a:pt x="7609093" y="1419665"/>
                  <a:pt x="7620000" y="1587500"/>
                </a:cubicBezTo>
                <a:lnTo>
                  <a:pt x="7620000" y="1587494"/>
                </a:lnTo>
                <a:cubicBezTo>
                  <a:pt x="7622394" y="1758622"/>
                  <a:pt x="7496507" y="1924495"/>
                  <a:pt x="7302494" y="1905000"/>
                </a:cubicBezTo>
                <a:cubicBezTo>
                  <a:pt x="7053292" y="1881997"/>
                  <a:pt x="6659640" y="1852257"/>
                  <a:pt x="6350000" y="1905000"/>
                </a:cubicBezTo>
                <a:cubicBezTo>
                  <a:pt x="6485595" y="2091431"/>
                  <a:pt x="6580756" y="2369226"/>
                  <a:pt x="6661099" y="2460974"/>
                </a:cubicBezTo>
                <a:cubicBezTo>
                  <a:pt x="5524674" y="2303713"/>
                  <a:pt x="5387724" y="2211503"/>
                  <a:pt x="4445000" y="1905000"/>
                </a:cubicBezTo>
                <a:cubicBezTo>
                  <a:pt x="2849395" y="2042847"/>
                  <a:pt x="786349" y="2023114"/>
                  <a:pt x="317506" y="1905000"/>
                </a:cubicBezTo>
                <a:cubicBezTo>
                  <a:pt x="153465" y="1908576"/>
                  <a:pt x="8792" y="1796101"/>
                  <a:pt x="0" y="1587494"/>
                </a:cubicBezTo>
                <a:lnTo>
                  <a:pt x="0" y="1587500"/>
                </a:lnTo>
                <a:cubicBezTo>
                  <a:pt x="7236" y="1374842"/>
                  <a:pt x="36326" y="1229291"/>
                  <a:pt x="0" y="1111250"/>
                </a:cubicBezTo>
                <a:lnTo>
                  <a:pt x="0" y="1111250"/>
                </a:lnTo>
                <a:cubicBezTo>
                  <a:pt x="-35272" y="892607"/>
                  <a:pt x="58865" y="502671"/>
                  <a:pt x="0" y="31750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37416"/>
                      <a:gd name="adj2" fmla="val 7918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2050" name="Picture 2" descr="Nobita Nobi Shizuka Minamoto Doraemon Sewashi PNG, Clipart, Doraemon, Nobi  Free PNG Download | Cute cartoon drawings, Happy cartoon, Cute cartoon  pictures">
            <a:extLst>
              <a:ext uri="{FF2B5EF4-FFF2-40B4-BE49-F238E27FC236}">
                <a16:creationId xmlns:a16="http://schemas.microsoft.com/office/drawing/2014/main" id="{0DE61B13-5438-7CAB-C077-8E3831C8F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8" b="94439" l="4808" r="94368">
                        <a14:foregroundMark x1="42170" y1="13208" x2="56181" y2="28203"/>
                        <a14:foregroundMark x1="59341" y1="11619" x2="61951" y2="22046"/>
                        <a14:foregroundMark x1="61951" y1="22046" x2="61951" y2="22046"/>
                        <a14:foregroundMark x1="48626" y1="7646" x2="48626" y2="7646"/>
                        <a14:foregroundMark x1="48626" y1="7646" x2="43544" y2="12910"/>
                        <a14:foregroundMark x1="52747" y1="7448" x2="57280" y2="8540"/>
                        <a14:foregroundMark x1="84890" y1="7448" x2="84890" y2="7448"/>
                        <a14:foregroundMark x1="51648" y1="79047" x2="52473" y2="82324"/>
                        <a14:foregroundMark x1="55495" y1="89573" x2="56319" y2="93049"/>
                        <a14:foregroundMark x1="36264" y1="63754" x2="33242" y2="63754"/>
                        <a14:foregroundMark x1="6593" y1="13605" x2="6593" y2="13605"/>
                        <a14:foregroundMark x1="15797" y1="5164" x2="15797" y2="5164"/>
                        <a14:foregroundMark x1="10440" y1="5164" x2="10440" y2="5164"/>
                        <a14:foregroundMark x1="90934" y1="13803" x2="90934" y2="13803"/>
                        <a14:foregroundMark x1="87088" y1="5164" x2="87088" y2="5164"/>
                        <a14:foregroundMark x1="43132" y1="32671" x2="47115" y2="38630"/>
                        <a14:foregroundMark x1="52885" y1="29196" x2="58516" y2="36544"/>
                        <a14:foregroundMark x1="6181" y1="8640" x2="6181" y2="8640"/>
                        <a14:foregroundMark x1="4945" y1="13505" x2="4945" y2="13505"/>
                        <a14:foregroundMark x1="64286" y1="13803" x2="65522" y2="19662"/>
                        <a14:foregroundMark x1="47527" y1="12413" x2="51923" y2="24926"/>
                        <a14:foregroundMark x1="44780" y1="34459" x2="50137" y2="38332"/>
                        <a14:foregroundMark x1="54396" y1="29295" x2="58242" y2="38133"/>
                        <a14:foregroundMark x1="58242" y1="30387" x2="60714" y2="38729"/>
                        <a14:foregroundMark x1="46429" y1="31976" x2="47527" y2="41410"/>
                        <a14:foregroundMark x1="49451" y1="11023" x2="55907" y2="25919"/>
                        <a14:foregroundMark x1="55907" y1="25919" x2="55907" y2="25919"/>
                        <a14:foregroundMark x1="55357" y1="4071" x2="55357" y2="4071"/>
                        <a14:foregroundMark x1="51236" y1="94538" x2="51236" y2="94538"/>
                        <a14:foregroundMark x1="15385" y1="3277" x2="15385" y2="3277"/>
                        <a14:foregroundMark x1="91346" y1="6356" x2="91346" y2="6356"/>
                        <a14:foregroundMark x1="93956" y1="9633" x2="93956" y2="9633"/>
                        <a14:foregroundMark x1="94368" y1="12214" x2="94368" y2="12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3029744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58EFF01A-484D-CEBE-D393-C681D01183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58600" y="5943600"/>
            <a:ext cx="279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8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42490"/>
            <a:ext cx="2900364" cy="40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3B0FCC-25A7-5085-A081-4A8184331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870" y="1016876"/>
            <a:ext cx="10523116" cy="54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</TotalTime>
  <Words>288</Words>
  <Application>Microsoft Office PowerPoint</Application>
  <PresentationFormat>Widescreen</PresentationFormat>
  <Paragraphs>46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Cambria</vt:lpstr>
      <vt:lpstr>Cambria Math</vt:lpstr>
      <vt:lpstr>iCiel Crocante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21</cp:revision>
  <dcterms:created xsi:type="dcterms:W3CDTF">2023-12-27T08:14:56Z</dcterms:created>
  <dcterms:modified xsi:type="dcterms:W3CDTF">2024-02-20T13:13:40Z</dcterms:modified>
  <cp:category>9Slide.vn</cp:category>
</cp:coreProperties>
</file>