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67" r:id="rId3"/>
    <p:sldMasterId id="2147483669" r:id="rId4"/>
    <p:sldMasterId id="2147483679" r:id="rId5"/>
  </p:sldMasterIdLst>
  <p:notesMasterIdLst>
    <p:notesMasterId r:id="rId26"/>
  </p:notesMasterIdLst>
  <p:sldIdLst>
    <p:sldId id="257" r:id="rId6"/>
    <p:sldId id="258" r:id="rId7"/>
    <p:sldId id="304" r:id="rId8"/>
    <p:sldId id="305" r:id="rId9"/>
    <p:sldId id="308" r:id="rId10"/>
    <p:sldId id="309" r:id="rId11"/>
    <p:sldId id="310" r:id="rId12"/>
    <p:sldId id="316" r:id="rId13"/>
    <p:sldId id="321" r:id="rId14"/>
    <p:sldId id="319" r:id="rId15"/>
    <p:sldId id="324" r:id="rId16"/>
    <p:sldId id="325" r:id="rId17"/>
    <p:sldId id="327" r:id="rId18"/>
    <p:sldId id="326" r:id="rId19"/>
    <p:sldId id="328" r:id="rId20"/>
    <p:sldId id="329" r:id="rId21"/>
    <p:sldId id="330" r:id="rId22"/>
    <p:sldId id="331" r:id="rId23"/>
    <p:sldId id="322" r:id="rId24"/>
    <p:sldId id="32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0040" autoAdjust="0"/>
  </p:normalViewPr>
  <p:slideViewPr>
    <p:cSldViewPr snapToGrid="0">
      <p:cViewPr varScale="1">
        <p:scale>
          <a:sx n="40" d="100"/>
          <a:sy n="40" d="100"/>
        </p:scale>
        <p:origin x="1884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0CA52A-606E-4475-8811-332FA575530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0B4009-E099-453B-8089-20F610FE0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41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26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787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784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554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987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288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610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257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152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817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346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15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5058670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5058670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412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8794a74c9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8794a74c9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400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636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376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030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ge5980929bf_2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9" name="Google Shape;2299;ge5980929bf_2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6828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84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68894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22961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03739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1" name="Google Shape;11;p2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" name="Google Shape;22;p2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" name="Google Shape;23;p2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3" name="Google Shape;43;p2"/>
          <p:cNvGrpSpPr/>
          <p:nvPr/>
        </p:nvGrpSpPr>
        <p:grpSpPr>
          <a:xfrm>
            <a:off x="483377" y="316402"/>
            <a:ext cx="11225249" cy="6221188"/>
            <a:chOff x="362532" y="237301"/>
            <a:chExt cx="8418937" cy="4665891"/>
          </a:xfrm>
        </p:grpSpPr>
        <p:sp>
          <p:nvSpPr>
            <p:cNvPr id="44" name="Google Shape;44;p2"/>
            <p:cNvSpPr/>
            <p:nvPr/>
          </p:nvSpPr>
          <p:spPr>
            <a:xfrm>
              <a:off x="589800" y="468900"/>
              <a:ext cx="7964400" cy="4205700"/>
            </a:xfrm>
            <a:prstGeom prst="roundRect">
              <a:avLst>
                <a:gd name="adj" fmla="val 8946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2"/>
            <p:cNvGrpSpPr/>
            <p:nvPr/>
          </p:nvGrpSpPr>
          <p:grpSpPr>
            <a:xfrm>
              <a:off x="362532" y="237301"/>
              <a:ext cx="8418937" cy="4665891"/>
              <a:chOff x="362532" y="237300"/>
              <a:chExt cx="8418937" cy="4665891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362532" y="237300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62532" y="4660489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538768" y="237302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538768" y="4660491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" name="Google Shape;50;p2"/>
          <p:cNvSpPr txBox="1">
            <a:spLocks noGrp="1"/>
          </p:cNvSpPr>
          <p:nvPr>
            <p:ph type="ctrTitle"/>
          </p:nvPr>
        </p:nvSpPr>
        <p:spPr>
          <a:xfrm>
            <a:off x="1052268" y="1209149"/>
            <a:ext cx="4937200" cy="3323600"/>
          </a:xfrm>
          <a:prstGeom prst="rect">
            <a:avLst/>
          </a:prstGeom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" name="Google Shape;51;p2"/>
          <p:cNvSpPr txBox="1">
            <a:spLocks noGrp="1"/>
          </p:cNvSpPr>
          <p:nvPr>
            <p:ph type="subTitle" idx="1"/>
          </p:nvPr>
        </p:nvSpPr>
        <p:spPr>
          <a:xfrm>
            <a:off x="1052268" y="4697712"/>
            <a:ext cx="4937200" cy="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032112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7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224" name="Google Shape;224;p7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225" name="Google Shape;225;p7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7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7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7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7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7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7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7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7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7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7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6" name="Google Shape;236;p7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7" name="Google Shape;237;p7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7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7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7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7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7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7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7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7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7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57" name="Google Shape;257;p7"/>
          <p:cNvSpPr/>
          <p:nvPr/>
        </p:nvSpPr>
        <p:spPr>
          <a:xfrm>
            <a:off x="1788400" y="1231800"/>
            <a:ext cx="8615200" cy="4394400"/>
          </a:xfrm>
          <a:prstGeom prst="roundRect">
            <a:avLst>
              <a:gd name="adj" fmla="val 11227"/>
            </a:avLst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8" name="Google Shape;258;p7"/>
          <p:cNvGrpSpPr/>
          <p:nvPr/>
        </p:nvGrpSpPr>
        <p:grpSpPr>
          <a:xfrm>
            <a:off x="1490259" y="927000"/>
            <a:ext cx="9211484" cy="5004000"/>
            <a:chOff x="1112700" y="695250"/>
            <a:chExt cx="6908613" cy="3753000"/>
          </a:xfrm>
        </p:grpSpPr>
        <p:sp>
          <p:nvSpPr>
            <p:cNvPr id="259" name="Google Shape;259;p7"/>
            <p:cNvSpPr/>
            <p:nvPr/>
          </p:nvSpPr>
          <p:spPr>
            <a:xfrm>
              <a:off x="1112700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7778613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1112700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7778613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" name="Google Shape;263;p7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607916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38769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624785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9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303" name="Google Shape;303;p9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304" name="Google Shape;304;p9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9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9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9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9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9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9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9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9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9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9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15" name="Google Shape;315;p9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316" name="Google Shape;316;p9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9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9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9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" name="Google Shape;320;p9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9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" name="Google Shape;322;p9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" name="Google Shape;323;p9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9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9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9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9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9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9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9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9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9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9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9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9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36" name="Google Shape;336;p9"/>
          <p:cNvGrpSpPr/>
          <p:nvPr/>
        </p:nvGrpSpPr>
        <p:grpSpPr>
          <a:xfrm>
            <a:off x="1490259" y="927000"/>
            <a:ext cx="9211484" cy="5004000"/>
            <a:chOff x="1117694" y="695250"/>
            <a:chExt cx="6908613" cy="3753000"/>
          </a:xfrm>
        </p:grpSpPr>
        <p:sp>
          <p:nvSpPr>
            <p:cNvPr id="337" name="Google Shape;337;p9"/>
            <p:cNvSpPr/>
            <p:nvPr/>
          </p:nvSpPr>
          <p:spPr>
            <a:xfrm>
              <a:off x="1341300" y="923850"/>
              <a:ext cx="6461400" cy="3295800"/>
            </a:xfrm>
            <a:prstGeom prst="roundRect">
              <a:avLst>
                <a:gd name="adj" fmla="val 11227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8" name="Google Shape;338;p9"/>
            <p:cNvGrpSpPr/>
            <p:nvPr/>
          </p:nvGrpSpPr>
          <p:grpSpPr>
            <a:xfrm>
              <a:off x="1117694" y="695250"/>
              <a:ext cx="6908613" cy="3753000"/>
              <a:chOff x="1112700" y="695250"/>
              <a:chExt cx="6908613" cy="3753000"/>
            </a:xfrm>
          </p:grpSpPr>
          <p:sp>
            <p:nvSpPr>
              <p:cNvPr id="339" name="Google Shape;339;p9"/>
              <p:cNvSpPr/>
              <p:nvPr/>
            </p:nvSpPr>
            <p:spPr>
              <a:xfrm>
                <a:off x="1112700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9"/>
              <p:cNvSpPr/>
              <p:nvPr/>
            </p:nvSpPr>
            <p:spPr>
              <a:xfrm>
                <a:off x="7778613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9"/>
              <p:cNvSpPr/>
              <p:nvPr/>
            </p:nvSpPr>
            <p:spPr>
              <a:xfrm>
                <a:off x="1112700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9"/>
              <p:cNvSpPr/>
              <p:nvPr/>
            </p:nvSpPr>
            <p:spPr>
              <a:xfrm>
                <a:off x="7778613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43" name="Google Shape;343;p9"/>
          <p:cNvSpPr txBox="1">
            <a:spLocks noGrp="1"/>
          </p:cNvSpPr>
          <p:nvPr>
            <p:ph type="subTitle" idx="1"/>
          </p:nvPr>
        </p:nvSpPr>
        <p:spPr>
          <a:xfrm>
            <a:off x="3015000" y="3093295"/>
            <a:ext cx="61620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344" name="Google Shape;344;p9"/>
          <p:cNvSpPr txBox="1">
            <a:spLocks noGrp="1"/>
          </p:cNvSpPr>
          <p:nvPr>
            <p:ph type="title"/>
          </p:nvPr>
        </p:nvSpPr>
        <p:spPr>
          <a:xfrm>
            <a:off x="3015000" y="1810633"/>
            <a:ext cx="61620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172226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77AE7D-78B7-D507-FC45-5D964777654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7178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B51647C-9126-CD50-BBF7-8D74AED87E0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909889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3DA9556E-4482-3249-EA2D-AF899058FD2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7491031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9ED8331C-31F0-D3E6-3EC8-68C3602D209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069911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6F80B22-B016-3D53-1368-EEF22C321A5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062109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9.jp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5.png"/><Relationship Id="rId5" Type="http://schemas.openxmlformats.org/officeDocument/2006/relationships/image" Target="../media/image12.pn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40.png"/><Relationship Id="rId5" Type="http://schemas.openxmlformats.org/officeDocument/2006/relationships/image" Target="../media/image12.png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9.png"/><Relationship Id="rId7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" Target="slide10.xml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3.png"/><Relationship Id="rId7" Type="http://schemas.openxmlformats.org/officeDocument/2006/relationships/slide" Target="slide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slide" Target="slide12.xml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7.png"/><Relationship Id="rId7" Type="http://schemas.openxmlformats.org/officeDocument/2006/relationships/slide" Target="slide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slide" Target="slide11.xml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056" y="257818"/>
            <a:ext cx="1475494" cy="1475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E99094-E5AA-74D4-CDCF-8476393546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3489" y="1673305"/>
            <a:ext cx="5846571" cy="10729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1210B5-D14D-E320-665E-8CCA2EC10E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5119" y="2688272"/>
            <a:ext cx="8321761" cy="14814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4D4B60-85B8-8663-9DAA-09208CBF36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67066" y="3833199"/>
            <a:ext cx="172531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BDEFFBDA-E7AF-4937-8E5B-776698E197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5160" y="5004971"/>
            <a:ext cx="1713954" cy="18530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3B8032-33D5-443D-9D9A-B23868626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6458" y="5184426"/>
            <a:ext cx="1753165" cy="147137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1560527">
            <a:off x="434556" y="227588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288897"/>
            <a:ext cx="9771925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AC3309-C717-7A92-FEB6-E6A1869805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2100" y="2347912"/>
            <a:ext cx="9164784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42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D34FE86-8E89-591A-C4B7-056DB186D203}"/>
              </a:ext>
            </a:extLst>
          </p:cNvPr>
          <p:cNvSpPr txBox="1"/>
          <p:nvPr/>
        </p:nvSpPr>
        <p:spPr>
          <a:xfrm>
            <a:off x="1714499" y="904875"/>
            <a:ext cx="2619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34 187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26 305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5E3AB2-FFE4-7478-E1DE-106E83E2CB8F}"/>
              </a:ext>
            </a:extLst>
          </p:cNvPr>
          <p:cNvSpPr txBox="1"/>
          <p:nvPr/>
        </p:nvSpPr>
        <p:spPr>
          <a:xfrm>
            <a:off x="1123950" y="1371600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DDE698-3631-13ED-41CA-52A4E511BCEE}"/>
              </a:ext>
            </a:extLst>
          </p:cNvPr>
          <p:cNvCxnSpPr>
            <a:cxnSpLocks/>
          </p:cNvCxnSpPr>
          <p:nvPr/>
        </p:nvCxnSpPr>
        <p:spPr>
          <a:xfrm>
            <a:off x="1571625" y="2124075"/>
            <a:ext cx="170497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CF6AC1E-9BD2-1AD1-68FF-52BBAC7CD0D6}"/>
              </a:ext>
            </a:extLst>
          </p:cNvPr>
          <p:cNvSpPr txBox="1"/>
          <p:nvPr/>
        </p:nvSpPr>
        <p:spPr>
          <a:xfrm>
            <a:off x="8429625" y="866775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73 506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28 375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AA289B-41F7-59BA-9129-EA61A109939D}"/>
              </a:ext>
            </a:extLst>
          </p:cNvPr>
          <p:cNvSpPr txBox="1"/>
          <p:nvPr/>
        </p:nvSpPr>
        <p:spPr>
          <a:xfrm>
            <a:off x="8039100" y="1333500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A6684F-68BD-2339-7851-C5616BF26B50}"/>
              </a:ext>
            </a:extLst>
          </p:cNvPr>
          <p:cNvCxnSpPr>
            <a:cxnSpLocks/>
          </p:cNvCxnSpPr>
          <p:nvPr/>
        </p:nvCxnSpPr>
        <p:spPr>
          <a:xfrm>
            <a:off x="8477250" y="2085975"/>
            <a:ext cx="149542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A445D41-2E5F-67AB-FFE2-A6956AC44E99}"/>
              </a:ext>
            </a:extLst>
          </p:cNvPr>
          <p:cNvSpPr txBox="1"/>
          <p:nvPr/>
        </p:nvSpPr>
        <p:spPr>
          <a:xfrm>
            <a:off x="1704974" y="211455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60 492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91E39C-80E4-4F7A-D0A6-ADCE475DE537}"/>
              </a:ext>
            </a:extLst>
          </p:cNvPr>
          <p:cNvSpPr txBox="1"/>
          <p:nvPr/>
        </p:nvSpPr>
        <p:spPr>
          <a:xfrm>
            <a:off x="8477250" y="2047875"/>
            <a:ext cx="3019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45 131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A94CAB-34DA-7A1E-8ED0-7F7408619ADA}"/>
              </a:ext>
            </a:extLst>
          </p:cNvPr>
          <p:cNvSpPr txBox="1"/>
          <p:nvPr/>
        </p:nvSpPr>
        <p:spPr>
          <a:xfrm>
            <a:off x="1400175" y="3086100"/>
            <a:ext cx="3105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 46 125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           3</a:t>
            </a:r>
            <a:endParaRPr lang="en-US" sz="40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D6F9A8-4563-D579-6A37-01CBECA610F3}"/>
              </a:ext>
            </a:extLst>
          </p:cNvPr>
          <p:cNvSpPr txBox="1"/>
          <p:nvPr/>
        </p:nvSpPr>
        <p:spPr>
          <a:xfrm>
            <a:off x="1295400" y="355282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DB89B6-FFEB-6923-223D-7B9659340F76}"/>
              </a:ext>
            </a:extLst>
          </p:cNvPr>
          <p:cNvCxnSpPr>
            <a:cxnSpLocks/>
          </p:cNvCxnSpPr>
          <p:nvPr/>
        </p:nvCxnSpPr>
        <p:spPr>
          <a:xfrm>
            <a:off x="1514475" y="4305300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9A9B550-328A-177B-80D4-60DB213C4F09}"/>
              </a:ext>
            </a:extLst>
          </p:cNvPr>
          <p:cNvSpPr txBox="1"/>
          <p:nvPr/>
        </p:nvSpPr>
        <p:spPr>
          <a:xfrm>
            <a:off x="1409700" y="4305300"/>
            <a:ext cx="3067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138 375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D171EE-3CF0-1675-4137-A32A5500B315}"/>
              </a:ext>
            </a:extLst>
          </p:cNvPr>
          <p:cNvSpPr txBox="1"/>
          <p:nvPr/>
        </p:nvSpPr>
        <p:spPr>
          <a:xfrm>
            <a:off x="6430480" y="3337791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3 756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51D9C1-DE71-CE87-8202-53A3ED466C06}"/>
              </a:ext>
            </a:extLst>
          </p:cNvPr>
          <p:cNvSpPr txBox="1"/>
          <p:nvPr/>
        </p:nvSpPr>
        <p:spPr>
          <a:xfrm>
            <a:off x="8310574" y="3309216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12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8DEFFE-0266-E667-8AAF-A93FF379C8E1}"/>
              </a:ext>
            </a:extLst>
          </p:cNvPr>
          <p:cNvCxnSpPr>
            <a:cxnSpLocks/>
          </p:cNvCxnSpPr>
          <p:nvPr/>
        </p:nvCxnSpPr>
        <p:spPr>
          <a:xfrm flipV="1">
            <a:off x="8779065" y="3413345"/>
            <a:ext cx="0" cy="18696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0ABC945-A5E5-B862-D5ED-FD26CE003BDF}"/>
              </a:ext>
            </a:extLst>
          </p:cNvPr>
          <p:cNvCxnSpPr>
            <a:cxnSpLocks/>
          </p:cNvCxnSpPr>
          <p:nvPr/>
        </p:nvCxnSpPr>
        <p:spPr>
          <a:xfrm flipH="1">
            <a:off x="8782050" y="3882816"/>
            <a:ext cx="14573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E954BAA-9587-4449-4017-30700AE1EE7B}"/>
              </a:ext>
            </a:extLst>
          </p:cNvPr>
          <p:cNvSpPr txBox="1"/>
          <p:nvPr/>
        </p:nvSpPr>
        <p:spPr>
          <a:xfrm>
            <a:off x="7154380" y="3833091"/>
            <a:ext cx="125619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0 15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AC12A5-BAC1-5682-E9DC-970AE9C7A860}"/>
              </a:ext>
            </a:extLst>
          </p:cNvPr>
          <p:cNvSpPr txBox="1"/>
          <p:nvPr/>
        </p:nvSpPr>
        <p:spPr>
          <a:xfrm>
            <a:off x="6782905" y="4337916"/>
            <a:ext cx="189437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036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A6667A-E288-B717-92F9-78159BBF5DA5}"/>
              </a:ext>
            </a:extLst>
          </p:cNvPr>
          <p:cNvSpPr txBox="1"/>
          <p:nvPr/>
        </p:nvSpPr>
        <p:spPr>
          <a:xfrm>
            <a:off x="7040080" y="4814166"/>
            <a:ext cx="16467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E269B7-9010-4925-54B3-FE89961F0A6E}"/>
              </a:ext>
            </a:extLst>
          </p:cNvPr>
          <p:cNvSpPr txBox="1"/>
          <p:nvPr/>
        </p:nvSpPr>
        <p:spPr>
          <a:xfrm>
            <a:off x="7783030" y="3909291"/>
            <a:ext cx="186579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313</a:t>
            </a:r>
          </a:p>
        </p:txBody>
      </p:sp>
    </p:spTree>
    <p:extLst>
      <p:ext uri="{BB962C8B-B14F-4D97-AF65-F5344CB8AC3E}">
        <p14:creationId xmlns:p14="http://schemas.microsoft.com/office/powerpoint/2010/main" val="3884875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BDEFFBDA-E7AF-4937-8E5B-776698E197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5160" y="5004971"/>
            <a:ext cx="1713954" cy="18530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3B8032-33D5-443D-9D9A-B23868626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6458" y="5184426"/>
            <a:ext cx="1753165" cy="147137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1560527">
            <a:off x="716861" y="327856"/>
            <a:ext cx="949290" cy="950409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288897"/>
            <a:ext cx="9771925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7F7AE4-965B-C08D-CB4B-0B466C28D1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125" y="1462087"/>
            <a:ext cx="3390900" cy="3533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DDEFBB-4BA0-EE00-362E-83DB9D4FE7F9}"/>
              </a:ext>
            </a:extLst>
          </p:cNvPr>
          <p:cNvSpPr txBox="1"/>
          <p:nvPr/>
        </p:nvSpPr>
        <p:spPr>
          <a:xfrm>
            <a:off x="4219576" y="1752600"/>
            <a:ext cx="75152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Dựa vào biểu đồ, hãy trả lời các câu hỏi sau: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Mỗi đội có bao nhiêu người tham gia đồng diễn?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Trung bình mỗi đội có bao nhiêu người tham gia đồng diễn?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Đội đồng diễn nào có số người tham gia nhiều nhất, đội nào có số người tham gia ít nhất? Hai đội đó hơn kém nhau bao nhiêu người?</a:t>
            </a:r>
          </a:p>
        </p:txBody>
      </p:sp>
    </p:spTree>
    <p:extLst>
      <p:ext uri="{BB962C8B-B14F-4D97-AF65-F5344CB8AC3E}">
        <p14:creationId xmlns:p14="http://schemas.microsoft.com/office/powerpoint/2010/main" val="2103428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BDEFFBDA-E7AF-4937-8E5B-776698E197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5160" y="5004971"/>
            <a:ext cx="1713954" cy="18530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3B8032-33D5-443D-9D9A-B23868626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6458" y="5184426"/>
            <a:ext cx="1753165" cy="1471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7F7AE4-965B-C08D-CB4B-0B466C28D1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125" y="1462087"/>
            <a:ext cx="3390900" cy="3533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DDEFBB-4BA0-EE00-362E-83DB9D4FE7F9}"/>
              </a:ext>
            </a:extLst>
          </p:cNvPr>
          <p:cNvSpPr txBox="1"/>
          <p:nvPr/>
        </p:nvSpPr>
        <p:spPr>
          <a:xfrm>
            <a:off x="4200526" y="1514475"/>
            <a:ext cx="75152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Dựa vào biểu đồ, hãy trả lời các câu hỏi sau: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Mỗi đội có bao nhiêu người tham gia đồng diễn?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F90852-8822-4DD2-600A-1D7CA14D73B1}"/>
              </a:ext>
            </a:extLst>
          </p:cNvPr>
          <p:cNvSpPr txBox="1"/>
          <p:nvPr/>
        </p:nvSpPr>
        <p:spPr>
          <a:xfrm>
            <a:off x="4295776" y="3067050"/>
            <a:ext cx="7391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Đội Một có 120 người, đội Hai có 140 người, đội Ba có 100 người.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154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BDEFFBDA-E7AF-4937-8E5B-776698E197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5160" y="5004971"/>
            <a:ext cx="1713954" cy="18530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3B8032-33D5-443D-9D9A-B23868626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6458" y="5184426"/>
            <a:ext cx="1753165" cy="1471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7F7AE4-965B-C08D-CB4B-0B466C28D1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125" y="1462087"/>
            <a:ext cx="3390900" cy="3533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DDEFBB-4BA0-EE00-362E-83DB9D4FE7F9}"/>
              </a:ext>
            </a:extLst>
          </p:cNvPr>
          <p:cNvSpPr txBox="1"/>
          <p:nvPr/>
        </p:nvSpPr>
        <p:spPr>
          <a:xfrm>
            <a:off x="4200526" y="1514475"/>
            <a:ext cx="75152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Dựa vào biểu đồ, hãy trả lời các câu hỏi sau:</a:t>
            </a:r>
          </a:p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Trung bình mỗi đội có bao nhiêu người tham gia đồng diễn?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F90852-8822-4DD2-600A-1D7CA14D73B1}"/>
              </a:ext>
            </a:extLst>
          </p:cNvPr>
          <p:cNvSpPr txBox="1"/>
          <p:nvPr/>
        </p:nvSpPr>
        <p:spPr>
          <a:xfrm>
            <a:off x="4295776" y="3067050"/>
            <a:ext cx="7391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đội có số người là: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(120 + 140 + 100) : 3 = 120 người.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831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BDEFFBDA-E7AF-4937-8E5B-776698E197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5160" y="5004971"/>
            <a:ext cx="1713954" cy="18530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3B8032-33D5-443D-9D9A-B23868626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6458" y="5184426"/>
            <a:ext cx="1753165" cy="1471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7F7AE4-965B-C08D-CB4B-0B466C28D1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125" y="1462087"/>
            <a:ext cx="3390900" cy="3533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DDEFBB-4BA0-EE00-362E-83DB9D4FE7F9}"/>
              </a:ext>
            </a:extLst>
          </p:cNvPr>
          <p:cNvSpPr txBox="1"/>
          <p:nvPr/>
        </p:nvSpPr>
        <p:spPr>
          <a:xfrm>
            <a:off x="4086226" y="838200"/>
            <a:ext cx="751522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Dựa vào biểu đồ, hãy trả lời các câu hỏi sau:</a:t>
            </a:r>
          </a:p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Đội đồng diễn nào có số người tham gia nhiều nhất, đội nào có số người tham gia ít nhất? Hai đội đó hơn kém nhau bao nhiêu người?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F90852-8822-4DD2-600A-1D7CA14D73B1}"/>
              </a:ext>
            </a:extLst>
          </p:cNvPr>
          <p:cNvSpPr txBox="1"/>
          <p:nvPr/>
        </p:nvSpPr>
        <p:spPr>
          <a:xfrm>
            <a:off x="4152901" y="3352800"/>
            <a:ext cx="73913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Hai có nhiều người nhất, đội Ba có ít người nhất.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Hai hơn đội Ba số người là:</a:t>
            </a: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140 -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= 40 (người)</a:t>
            </a:r>
          </a:p>
        </p:txBody>
      </p:sp>
    </p:spTree>
    <p:extLst>
      <p:ext uri="{BB962C8B-B14F-4D97-AF65-F5344CB8AC3E}">
        <p14:creationId xmlns:p14="http://schemas.microsoft.com/office/powerpoint/2010/main" val="2262940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BDEFFBDA-E7AF-4937-8E5B-776698E197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5160" y="5004971"/>
            <a:ext cx="1713954" cy="18530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3B8032-33D5-443D-9D9A-B23868626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6458" y="5184426"/>
            <a:ext cx="1753165" cy="147137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1560527">
            <a:off x="716861" y="327856"/>
            <a:ext cx="949290" cy="950409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288897"/>
            <a:ext cx="9771925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B6CD2DD-E9D1-4897-7DEF-2C2FCBEFCA9C}"/>
                  </a:ext>
                </a:extLst>
              </p:cNvPr>
              <p:cNvSpPr txBox="1"/>
              <p:nvPr/>
            </p:nvSpPr>
            <p:spPr>
              <a:xfrm>
                <a:off x="1019175" y="1428750"/>
                <a:ext cx="9991725" cy="36761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Cùng đi một quãng đường, ô tô màu đỏ đi hết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giờ. ô tô màu xanh đi hết 780 giây, ô tô màu đen đi hết 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giờ, ô tô màu trắng đi hết 11 phút. Hỏi ô tô nào đi hết nhiều thời gian nhất?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A. Ô tô màu đỏ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B. Ô tô màu xanh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C. Ô tô màu đen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D. Ô tô màu trắng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B6CD2DD-E9D1-4897-7DEF-2C2FCBEFC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175" y="1428750"/>
                <a:ext cx="9991725" cy="3676135"/>
              </a:xfrm>
              <a:prstGeom prst="rect">
                <a:avLst/>
              </a:prstGeom>
              <a:blipFill>
                <a:blip r:embed="rId8"/>
                <a:stretch>
                  <a:fillRect l="-915" r="-976" b="-2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A4622D-8B96-797F-0B2B-2425703AE91A}"/>
                  </a:ext>
                </a:extLst>
              </p:cNvPr>
              <p:cNvSpPr txBox="1"/>
              <p:nvPr/>
            </p:nvSpPr>
            <p:spPr>
              <a:xfrm>
                <a:off x="4181475" y="2952750"/>
                <a:ext cx="7448550" cy="2356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giờ</a:t>
                </a:r>
                <a:r>
                  <a:rPr lang="en-US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12 </a:t>
                </a:r>
                <a:r>
                  <a:rPr lang="en-US" sz="280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phút</a:t>
                </a:r>
                <a:endParaRPr lang="en-US" sz="2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780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giây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13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phút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giờ</a:t>
                </a:r>
                <a:r>
                  <a:rPr lang="en-US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10 </a:t>
                </a:r>
                <a:r>
                  <a:rPr lang="en-US" sz="280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phút</a:t>
                </a:r>
                <a:endParaRPr lang="en-US" sz="2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Do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giờ</a:t>
                </a:r>
                <a:r>
                  <a:rPr lang="en-US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&lt; 11 </a:t>
                </a:r>
                <a:r>
                  <a:rPr lang="en-US" sz="280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phút</a:t>
                </a:r>
                <a:r>
                  <a:rPr lang="en-US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&lt;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giờ</a:t>
                </a:r>
                <a:r>
                  <a:rPr lang="en-US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&lt; 780 </a:t>
                </a:r>
                <a:r>
                  <a:rPr lang="en-US" sz="280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giây</a:t>
                </a:r>
                <a:r>
                  <a:rPr lang="en-US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A4622D-8B96-797F-0B2B-2425703AE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1475" y="2952750"/>
                <a:ext cx="7448550" cy="2356414"/>
              </a:xfrm>
              <a:prstGeom prst="rect">
                <a:avLst/>
              </a:prstGeom>
              <a:blipFill>
                <a:blip r:embed="rId9"/>
                <a:stretch>
                  <a:fillRect l="-1718" b="-1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22CFB930-9BFA-CEC0-476B-55E6ADBD8C9A}"/>
              </a:ext>
            </a:extLst>
          </p:cNvPr>
          <p:cNvSpPr/>
          <p:nvPr/>
        </p:nvSpPr>
        <p:spPr>
          <a:xfrm>
            <a:off x="1000125" y="3562350"/>
            <a:ext cx="428625" cy="3619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60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rot="1560527">
            <a:off x="307286" y="565979"/>
            <a:ext cx="949290" cy="950409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4</a:t>
              </a: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409701" y="536547"/>
            <a:ext cx="10144124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hình chữ nhật ABCD và hình thoi MNPQ (như hình bên). Hãy nêu các cặp cạnh vuông góc và các cặp cạnh song song trong mỗi hình đó.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C763DB-B1A8-C7E8-0157-7AF14700F7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0081" y="1690687"/>
            <a:ext cx="3568032" cy="2519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56949A-D319-6378-2E5D-1330A5584BB9}"/>
              </a:ext>
            </a:extLst>
          </p:cNvPr>
          <p:cNvSpPr txBox="1"/>
          <p:nvPr/>
        </p:nvSpPr>
        <p:spPr>
          <a:xfrm>
            <a:off x="714375" y="2438400"/>
            <a:ext cx="65722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AB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AD, BA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BC, CB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CD, DA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AB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CD, AD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BC, MN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PQ, NP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MQ.</a:t>
            </a:r>
          </a:p>
        </p:txBody>
      </p:sp>
    </p:spTree>
    <p:extLst>
      <p:ext uri="{BB962C8B-B14F-4D97-AF65-F5344CB8AC3E}">
        <p14:creationId xmlns:p14="http://schemas.microsoft.com/office/powerpoint/2010/main" val="3953537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rot="1560527">
            <a:off x="307286" y="565979"/>
            <a:ext cx="949290" cy="950409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5</a:t>
              </a: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1409701" y="536547"/>
                <a:ext cx="10144124" cy="1140703"/>
              </a:xfrm>
              <a:prstGeom prst="roundRect">
                <a:avLst/>
              </a:prstGeom>
              <a:noFill/>
              <a:ln w="28575">
                <a:noFill/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/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 thùng có 100 l dầu, Người ta lấy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lít dầu trong thùng rót đều ra 8 cái can. Hỏi 3 can như vậy có bao nhiêu lít dầu?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1" y="536547"/>
                <a:ext cx="10144124" cy="1140703"/>
              </a:xfrm>
              <a:prstGeom prst="roundRect">
                <a:avLst/>
              </a:prstGeom>
              <a:blipFill>
                <a:blip r:embed="rId6"/>
                <a:stretch>
                  <a:fillRect l="-962" t="-25668" r="-1022" b="-44920"/>
                </a:stretch>
              </a:blipFill>
              <a:ln w="28575">
                <a:noFill/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4541C0-EE24-56B6-5599-5A7DAA56ED6C}"/>
                  </a:ext>
                </a:extLst>
              </p:cNvPr>
              <p:cNvSpPr txBox="1"/>
              <p:nvPr/>
            </p:nvSpPr>
            <p:spPr>
              <a:xfrm>
                <a:off x="2247901" y="2095500"/>
                <a:ext cx="7620000" cy="4268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dầu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thùng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100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40 (l)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dầu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ở 1 can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40 : 8 = 5 (l)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dầu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ở 3 can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 x 3 = 15 (l)</a:t>
                </a:r>
              </a:p>
              <a:p>
                <a:pPr marL="0" marR="0" algn="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15 </a:t>
                </a:r>
                <a:r>
                  <a:rPr lang="en-US" sz="2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dầu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4541C0-EE24-56B6-5599-5A7DAA56E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901" y="2095500"/>
                <a:ext cx="7620000" cy="4268541"/>
              </a:xfrm>
              <a:prstGeom prst="rect">
                <a:avLst/>
              </a:prstGeom>
              <a:blipFill>
                <a:blip r:embed="rId7"/>
                <a:stretch>
                  <a:fillRect t="-1429" r="-1600"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1913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43A1C7-22DC-546D-67A6-644CA72388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7827" y="2309907"/>
            <a:ext cx="8614395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64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855D32-A551-206C-A152-BE8E6D9C9B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5481" y="2068347"/>
            <a:ext cx="9327688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60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-313593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0DF060-9BC3-E5B9-457E-A38F4ACDAA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0033" y="2050411"/>
            <a:ext cx="5736833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8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3">
            <a:extLst>
              <a:ext uri="{FF2B5EF4-FFF2-40B4-BE49-F238E27FC236}">
                <a16:creationId xmlns:a16="http://schemas.microsoft.com/office/drawing/2014/main" id="{E314F0D0-2EC9-4983-A774-1F09F4C28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75" y="3524747"/>
            <a:ext cx="3954223" cy="39542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CC10DC-1415-9C82-4D6C-5654721DC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75" y="164395"/>
            <a:ext cx="12192000" cy="586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4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31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ãy đọc thật kĩ câu hỏi và trả lời chính xác đáp án nhé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00" name="Google Shape;1000;p31">
            <a:hlinkClick r:id="rId3" action="ppaction://hlinksldjump"/>
          </p:cNvPr>
          <p:cNvSpPr/>
          <p:nvPr/>
        </p:nvSpPr>
        <p:spPr>
          <a:xfrm>
            <a:off x="4668400" y="4719933"/>
            <a:ext cx="2855200" cy="652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933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START</a:t>
            </a:r>
            <a:endParaRPr kumimoji="0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C6FEE3-A760-D12C-71BE-5D6DAE0FF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374" y="1269381"/>
            <a:ext cx="684640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5466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494222" y="629888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7" name="A"/>
              <p:cNvSpPr/>
              <p:nvPr/>
            </p:nvSpPr>
            <p:spPr>
              <a:xfrm>
                <a:off x="6460249" y="2428875"/>
                <a:ext cx="4403600" cy="949525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  <m:r>
                            <a:rPr lang="ar-AE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ar-AE" sz="3200" b="1" kern="0" dirty="0">
                  <a:solidFill>
                    <a:srgbClr val="23414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67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249" y="2428875"/>
                <a:ext cx="4403600" cy="949525"/>
              </a:xfrm>
              <a:prstGeom prst="roundRect">
                <a:avLst>
                  <a:gd name="adj" fmla="val 50000"/>
                </a:avLst>
              </a:prstGeom>
              <a:blipFill>
                <a:blip r:embed="rId3"/>
                <a:stretch>
                  <a:fillRect b="-633"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8" name="Google Shape;1068;p34">
            <a:hlinkClick r:id="rId4" action="ppaction://hlinksldjump"/>
          </p:cNvPr>
          <p:cNvSpPr/>
          <p:nvPr/>
        </p:nvSpPr>
        <p:spPr>
          <a:xfrm>
            <a:off x="6550749" y="281920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 dirty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A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9" name="C"/>
              <p:cNvSpPr/>
              <p:nvPr/>
            </p:nvSpPr>
            <p:spPr>
              <a:xfrm>
                <a:off x="6507874" y="5200957"/>
                <a:ext cx="4403600" cy="1076017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𝟕</m:t>
                          </m:r>
                        </m:num>
                        <m:den>
                          <m: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  <m:r>
                            <a:rPr lang="ar-AE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ar-AE" sz="3200" b="1" kern="0" dirty="0">
                  <a:solidFill>
                    <a:srgbClr val="23414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69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7874" y="5200957"/>
                <a:ext cx="4403600" cy="1076017"/>
              </a:xfrm>
              <a:prstGeom prst="roundRect">
                <a:avLst>
                  <a:gd name="adj" fmla="val 50000"/>
                </a:avLst>
              </a:prstGeom>
              <a:blipFill>
                <a:blip r:embed="rId5"/>
                <a:stretch>
                  <a:fillRect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0" name="Google Shape;1070;p34">
            <a:hlinkClick r:id="rId4" action="ppaction://hlinksldjump"/>
          </p:cNvPr>
          <p:cNvSpPr/>
          <p:nvPr/>
        </p:nvSpPr>
        <p:spPr>
          <a:xfrm>
            <a:off x="6531699" y="5303683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C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1" name="B"/>
              <p:cNvSpPr/>
              <p:nvPr/>
            </p:nvSpPr>
            <p:spPr>
              <a:xfrm>
                <a:off x="6555499" y="3619500"/>
                <a:ext cx="4403600" cy="1162050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𝟐𝟗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  <m:r>
                            <a:rPr lang="pl-PL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23414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71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5499" y="3619500"/>
                <a:ext cx="4403600" cy="1162050"/>
              </a:xfrm>
              <a:prstGeom prst="roundRect">
                <a:avLst>
                  <a:gd name="adj" fmla="val 50000"/>
                </a:avLst>
              </a:prstGeom>
              <a:blipFill>
                <a:blip r:embed="rId6"/>
                <a:stretch>
                  <a:fillRect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2" name="Google Shape;1072;p34">
            <a:hlinkClick r:id="rId7" action="ppaction://hlinksldjump"/>
          </p:cNvPr>
          <p:cNvSpPr/>
          <p:nvPr/>
        </p:nvSpPr>
        <p:spPr>
          <a:xfrm>
            <a:off x="6560274" y="4070967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 dirty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B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8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8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479921" y="3868039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0476874" y="5214166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330891" y="2525595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963200" y="23471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4708347" y="24876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963200" y="34128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601FA87-AFE1-45B8-AC9E-E3DCDC3D43E1}"/>
                  </a:ext>
                </a:extLst>
              </p:cNvPr>
              <p:cNvSpPr txBox="1"/>
              <p:nvPr/>
            </p:nvSpPr>
            <p:spPr>
              <a:xfrm>
                <a:off x="794915" y="3673391"/>
                <a:ext cx="4735851" cy="21738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𝟗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  <m:r>
                            <a:rPr lang="pl-PL" sz="72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vi-VN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23414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oiny"/>
                  <a:sym typeface="Coiny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601FA87-AFE1-45B8-AC9E-E3DCDC3D4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915" y="3673391"/>
                <a:ext cx="4735851" cy="21738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4148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67" grpId="0" animBg="1"/>
      <p:bldP spid="1069" grpId="0" animBg="1"/>
      <p:bldP spid="1069" grpId="1" animBg="1"/>
      <p:bldP spid="1071" grpId="0" animBg="1"/>
      <p:bldP spid="107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71" name="B"/>
              <p:cNvSpPr/>
              <p:nvPr/>
            </p:nvSpPr>
            <p:spPr>
              <a:xfrm>
                <a:off x="6550749" y="2505075"/>
                <a:ext cx="4403600" cy="884206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2C6C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71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0749" y="2505075"/>
                <a:ext cx="4403600" cy="884206"/>
              </a:xfrm>
              <a:prstGeom prst="roundRect">
                <a:avLst>
                  <a:gd name="adj" fmla="val 50000"/>
                </a:avLst>
              </a:prstGeom>
              <a:blipFill>
                <a:blip r:embed="rId3"/>
                <a:stretch>
                  <a:fillRect t="-3401" b="-4082"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403281" y="2413607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582453" y="478273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sz="66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7" name="A"/>
              <p:cNvSpPr/>
              <p:nvPr/>
            </p:nvSpPr>
            <p:spPr>
              <a:xfrm>
                <a:off x="6580887" y="3610428"/>
                <a:ext cx="4403600" cy="961571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ar-AE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2C6C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67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887" y="3610428"/>
                <a:ext cx="4403600" cy="961571"/>
              </a:xfrm>
              <a:prstGeom prst="roundRect">
                <a:avLst>
                  <a:gd name="adj" fmla="val 50000"/>
                </a:avLst>
              </a:prstGeom>
              <a:blipFill>
                <a:blip r:embed="rId4"/>
                <a:stretch>
                  <a:fillRect b="-625"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8" name="Google Shape;1068;p34">
            <a:hlinkClick r:id="rId5" action="ppaction://hlinksldjump"/>
          </p:cNvPr>
          <p:cNvSpPr/>
          <p:nvPr/>
        </p:nvSpPr>
        <p:spPr>
          <a:xfrm>
            <a:off x="6588849" y="260965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 dirty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A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9" name="C"/>
              <p:cNvSpPr/>
              <p:nvPr/>
            </p:nvSpPr>
            <p:spPr>
              <a:xfrm>
                <a:off x="6517399" y="5019982"/>
                <a:ext cx="4403600" cy="923617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𝟗</m:t>
                          </m:r>
                        </m:num>
                        <m:den>
                          <m: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ar-AE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2C6C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69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7399" y="5019982"/>
                <a:ext cx="4403600" cy="923617"/>
              </a:xfrm>
              <a:prstGeom prst="roundRect">
                <a:avLst>
                  <a:gd name="adj" fmla="val 50000"/>
                </a:avLst>
              </a:prstGeom>
              <a:blipFill>
                <a:blip r:embed="rId6"/>
                <a:stretch>
                  <a:fillRect t="-1299" b="-1948"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0" name="Google Shape;1070;p34">
            <a:hlinkClick r:id="rId5" action="ppaction://hlinksldjump"/>
          </p:cNvPr>
          <p:cNvSpPr/>
          <p:nvPr/>
        </p:nvSpPr>
        <p:spPr>
          <a:xfrm>
            <a:off x="6607899" y="5113183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C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sp>
        <p:nvSpPr>
          <p:cNvPr id="1072" name="Google Shape;1072;p34">
            <a:hlinkClick r:id="rId7" action="ppaction://hlinksldjump"/>
          </p:cNvPr>
          <p:cNvSpPr/>
          <p:nvPr/>
        </p:nvSpPr>
        <p:spPr>
          <a:xfrm>
            <a:off x="6617424" y="3937617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B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8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8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0486399" y="5033191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499153" y="3667199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963200" y="23471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4708347" y="24876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963200" y="34128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601FA87-AFE1-45B8-AC9E-E3DCDC3D43E1}"/>
                  </a:ext>
                </a:extLst>
              </p:cNvPr>
              <p:cNvSpPr txBox="1"/>
              <p:nvPr/>
            </p:nvSpPr>
            <p:spPr>
              <a:xfrm>
                <a:off x="842540" y="3520991"/>
                <a:ext cx="4735851" cy="24051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𝟐𝟖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𝟑𝟐</m:t>
                          </m:r>
                        </m:den>
                      </m:f>
                    </m:oMath>
                  </m:oMathPara>
                </a14:m>
                <a:endParaRPr kumimoji="0" lang="vi-VN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23414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oiny"/>
                  <a:sym typeface="Coiny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601FA87-AFE1-45B8-AC9E-E3DCDC3D4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40" y="3520991"/>
                <a:ext cx="4735851" cy="240514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8222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71" grpId="0" animBg="1"/>
      <p:bldP spid="1071" grpId="1" animBg="1"/>
      <p:bldP spid="1067" grpId="0" animBg="1"/>
      <p:bldP spid="10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71" name="B"/>
              <p:cNvSpPr/>
              <p:nvPr/>
            </p:nvSpPr>
            <p:spPr>
              <a:xfrm>
                <a:off x="6543808" y="5258174"/>
                <a:ext cx="4403600" cy="894975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kumimoji="0" lang="ar-AE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2C6C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71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808" y="5258174"/>
                <a:ext cx="4403600" cy="894975"/>
              </a:xfrm>
              <a:prstGeom prst="roundRect">
                <a:avLst>
                  <a:gd name="adj" fmla="val 50000"/>
                </a:avLst>
              </a:prstGeom>
              <a:blipFill>
                <a:blip r:embed="rId3"/>
                <a:stretch>
                  <a:fillRect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468230" y="5157972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7" name="A"/>
              <p:cNvSpPr/>
              <p:nvPr/>
            </p:nvSpPr>
            <p:spPr>
              <a:xfrm>
                <a:off x="6460249" y="2543175"/>
                <a:ext cx="4403600" cy="835225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2400" b="1" kern="0" dirty="0">
                  <a:solidFill>
                    <a:srgbClr val="23414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67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249" y="2543175"/>
                <a:ext cx="4403600" cy="835225"/>
              </a:xfrm>
              <a:prstGeom prst="roundRect">
                <a:avLst>
                  <a:gd name="adj" fmla="val 50000"/>
                </a:avLst>
              </a:prstGeom>
              <a:blipFill>
                <a:blip r:embed="rId4"/>
                <a:stretch>
                  <a:fillRect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8" name="Google Shape;1068;p34">
            <a:hlinkClick r:id="rId5" action="ppaction://hlinksldjump"/>
          </p:cNvPr>
          <p:cNvSpPr/>
          <p:nvPr/>
        </p:nvSpPr>
        <p:spPr>
          <a:xfrm>
            <a:off x="6550749" y="281920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A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9" name="C"/>
              <p:cNvSpPr/>
              <p:nvPr/>
            </p:nvSpPr>
            <p:spPr>
              <a:xfrm>
                <a:off x="6460249" y="3940752"/>
                <a:ext cx="4403600" cy="878897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kumimoji="0" lang="ar-AE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2C6C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69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249" y="3940752"/>
                <a:ext cx="4403600" cy="878897"/>
              </a:xfrm>
              <a:prstGeom prst="roundRect">
                <a:avLst>
                  <a:gd name="adj" fmla="val 50000"/>
                </a:avLst>
              </a:prstGeom>
              <a:blipFill>
                <a:blip r:embed="rId6"/>
                <a:stretch>
                  <a:fillRect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0" name="Google Shape;1070;p34">
            <a:hlinkClick r:id="rId5" action="ppaction://hlinksldjump"/>
          </p:cNvPr>
          <p:cNvSpPr/>
          <p:nvPr/>
        </p:nvSpPr>
        <p:spPr>
          <a:xfrm>
            <a:off x="6607899" y="532980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C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sp>
        <p:nvSpPr>
          <p:cNvPr id="1072" name="Google Shape;1072;p34">
            <a:hlinkClick r:id="rId7" action="ppaction://hlinksldjump"/>
          </p:cNvPr>
          <p:cNvSpPr/>
          <p:nvPr/>
        </p:nvSpPr>
        <p:spPr>
          <a:xfrm>
            <a:off x="6550749" y="4013817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B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8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8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0429249" y="3953961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330891" y="2525595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963200" y="23471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4708347" y="24876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963200" y="34128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601FA87-AFE1-45B8-AC9E-E3DCDC3D43E1}"/>
                  </a:ext>
                </a:extLst>
              </p:cNvPr>
              <p:cNvSpPr txBox="1"/>
              <p:nvPr/>
            </p:nvSpPr>
            <p:spPr>
              <a:xfrm>
                <a:off x="852065" y="3397166"/>
                <a:ext cx="4735851" cy="24051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𝟗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𝟏𝟏</m:t>
                          </m:r>
                        </m:den>
                      </m:f>
                      <m:r>
                        <a:rPr lang="en-US" sz="80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kumimoji="0" lang="vi-VN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23414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oiny"/>
                  <a:sym typeface="Coiny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601FA87-AFE1-45B8-AC9E-E3DCDC3D4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065" y="3397166"/>
                <a:ext cx="4735851" cy="240514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8376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71" grpId="0" animBg="1"/>
      <p:bldP spid="1067" grpId="0" animBg="1"/>
      <p:bldP spid="10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p73">
            <a:hlinkClick r:id="rId3" action="ppaction://hlinksldjump"/>
          </p:cNvPr>
          <p:cNvSpPr/>
          <p:nvPr/>
        </p:nvSpPr>
        <p:spPr>
          <a:xfrm>
            <a:off x="2741830" y="3093295"/>
            <a:ext cx="6609636" cy="1489191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2301" name="Google Shape;2301;p73"/>
          <p:cNvSpPr txBox="1">
            <a:spLocks noGrp="1"/>
          </p:cNvSpPr>
          <p:nvPr>
            <p:ph type="subTitle" idx="1"/>
          </p:nvPr>
        </p:nvSpPr>
        <p:spPr>
          <a:xfrm>
            <a:off x="3015000" y="3206889"/>
            <a:ext cx="61620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THẬT XUẤT SẮC</a:t>
            </a:r>
            <a:endParaRPr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02" name="Google Shape;2302;p73"/>
          <p:cNvSpPr txBox="1">
            <a:spLocks noGrp="1"/>
          </p:cNvSpPr>
          <p:nvPr>
            <p:ph type="title"/>
          </p:nvPr>
        </p:nvSpPr>
        <p:spPr>
          <a:xfrm>
            <a:off x="2654597" y="1777295"/>
            <a:ext cx="6882807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TUYỆT VỜI </a:t>
            </a:r>
            <a:r>
              <a:rPr lang="e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52662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7BDFD3-0D3A-873B-6111-F4954E0D05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0256" y="2310287"/>
            <a:ext cx="9327688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6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123</TotalTime>
  <Words>642</Words>
  <Application>Microsoft Office PowerPoint</Application>
  <PresentationFormat>Widescreen</PresentationFormat>
  <Paragraphs>107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Arial</vt:lpstr>
      <vt:lpstr>Calibri</vt:lpstr>
      <vt:lpstr>Cambria</vt:lpstr>
      <vt:lpstr>Cambria Math</vt:lpstr>
      <vt:lpstr>Fredoka One</vt:lpstr>
      <vt:lpstr>第一PPT，www.1ppt.com</vt:lpstr>
      <vt:lpstr>Funny Family Quiz by Slidesgo</vt:lpstr>
      <vt:lpstr>1_Funny Family Quiz by Slidesgo</vt:lpstr>
      <vt:lpstr>4_Funny Family Quiz by Slidesgo</vt:lpstr>
      <vt:lpstr>9_Funny Family Quiz by Slidesgo</vt:lpstr>
      <vt:lpstr>PowerPoint Presentation</vt:lpstr>
      <vt:lpstr>PowerPoint Presentation</vt:lpstr>
      <vt:lpstr>PowerPoint Presentation</vt:lpstr>
      <vt:lpstr>PowerPoint Presentation</vt:lpstr>
      <vt:lpstr>Tính:</vt:lpstr>
      <vt:lpstr>Rút gọn phân số</vt:lpstr>
      <vt:lpstr>Tính</vt:lpstr>
      <vt:lpstr>TUYỆT VỜI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25</cp:revision>
  <dcterms:created xsi:type="dcterms:W3CDTF">2024-02-13T13:23:52Z</dcterms:created>
  <dcterms:modified xsi:type="dcterms:W3CDTF">2024-02-20T13:26:55Z</dcterms:modified>
  <cp:category>9Slide.vn</cp:category>
</cp:coreProperties>
</file>