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659" r:id="rId3"/>
    <p:sldId id="260" r:id="rId4"/>
    <p:sldId id="322" r:id="rId5"/>
    <p:sldId id="340" r:id="rId6"/>
    <p:sldId id="341" r:id="rId7"/>
    <p:sldId id="306" r:id="rId8"/>
    <p:sldId id="258" r:id="rId9"/>
    <p:sldId id="2666" r:id="rId10"/>
    <p:sldId id="2652" r:id="rId11"/>
    <p:sldId id="2664" r:id="rId12"/>
    <p:sldId id="2658" r:id="rId13"/>
    <p:sldId id="256" r:id="rId14"/>
    <p:sldId id="2667" r:id="rId15"/>
    <p:sldId id="277"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19/2/2025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14</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98"/>
        <p:cNvGrpSpPr/>
        <p:nvPr/>
      </p:nvGrpSpPr>
      <p:grpSpPr>
        <a:xfrm>
          <a:off x="0" y="0"/>
          <a:ext cx="0" cy="0"/>
          <a:chOff x="0" y="0"/>
          <a:chExt cx="0" cy="0"/>
        </a:xfrm>
      </p:grpSpPr>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5302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754138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69481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89877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410577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640EA739-EDA2-D941-47B5-818E54674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23" r:id="rId29"/>
    <p:sldLayoutId id="2147483724" r:id="rId30"/>
    <p:sldLayoutId id="2147483725" r:id="rId31"/>
    <p:sldLayoutId id="2147483726" r:id="rId32"/>
    <p:sldLayoutId id="214748372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32.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2.wdp"/><Relationship Id="rId18" Type="http://schemas.openxmlformats.org/officeDocument/2006/relationships/image" Target="../media/image29.png"/><Relationship Id="rId3" Type="http://schemas.openxmlformats.org/officeDocument/2006/relationships/image" Target="../media/image22.png"/><Relationship Id="rId7" Type="http://schemas.microsoft.com/office/2007/relationships/hdphoto" Target="../media/hdphoto10.wdp"/><Relationship Id="rId12" Type="http://schemas.openxmlformats.org/officeDocument/2006/relationships/image" Target="../media/image26.png"/><Relationship Id="rId17" Type="http://schemas.microsoft.com/office/2007/relationships/hdphoto" Target="../media/hdphoto14.wdp"/><Relationship Id="rId2" Type="http://schemas.openxmlformats.org/officeDocument/2006/relationships/notesSlide" Target="../notesSlides/notesSlide12.xml"/><Relationship Id="rId16" Type="http://schemas.openxmlformats.org/officeDocument/2006/relationships/image" Target="../media/image28.png"/><Relationship Id="rId1" Type="http://schemas.openxmlformats.org/officeDocument/2006/relationships/slideLayout" Target="../slideLayouts/slideLayout33.xml"/><Relationship Id="rId6" Type="http://schemas.openxmlformats.org/officeDocument/2006/relationships/image" Target="../media/image24.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25.png"/><Relationship Id="rId19" Type="http://schemas.microsoft.com/office/2007/relationships/hdphoto" Target="../media/hdphoto15.wdp"/><Relationship Id="rId4" Type="http://schemas.openxmlformats.org/officeDocument/2006/relationships/image" Target="../media/image23.png"/><Relationship Id="rId9" Type="http://schemas.microsoft.com/office/2007/relationships/hdphoto" Target="../media/hdphoto7.wdp"/><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31.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microsoft.com/office/2007/relationships/hdphoto" Target="../media/hdphoto17.wdp"/><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6.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42453"/>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a:t>
            </a:r>
            <a:r>
              <a:rPr lang="en-US" sz="3200" dirty="0" smtClean="0">
                <a:solidFill>
                  <a:srgbClr val="FF0000"/>
                </a:solidFill>
                <a:effectLst/>
                <a:latin typeface="Cambria" panose="02040503050406030204" pitchFamily="18" charset="0"/>
                <a:ea typeface="Cambria" panose="02040503050406030204" pitchFamily="18" charset="0"/>
              </a:rPr>
              <a:t>72 </a:t>
            </a:r>
            <a:r>
              <a:rPr lang="en-US" sz="3200" dirty="0">
                <a:solidFill>
                  <a:srgbClr val="FF0000"/>
                </a:solidFill>
                <a:effectLst/>
                <a:latin typeface="Cambria" panose="02040503050406030204" pitchFamily="18" charset="0"/>
                <a:ea typeface="Cambria" panose="02040503050406030204" pitchFamily="18" charset="0"/>
              </a:rPr>
              <a:t>(nan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r>
              <a:rPr lang="en" sz="4400" dirty="0">
                <a:solidFill>
                  <a:schemeClr val="bg2">
                    <a:lumMod val="25000"/>
                  </a:schemeClr>
                </a:solidFill>
                <a:latin typeface="Cambria" panose="02040503050406030204" pitchFamily="18" charset="0"/>
                <a:ea typeface="Cambria" panose="02040503050406030204" pitchFamily="18" charset="0"/>
              </a:rPr>
              <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TotalTime>
  <Words>353</Words>
  <Application>Microsoft Office PowerPoint</Application>
  <PresentationFormat>Widescreen</PresentationFormat>
  <Paragraphs>87</Paragraphs>
  <Slides>16</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#9Slide05 Garris</vt:lpstr>
      <vt:lpstr>Arial</vt:lpstr>
      <vt:lpstr>Calibri</vt:lpstr>
      <vt:lpstr>Cambria</vt:lpstr>
      <vt:lpstr>Caveat Brush</vt:lpstr>
      <vt:lpstr>Comfortaa Medium</vt:lpstr>
      <vt:lpstr>Rubik Black</vt:lpstr>
      <vt:lpstr>Times New Roman</vt:lpstr>
      <vt:lpstr>Math Subject for High School - 10th Grade: Circles by Slidesgo</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22</cp:revision>
  <dcterms:created xsi:type="dcterms:W3CDTF">2023-12-04T14:04:25Z</dcterms:created>
  <dcterms:modified xsi:type="dcterms:W3CDTF">2025-02-19T02:13:28Z</dcterms:modified>
  <cp:category>9Slide.vn</cp:category>
</cp:coreProperties>
</file>