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 id="2147483815" r:id="rId6"/>
  </p:sldMasterIdLst>
  <p:notesMasterIdLst>
    <p:notesMasterId r:id="rId24"/>
  </p:notesMasterIdLst>
  <p:sldIdLst>
    <p:sldId id="402" r:id="rId7"/>
    <p:sldId id="401" r:id="rId8"/>
    <p:sldId id="261" r:id="rId9"/>
    <p:sldId id="408" r:id="rId10"/>
    <p:sldId id="407" r:id="rId11"/>
    <p:sldId id="284" r:id="rId12"/>
    <p:sldId id="279" r:id="rId13"/>
    <p:sldId id="409" r:id="rId14"/>
    <p:sldId id="410" r:id="rId15"/>
    <p:sldId id="411" r:id="rId16"/>
    <p:sldId id="412" r:id="rId17"/>
    <p:sldId id="413" r:id="rId18"/>
    <p:sldId id="414" r:id="rId19"/>
    <p:sldId id="314" r:id="rId20"/>
    <p:sldId id="319" r:id="rId21"/>
    <p:sldId id="275" r:id="rId22"/>
    <p:sldId id="44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2572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56694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676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4810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4924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22012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4603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2974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184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962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3465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5.jpe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7.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44470266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9.svg"/><Relationship Id="rId7" Type="http://schemas.openxmlformats.org/officeDocument/2006/relationships/customXml" Target="../ink/ink2.xml"/><Relationship Id="rId2" Type="http://schemas.openxmlformats.org/officeDocument/2006/relationships/image" Target="../media/image28.png"/><Relationship Id="rId1" Type="http://schemas.openxmlformats.org/officeDocument/2006/relationships/slideLayout" Target="../slideLayouts/slideLayout28.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8DCD2DF-F58E-4390-A320-638D123531FD}"/>
              </a:ext>
            </a:extLst>
          </p:cNvPr>
          <p:cNvSpPr txBox="1"/>
          <p:nvPr/>
        </p:nvSpPr>
        <p:spPr>
          <a:xfrm>
            <a:off x="4809647" y="452334"/>
            <a:ext cx="70788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Thứ</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ngày</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tháng</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năm</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a:t>
            </a:r>
          </a:p>
        </p:txBody>
      </p:sp>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pic>
        <p:nvPicPr>
          <p:cNvPr id="3" name="Picture 2">
            <a:extLst>
              <a:ext uri="{FF2B5EF4-FFF2-40B4-BE49-F238E27FC236}">
                <a16:creationId xmlns:a16="http://schemas.microsoft.com/office/drawing/2014/main" id="{E0A9D0F2-B1F6-625C-DC72-FE6382A9CD89}"/>
              </a:ext>
            </a:extLst>
          </p:cNvPr>
          <p:cNvPicPr>
            <a:picLocks noChangeAspect="1"/>
          </p:cNvPicPr>
          <p:nvPr/>
        </p:nvPicPr>
        <p:blipFill>
          <a:blip r:embed="rId5"/>
          <a:stretch>
            <a:fillRect/>
          </a:stretch>
        </p:blipFill>
        <p:spPr>
          <a:xfrm>
            <a:off x="2606124" y="490665"/>
            <a:ext cx="6846401" cy="1457070"/>
          </a:xfrm>
          <a:prstGeom prst="rect">
            <a:avLst/>
          </a:prstGeom>
        </p:spPr>
      </p:pic>
      <p:sp>
        <p:nvSpPr>
          <p:cNvPr id="6" name="TextBox 5">
            <a:extLst>
              <a:ext uri="{FF2B5EF4-FFF2-40B4-BE49-F238E27FC236}">
                <a16:creationId xmlns:a16="http://schemas.microsoft.com/office/drawing/2014/main" id="{E4388A99-2730-2B23-EF3B-D269F4125344}"/>
              </a:ext>
            </a:extLst>
          </p:cNvPr>
          <p:cNvSpPr txBox="1"/>
          <p:nvPr/>
        </p:nvSpPr>
        <p:spPr>
          <a:xfrm>
            <a:off x="1295400" y="2066925"/>
            <a:ext cx="9782175" cy="2748125"/>
          </a:xfrm>
          <a:prstGeom prst="rect">
            <a:avLst/>
          </a:prstGeom>
          <a:noFill/>
        </p:spPr>
        <p:txBody>
          <a:bodyPr wrap="square" rtlCol="0">
            <a:spAutoFit/>
          </a:bodyPr>
          <a:lstStyle/>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Nhận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p>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câu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9567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1092</Words>
  <Application>Microsoft Office PowerPoint</Application>
  <PresentationFormat>Widescreen</PresentationFormat>
  <Paragraphs>56</Paragraphs>
  <Slides>17</Slides>
  <Notes>6</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17</vt:i4>
      </vt:variant>
    </vt:vector>
  </HeadingPairs>
  <TitlesOfParts>
    <vt:vector size="35" baseType="lpstr">
      <vt:lpstr>等线</vt:lpstr>
      <vt:lpstr>等线 Light</vt:lpstr>
      <vt:lpstr>DFPOP1-W9</vt:lpstr>
      <vt:lpstr>仓耳玄三M W05</vt:lpstr>
      <vt:lpstr>思源黑体 CN</vt:lpstr>
      <vt:lpstr>Arial</vt:lpstr>
      <vt:lpstr>Arial-Rounded</vt:lpstr>
      <vt:lpstr>Calibri</vt:lpstr>
      <vt:lpstr>Calibri Light</vt:lpstr>
      <vt:lpstr>Cambria</vt:lpstr>
      <vt:lpstr>UTM Avo</vt:lpstr>
      <vt:lpstr>Wingdings</vt:lpstr>
      <vt:lpstr>2_Office Theme</vt:lpstr>
      <vt:lpstr>1_Office Theme</vt:lpstr>
      <vt:lpstr>1_Office 主题</vt:lpstr>
      <vt:lpstr>4_Office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39</cp:revision>
  <dcterms:created xsi:type="dcterms:W3CDTF">2023-10-23T04:01:01Z</dcterms:created>
  <dcterms:modified xsi:type="dcterms:W3CDTF">2023-12-09T01:24:05Z</dcterms:modified>
</cp:coreProperties>
</file>