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65" r:id="rId3"/>
    <p:sldId id="261" r:id="rId4"/>
    <p:sldId id="272" r:id="rId5"/>
    <p:sldId id="561" r:id="rId6"/>
    <p:sldId id="546" r:id="rId7"/>
    <p:sldId id="547" r:id="rId8"/>
    <p:sldId id="544" r:id="rId9"/>
    <p:sldId id="552" r:id="rId10"/>
    <p:sldId id="548" r:id="rId11"/>
    <p:sldId id="549" r:id="rId12"/>
    <p:sldId id="562" r:id="rId13"/>
    <p:sldId id="550" r:id="rId14"/>
    <p:sldId id="553" r:id="rId15"/>
    <p:sldId id="554" r:id="rId16"/>
    <p:sldId id="545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08DBD-08AE-46CE-858E-31A503F45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F5E27-7E3A-4583-8893-EA1C29EE1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F5DF-CBE5-47E1-99D4-E760FC47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6758D-5E36-4062-8AA7-9F0DC7BD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6D0C8-AF9C-4FB5-A77A-62E971A8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9965-B3B9-42C3-A651-28251C009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A4B00-4171-4A99-830D-34629F8055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EAD14-839A-4810-AF60-C7BCFB5F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29124-CF64-4A31-AF6B-E025A8987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55AB-6A7D-4068-9164-61677EA0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98ADE-F242-4A63-9124-A18A1B5A9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54BA6D-2AE8-436D-9A47-E0179D45A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A56A-BC2D-4C17-B73B-1AC72FC6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F475-8CDB-4D42-AF57-59F51751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68420-9322-43DD-85CA-41DD757C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4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2596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223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666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98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9747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421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827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757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9D8D-8938-4180-836F-C92C6F9F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38E3-4399-456B-B2C1-415F92259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FE76A-63F1-4F9C-8299-49C8A783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0147A-8B0A-46A8-A7B5-134E0D38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9495-50BB-4D12-9662-A7E80C42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7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33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00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07/12/2023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859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DA32F-3245-4ED8-B23E-5442EB4F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728AF-E86F-499F-B601-4E8DBBEF3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07F3C-399F-4021-B834-884258FA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A3CE6-AFD3-47D6-962C-99FA1EC46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80486-F521-40B7-B998-E64907E2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0AAF-151C-450F-AD4D-4217EDE26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D588-A338-4FC3-904C-1ECBB2257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3D78E3-9ABE-466C-9E1C-358C4B6D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6648A-E42B-47EC-9BB5-9F503E7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33D6D-1086-436C-B280-86AA3F2E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78E65-BAAA-4108-9FC3-B70DDDE0E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71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3785-EA05-423D-9806-9E7C6205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676F8-7E90-451F-B64F-34FE6402C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23B4F-A0ED-48CF-A66D-E825389A6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BD3F1-B19B-4664-A7D2-E14D9B63E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D1D6D4-505D-4EC9-B39A-40F8593EF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45507-506C-4091-A711-2D81DD0240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2B984D-5BE1-4849-82D3-89983954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6FEE9-D86C-49EA-A2B8-A7535898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ADF8-326F-4CB5-81E5-54468097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627F5-AC96-4F6C-B143-7378E425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04D2D-096A-4983-82F3-948365957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0363D-3AB7-4DA3-8F4C-CF54756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9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0A1DB-2D9B-4F12-A417-B6376D13F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3976E-2C02-4A20-AC09-AEC471A37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E5178-76BD-45CF-B474-95B5224A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1AB-F1B6-4DD2-92F9-011B77F1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DD817-859F-41A3-AC56-B9095BA8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5C0D1-D803-4B70-A73D-3E3D090BB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1C690-9C38-44AF-895E-C7A50E51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9018E-F5B7-4387-9B12-4DFC923F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E1DBA-EFA1-4A93-8743-ACB64E99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3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B9916-65BF-468B-BE05-468B22DE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1D5FF-9450-435C-A6F0-581ABE96D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21FC1-0314-43A0-8C70-3FE2C35F9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EB3D8-E73C-4081-9095-F79921C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FBDD4-A1AE-4F21-80B7-C68CF942AB32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84AAC-DA13-4090-9180-1BFCEAEEB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C1F5CD-663B-4031-8A72-489B9101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FDEA07-B33A-4A06-AAAB-50FED41BB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1E4B0E7-2967-08C7-E283-3945212A26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59" y="208764"/>
            <a:ext cx="1237464" cy="12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3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2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36;p36">
            <a:extLst>
              <a:ext uri="{FF2B5EF4-FFF2-40B4-BE49-F238E27FC236}">
                <a16:creationId xmlns:a16="http://schemas.microsoft.com/office/drawing/2014/main" id="{B6571202-74C7-4746-94A9-388182E7EB06}"/>
              </a:ext>
            </a:extLst>
          </p:cNvPr>
          <p:cNvSpPr txBox="1">
            <a:spLocks/>
          </p:cNvSpPr>
          <p:nvPr/>
        </p:nvSpPr>
        <p:spPr>
          <a:xfrm>
            <a:off x="2547045" y="1229856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op 26 tập phim hoạt hình Doremon dài hay nhất cho bé">
            <a:extLst>
              <a:ext uri="{FF2B5EF4-FFF2-40B4-BE49-F238E27FC236}">
                <a16:creationId xmlns:a16="http://schemas.microsoft.com/office/drawing/2014/main" id="{A88F1941-1DEE-485D-9A7C-59E447F9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211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170AF-2913-BFCF-7FF1-0F28466C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75" y="706331"/>
            <a:ext cx="851685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42B16-37B6-4D7E-BDB8-CA606BB0B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377" y="1217362"/>
            <a:ext cx="13856136" cy="2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</a:rPr>
              <a:t>Bố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cục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một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đoạn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văn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gồm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mấy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phần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161925" y="1504950"/>
            <a:ext cx="6524625" cy="3856201"/>
            <a:chOff x="161925" y="1504950"/>
            <a:chExt cx="6524625" cy="3856201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" y="1504950"/>
              <a:ext cx="6524625" cy="3856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847725" y="2208558"/>
              <a:ext cx="5029200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cục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mở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khai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Để viết được một đoạn văn chúng ta cần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8FF3538-5C5A-4929-3EE3-9E2990DCD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504950"/>
            <a:ext cx="6524625" cy="3856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5FBCB-003D-E753-3F06-9FD3DD0F0E46}"/>
              </a:ext>
            </a:extLst>
          </p:cNvPr>
          <p:cNvSpPr txBox="1"/>
          <p:nvPr/>
        </p:nvSpPr>
        <p:spPr>
          <a:xfrm>
            <a:off x="847725" y="2456208"/>
            <a:ext cx="502920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165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Pompiere</vt:lpstr>
      <vt:lpstr>Arial</vt:lpstr>
      <vt:lpstr>Calibri</vt:lpstr>
      <vt:lpstr>Calibri Light</vt:lpstr>
      <vt:lpstr>Times New Roman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2023-11-30T11:59:56Z</dcterms:created>
  <dcterms:modified xsi:type="dcterms:W3CDTF">2023-12-07T05:56:14Z</dcterms:modified>
</cp:coreProperties>
</file>