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Lst>
  <p:notesMasterIdLst>
    <p:notesMasterId r:id="rId41"/>
  </p:notesMasterIdLst>
  <p:sldIdLst>
    <p:sldId id="345" r:id="rId3"/>
    <p:sldId id="368" r:id="rId4"/>
    <p:sldId id="369" r:id="rId5"/>
    <p:sldId id="313" r:id="rId6"/>
    <p:sldId id="314" r:id="rId7"/>
    <p:sldId id="257" r:id="rId8"/>
    <p:sldId id="274" r:id="rId9"/>
    <p:sldId id="316" r:id="rId10"/>
    <p:sldId id="373" r:id="rId11"/>
    <p:sldId id="374" r:id="rId12"/>
    <p:sldId id="271" r:id="rId13"/>
    <p:sldId id="318" r:id="rId14"/>
    <p:sldId id="353" r:id="rId15"/>
    <p:sldId id="273" r:id="rId16"/>
    <p:sldId id="319" r:id="rId17"/>
    <p:sldId id="320" r:id="rId18"/>
    <p:sldId id="35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25" r:id="rId33"/>
    <p:sldId id="261" r:id="rId34"/>
    <p:sldId id="265" r:id="rId35"/>
    <p:sldId id="388" r:id="rId36"/>
    <p:sldId id="367" r:id="rId37"/>
    <p:sldId id="371" r:id="rId38"/>
    <p:sldId id="351"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0922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287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120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984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124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6965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452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509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519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621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960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3C953B58-E5DC-1883-9E87-8DE9ADF3177B}"/>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532641" y="161630"/>
            <a:ext cx="1393792" cy="1393792"/>
          </a:xfrm>
          <a:prstGeom prst="rect">
            <a:avLst/>
          </a:prstGeom>
        </p:spPr>
      </p:pic>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775097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6.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15.xml"/><Relationship Id="rId16" Type="http://schemas.openxmlformats.org/officeDocument/2006/relationships/image" Target="../media/image68.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20.xml"/><Relationship Id="rId16" Type="http://schemas.openxmlformats.org/officeDocument/2006/relationships/image" Target="../media/image74.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24.xml"/><Relationship Id="rId16" Type="http://schemas.openxmlformats.org/officeDocument/2006/relationships/image" Target="../media/image75.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28.xml"/><Relationship Id="rId16" Type="http://schemas.openxmlformats.org/officeDocument/2006/relationships/image" Target="../media/image76.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svg"/><Relationship Id="rId3" Type="http://schemas.openxmlformats.org/officeDocument/2006/relationships/image" Target="../media/image6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9.svg"/><Relationship Id="rId9" Type="http://schemas.openxmlformats.org/officeDocument/2006/relationships/image" Target="../media/image71.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0.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svg"/><Relationship Id="rId3" Type="http://schemas.openxmlformats.org/officeDocument/2006/relationships/audio" Target="../media/audio1.wav"/><Relationship Id="rId7" Type="http://schemas.openxmlformats.org/officeDocument/2006/relationships/image" Target="../media/image83.svg"/><Relationship Id="rId12" Type="http://schemas.openxmlformats.org/officeDocument/2006/relationships/image" Target="../media/image88.svg"/><Relationship Id="rId17" Type="http://schemas.openxmlformats.org/officeDocument/2006/relationships/image" Target="../media/image93.png"/><Relationship Id="rId2" Type="http://schemas.openxmlformats.org/officeDocument/2006/relationships/notesSlide" Target="../notesSlides/notesSlide32.xml"/><Relationship Id="rId16" Type="http://schemas.openxmlformats.org/officeDocument/2006/relationships/image" Target="../media/image92.sv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87.png"/><Relationship Id="rId5" Type="http://schemas.openxmlformats.org/officeDocument/2006/relationships/image" Target="../media/image82.sv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90.sv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4.sv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103.png"/><Relationship Id="rId5" Type="http://schemas.openxmlformats.org/officeDocument/2006/relationships/image" Target="../media/image98.sv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27.svg"/><Relationship Id="rId5" Type="http://schemas.openxmlformats.org/officeDocument/2006/relationships/image" Target="../media/image30.svg"/><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6.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35.png"/><Relationship Id="rId10" Type="http://schemas.openxmlformats.org/officeDocument/2006/relationships/image" Target="../media/image44.svg"/><Relationship Id="rId4" Type="http://schemas.openxmlformats.org/officeDocument/2006/relationships/image" Target="../media/image41.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6.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id="{98095320-72CD-4DDB-AC81-BFB265942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id="{12AF1F5D-2926-44A3-8D58-49B189A79D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id="{15875F00-6698-4C92-9903-719F008257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id="{1370FE1B-6F99-410C-A5A6-18499D957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id="{DF54EEF1-B987-4666-B3F4-7CDDB2014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id="{58EC29F6-00BF-46DB-91FC-F18F7E0EB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1627</Words>
  <Application>Microsoft Office PowerPoint</Application>
  <PresentationFormat>Widescreen</PresentationFormat>
  <Paragraphs>83</Paragraphs>
  <Slides>38</Slides>
  <Notes>37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38</vt:i4>
      </vt:variant>
    </vt:vector>
  </HeadingPairs>
  <TitlesOfParts>
    <vt:vector size="55" baseType="lpstr">
      <vt:lpstr>Berkshire Swash</vt:lpstr>
      <vt:lpstr>等线</vt:lpstr>
      <vt:lpstr>等线 Light</vt:lpstr>
      <vt:lpstr>DFPOP1-W9</vt:lpstr>
      <vt:lpstr>OpenSans</vt:lpstr>
      <vt:lpstr>#9Slide03 Arima Madurai Bold</vt:lpstr>
      <vt:lpstr>Arial</vt:lpstr>
      <vt:lpstr>Calibri</vt:lpstr>
      <vt:lpstr>Cambria</vt:lpstr>
      <vt:lpstr>Coiny</vt:lpstr>
      <vt:lpstr>Lato</vt:lpstr>
      <vt:lpstr>Livvic</vt:lpstr>
      <vt:lpstr>Open Sans</vt:lpstr>
      <vt:lpstr>Roboto</vt:lpstr>
      <vt:lpstr>Roboto Condensed Light</vt:lpstr>
      <vt:lpstr>Weltkindertag! by Slidego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2023-12-19T07:18:53Z</dcterms:created>
  <dcterms:modified xsi:type="dcterms:W3CDTF">2024-01-10T05:10:34Z</dcterms:modified>
</cp:coreProperties>
</file>