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3" r:id="rId2"/>
    <p:sldId id="271" r:id="rId3"/>
    <p:sldId id="257" r:id="rId4"/>
    <p:sldId id="318" r:id="rId5"/>
    <p:sldId id="324" r:id="rId6"/>
    <p:sldId id="326" r:id="rId7"/>
    <p:sldId id="262" r:id="rId8"/>
    <p:sldId id="327" r:id="rId9"/>
    <p:sldId id="328" r:id="rId10"/>
    <p:sldId id="329" r:id="rId11"/>
    <p:sldId id="330" r:id="rId12"/>
    <p:sldId id="325" r:id="rId13"/>
    <p:sldId id="331" r:id="rId14"/>
    <p:sldId id="332" r:id="rId15"/>
    <p:sldId id="333" r:id="rId16"/>
    <p:sldId id="334" r:id="rId17"/>
    <p:sldId id="335"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0CE61-F83A-42C4-B621-B15DF79539B6}"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72A2B-F310-4844-AC92-42A8EA6F6992}" type="slidenum">
              <a:rPr lang="en-US" smtClean="0"/>
              <a:t>‹#›</a:t>
            </a:fld>
            <a:endParaRPr lang="en-US"/>
          </a:p>
        </p:txBody>
      </p:sp>
    </p:spTree>
    <p:extLst>
      <p:ext uri="{BB962C8B-B14F-4D97-AF65-F5344CB8AC3E}">
        <p14:creationId xmlns:p14="http://schemas.microsoft.com/office/powerpoint/2010/main" val="2332232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3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54.png"/><Relationship Id="rId12"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53.png"/><Relationship Id="rId11" Type="http://schemas.openxmlformats.org/officeDocument/2006/relationships/image" Target="../media/image9.png"/><Relationship Id="rId5" Type="http://schemas.openxmlformats.org/officeDocument/2006/relationships/image" Target="../media/image43.png"/><Relationship Id="rId10" Type="http://schemas.openxmlformats.org/officeDocument/2006/relationships/image" Target="../media/image7.png"/><Relationship Id="rId4" Type="http://schemas.openxmlformats.org/officeDocument/2006/relationships/image" Target="../media/image42.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054B5-9C4F-486C-B3F0-24587A0A9B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1266" y="0"/>
            <a:ext cx="3160734" cy="1486608"/>
          </a:xfrm>
          <a:prstGeom prst="rect">
            <a:avLst/>
          </a:prstGeom>
        </p:spPr>
      </p:pic>
      <p:pic>
        <p:nvPicPr>
          <p:cNvPr id="9" name="图片 8">
            <a:extLst>
              <a:ext uri="{FF2B5EF4-FFF2-40B4-BE49-F238E27FC236}">
                <a16:creationId xmlns:a16="http://schemas.microsoft.com/office/drawing/2014/main" id="{6CFB3D01-21AC-4910-A70B-51CF7434F5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70408" y="1"/>
            <a:ext cx="2521591" cy="989556"/>
          </a:xfrm>
          <a:prstGeom prst="rect">
            <a:avLst/>
          </a:prstGeom>
        </p:spPr>
      </p:pic>
      <p:pic>
        <p:nvPicPr>
          <p:cNvPr id="10" name="图片 9">
            <a:extLst>
              <a:ext uri="{FF2B5EF4-FFF2-40B4-BE49-F238E27FC236}">
                <a16:creationId xmlns:a16="http://schemas.microsoft.com/office/drawing/2014/main" id="{0750C497-F826-4673-88A7-F75632AFC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108537"/>
            <a:ext cx="12192000" cy="2749462"/>
          </a:xfrm>
          <a:prstGeom prst="rect">
            <a:avLst/>
          </a:prstGeom>
        </p:spPr>
      </p:pic>
      <p:pic>
        <p:nvPicPr>
          <p:cNvPr id="11" name="图片 10">
            <a:extLst>
              <a:ext uri="{FF2B5EF4-FFF2-40B4-BE49-F238E27FC236}">
                <a16:creationId xmlns:a16="http://schemas.microsoft.com/office/drawing/2014/main" id="{D4E870DC-0CA0-416B-96C3-4EF19A55EE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940417"/>
            <a:ext cx="12192000" cy="1917582"/>
          </a:xfrm>
          <a:prstGeom prst="rect">
            <a:avLst/>
          </a:prstGeom>
        </p:spPr>
      </p:pic>
      <p:pic>
        <p:nvPicPr>
          <p:cNvPr id="14" name="图片 13">
            <a:extLst>
              <a:ext uri="{FF2B5EF4-FFF2-40B4-BE49-F238E27FC236}">
                <a16:creationId xmlns:a16="http://schemas.microsoft.com/office/drawing/2014/main" id="{B126477C-4448-488E-8E32-C2C36498B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19458" y="4568625"/>
            <a:ext cx="517384" cy="517384"/>
          </a:xfrm>
          <a:prstGeom prst="rect">
            <a:avLst/>
          </a:prstGeom>
        </p:spPr>
      </p:pic>
      <p:pic>
        <p:nvPicPr>
          <p:cNvPr id="15" name="图片 14">
            <a:extLst>
              <a:ext uri="{FF2B5EF4-FFF2-40B4-BE49-F238E27FC236}">
                <a16:creationId xmlns:a16="http://schemas.microsoft.com/office/drawing/2014/main" id="{CC42B3B2-CCEC-47C3-84EE-171BBBD18D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309511" y="3952451"/>
            <a:ext cx="789998" cy="789998"/>
          </a:xfrm>
          <a:prstGeom prst="rect">
            <a:avLst/>
          </a:prstGeom>
        </p:spPr>
      </p:pic>
      <p:pic>
        <p:nvPicPr>
          <p:cNvPr id="16" name="图片 15">
            <a:extLst>
              <a:ext uri="{FF2B5EF4-FFF2-40B4-BE49-F238E27FC236}">
                <a16:creationId xmlns:a16="http://schemas.microsoft.com/office/drawing/2014/main" id="{E3ECB1A5-5E8C-49DD-B5D9-05526E19E4E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86023" y="363997"/>
            <a:ext cx="750819" cy="750819"/>
          </a:xfrm>
          <a:prstGeom prst="rect">
            <a:avLst/>
          </a:prstGeom>
        </p:spPr>
      </p:pic>
      <p:pic>
        <p:nvPicPr>
          <p:cNvPr id="17" name="图片 16">
            <a:extLst>
              <a:ext uri="{FF2B5EF4-FFF2-40B4-BE49-F238E27FC236}">
                <a16:creationId xmlns:a16="http://schemas.microsoft.com/office/drawing/2014/main" id="{DCC089F3-8A11-43AF-A465-CC285F5F616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57066" y="2998148"/>
            <a:ext cx="685290" cy="685290"/>
          </a:xfrm>
          <a:prstGeom prst="rect">
            <a:avLst/>
          </a:prstGeom>
        </p:spPr>
      </p:pic>
      <p:pic>
        <p:nvPicPr>
          <p:cNvPr id="19" name="图片 18">
            <a:extLst>
              <a:ext uri="{FF2B5EF4-FFF2-40B4-BE49-F238E27FC236}">
                <a16:creationId xmlns:a16="http://schemas.microsoft.com/office/drawing/2014/main" id="{4DF765CC-2559-4ADB-8CE0-A109A1439DC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86351" y="1397393"/>
            <a:ext cx="718159" cy="718159"/>
          </a:xfrm>
          <a:prstGeom prst="rect">
            <a:avLst/>
          </a:prstGeom>
        </p:spPr>
      </p:pic>
      <p:pic>
        <p:nvPicPr>
          <p:cNvPr id="21" name="图片 20">
            <a:extLst>
              <a:ext uri="{FF2B5EF4-FFF2-40B4-BE49-F238E27FC236}">
                <a16:creationId xmlns:a16="http://schemas.microsoft.com/office/drawing/2014/main" id="{49A5FF7B-10D2-4893-832F-35BCF006CFA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31203" y="1916669"/>
            <a:ext cx="517384" cy="517384"/>
          </a:xfrm>
          <a:prstGeom prst="rect">
            <a:avLst/>
          </a:prstGeom>
        </p:spPr>
      </p:pic>
      <p:pic>
        <p:nvPicPr>
          <p:cNvPr id="22" name="图片 21">
            <a:extLst>
              <a:ext uri="{FF2B5EF4-FFF2-40B4-BE49-F238E27FC236}">
                <a16:creationId xmlns:a16="http://schemas.microsoft.com/office/drawing/2014/main" id="{F56C5CC5-AD65-45B7-960D-B2AB3F893CC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06506" y="1213099"/>
            <a:ext cx="1275084" cy="450428"/>
          </a:xfrm>
          <a:prstGeom prst="rect">
            <a:avLst/>
          </a:prstGeom>
        </p:spPr>
      </p:pic>
    </p:spTree>
    <p:extLst>
      <p:ext uri="{BB962C8B-B14F-4D97-AF65-F5344CB8AC3E}">
        <p14:creationId xmlns:p14="http://schemas.microsoft.com/office/powerpoint/2010/main" val="299642116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C9BAB4-04FC-4E8A-AD05-271F4D3692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748" y="0"/>
            <a:ext cx="3053302" cy="1436079"/>
          </a:xfrm>
          <a:prstGeom prst="rect">
            <a:avLst/>
          </a:prstGeom>
        </p:spPr>
      </p:pic>
      <p:pic>
        <p:nvPicPr>
          <p:cNvPr id="3" name="图片 2">
            <a:extLst>
              <a:ext uri="{FF2B5EF4-FFF2-40B4-BE49-F238E27FC236}">
                <a16:creationId xmlns:a16="http://schemas.microsoft.com/office/drawing/2014/main" id="{E3178BCE-3A39-453A-9301-D1BEFBAF89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2667000" cy="1046619"/>
          </a:xfrm>
          <a:prstGeom prst="rect">
            <a:avLst/>
          </a:prstGeom>
        </p:spPr>
      </p:pic>
      <p:pic>
        <p:nvPicPr>
          <p:cNvPr id="7" name="图片 6">
            <a:extLst>
              <a:ext uri="{FF2B5EF4-FFF2-40B4-BE49-F238E27FC236}">
                <a16:creationId xmlns:a16="http://schemas.microsoft.com/office/drawing/2014/main" id="{3773458E-7CBF-4F69-BBE2-D89DCE116A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3748" y="4940418"/>
            <a:ext cx="12192000" cy="1917582"/>
          </a:xfrm>
          <a:prstGeom prst="rect">
            <a:avLst/>
          </a:prstGeom>
        </p:spPr>
      </p:pic>
      <p:pic>
        <p:nvPicPr>
          <p:cNvPr id="11" name="图片 10">
            <a:extLst>
              <a:ext uri="{FF2B5EF4-FFF2-40B4-BE49-F238E27FC236}">
                <a16:creationId xmlns:a16="http://schemas.microsoft.com/office/drawing/2014/main" id="{29C84157-D2B1-4FDD-A78F-0F5E70A9E8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65565" y="0"/>
            <a:ext cx="369072" cy="993167"/>
          </a:xfrm>
          <a:prstGeom prst="rect">
            <a:avLst/>
          </a:prstGeom>
        </p:spPr>
      </p:pic>
      <p:pic>
        <p:nvPicPr>
          <p:cNvPr id="13" name="图片 12">
            <a:extLst>
              <a:ext uri="{FF2B5EF4-FFF2-40B4-BE49-F238E27FC236}">
                <a16:creationId xmlns:a16="http://schemas.microsoft.com/office/drawing/2014/main" id="{9917C486-AD0F-4AF1-821E-0F7F1239C38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0834687" y="0"/>
            <a:ext cx="548003" cy="1474670"/>
          </a:xfrm>
          <a:prstGeom prst="rect">
            <a:avLst/>
          </a:prstGeom>
        </p:spPr>
      </p:pic>
      <p:pic>
        <p:nvPicPr>
          <p:cNvPr id="15" name="图片 14">
            <a:extLst>
              <a:ext uri="{FF2B5EF4-FFF2-40B4-BE49-F238E27FC236}">
                <a16:creationId xmlns:a16="http://schemas.microsoft.com/office/drawing/2014/main" id="{BD6EAFE9-4C34-485A-8589-9C7EB3550A4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596687" y="0"/>
            <a:ext cx="414338" cy="1114978"/>
          </a:xfrm>
          <a:prstGeom prst="rect">
            <a:avLst/>
          </a:prstGeom>
        </p:spPr>
      </p:pic>
      <p:pic>
        <p:nvPicPr>
          <p:cNvPr id="16" name="图片 15">
            <a:extLst>
              <a:ext uri="{FF2B5EF4-FFF2-40B4-BE49-F238E27FC236}">
                <a16:creationId xmlns:a16="http://schemas.microsoft.com/office/drawing/2014/main" id="{021F78BD-C711-40B6-8B91-759C096C438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1708" y="5383330"/>
            <a:ext cx="517384" cy="517384"/>
          </a:xfrm>
          <a:prstGeom prst="rect">
            <a:avLst/>
          </a:prstGeom>
        </p:spPr>
      </p:pic>
      <p:pic>
        <p:nvPicPr>
          <p:cNvPr id="17" name="图片 16">
            <a:extLst>
              <a:ext uri="{FF2B5EF4-FFF2-40B4-BE49-F238E27FC236}">
                <a16:creationId xmlns:a16="http://schemas.microsoft.com/office/drawing/2014/main" id="{E8094E46-125B-42CE-9B13-B6081682B67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386024" y="363998"/>
            <a:ext cx="464678" cy="464678"/>
          </a:xfrm>
          <a:prstGeom prst="rect">
            <a:avLst/>
          </a:prstGeom>
        </p:spPr>
      </p:pic>
      <p:pic>
        <p:nvPicPr>
          <p:cNvPr id="18" name="图片 17">
            <a:extLst>
              <a:ext uri="{FF2B5EF4-FFF2-40B4-BE49-F238E27FC236}">
                <a16:creationId xmlns:a16="http://schemas.microsoft.com/office/drawing/2014/main" id="{D7AA5B5A-8A7B-4D9E-92F0-ACFCC97CD57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31203" y="1916669"/>
            <a:ext cx="517384" cy="517384"/>
          </a:xfrm>
          <a:prstGeom prst="rect">
            <a:avLst/>
          </a:prstGeom>
        </p:spPr>
      </p:pic>
      <p:pic>
        <p:nvPicPr>
          <p:cNvPr id="19" name="图片 18">
            <a:extLst>
              <a:ext uri="{FF2B5EF4-FFF2-40B4-BE49-F238E27FC236}">
                <a16:creationId xmlns:a16="http://schemas.microsoft.com/office/drawing/2014/main" id="{0BAF7D0A-F11D-454F-A83D-D5710C068A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68822" y="1489531"/>
            <a:ext cx="464678" cy="464678"/>
          </a:xfrm>
          <a:prstGeom prst="rect">
            <a:avLst/>
          </a:prstGeom>
        </p:spPr>
      </p:pic>
    </p:spTree>
    <p:extLst>
      <p:ext uri="{BB962C8B-B14F-4D97-AF65-F5344CB8AC3E}">
        <p14:creationId xmlns:p14="http://schemas.microsoft.com/office/powerpoint/2010/main" val="250866922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8EF94D-231D-4412-955D-DA2FEB0371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00826" y="1"/>
            <a:ext cx="5591174" cy="2247900"/>
          </a:xfrm>
          <a:prstGeom prst="rect">
            <a:avLst/>
          </a:prstGeom>
        </p:spPr>
      </p:pic>
      <p:pic>
        <p:nvPicPr>
          <p:cNvPr id="5" name="图片 4">
            <a:extLst>
              <a:ext uri="{FF2B5EF4-FFF2-40B4-BE49-F238E27FC236}">
                <a16:creationId xmlns:a16="http://schemas.microsoft.com/office/drawing/2014/main" id="{207AC032-5AED-4AB5-895E-F5B496CCE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940418"/>
            <a:ext cx="12192000" cy="1917582"/>
          </a:xfrm>
          <a:prstGeom prst="rect">
            <a:avLst/>
          </a:prstGeom>
        </p:spPr>
      </p:pic>
      <p:pic>
        <p:nvPicPr>
          <p:cNvPr id="7" name="图片 6">
            <a:extLst>
              <a:ext uri="{FF2B5EF4-FFF2-40B4-BE49-F238E27FC236}">
                <a16:creationId xmlns:a16="http://schemas.microsoft.com/office/drawing/2014/main" id="{C118DEC3-1AA1-4120-8EE5-56A37EF6D6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48524" y="0"/>
            <a:ext cx="4943475" cy="1939984"/>
          </a:xfrm>
          <a:prstGeom prst="rect">
            <a:avLst/>
          </a:prstGeom>
        </p:spPr>
      </p:pic>
      <p:pic>
        <p:nvPicPr>
          <p:cNvPr id="11" name="图片 10">
            <a:extLst>
              <a:ext uri="{FF2B5EF4-FFF2-40B4-BE49-F238E27FC236}">
                <a16:creationId xmlns:a16="http://schemas.microsoft.com/office/drawing/2014/main" id="{25699C39-E351-44CC-9C47-F78BB66606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6226" y="0"/>
            <a:ext cx="630176" cy="1695797"/>
          </a:xfrm>
          <a:prstGeom prst="rect">
            <a:avLst/>
          </a:prstGeom>
        </p:spPr>
      </p:pic>
      <p:pic>
        <p:nvPicPr>
          <p:cNvPr id="16" name="图片 15">
            <a:extLst>
              <a:ext uri="{FF2B5EF4-FFF2-40B4-BE49-F238E27FC236}">
                <a16:creationId xmlns:a16="http://schemas.microsoft.com/office/drawing/2014/main" id="{B9BCE8E9-A88A-40BE-AC5C-E323A32199C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7465" y="4940418"/>
            <a:ext cx="517384" cy="517384"/>
          </a:xfrm>
          <a:prstGeom prst="rect">
            <a:avLst/>
          </a:prstGeom>
        </p:spPr>
      </p:pic>
      <p:pic>
        <p:nvPicPr>
          <p:cNvPr id="17" name="图片 16">
            <a:extLst>
              <a:ext uri="{FF2B5EF4-FFF2-40B4-BE49-F238E27FC236}">
                <a16:creationId xmlns:a16="http://schemas.microsoft.com/office/drawing/2014/main" id="{E81E248D-0FC3-4BCC-B3A7-E7957C5764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58836" y="154448"/>
            <a:ext cx="464678" cy="464678"/>
          </a:xfrm>
          <a:prstGeom prst="rect">
            <a:avLst/>
          </a:prstGeom>
        </p:spPr>
      </p:pic>
      <p:pic>
        <p:nvPicPr>
          <p:cNvPr id="18" name="图片 17">
            <a:extLst>
              <a:ext uri="{FF2B5EF4-FFF2-40B4-BE49-F238E27FC236}">
                <a16:creationId xmlns:a16="http://schemas.microsoft.com/office/drawing/2014/main" id="{B2A572C4-98D9-466B-A5F0-DF6ED9CEA3F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60208" y="2929930"/>
            <a:ext cx="517384" cy="517384"/>
          </a:xfrm>
          <a:prstGeom prst="rect">
            <a:avLst/>
          </a:prstGeom>
        </p:spPr>
      </p:pic>
      <p:pic>
        <p:nvPicPr>
          <p:cNvPr id="19" name="图片 18">
            <a:extLst>
              <a:ext uri="{FF2B5EF4-FFF2-40B4-BE49-F238E27FC236}">
                <a16:creationId xmlns:a16="http://schemas.microsoft.com/office/drawing/2014/main" id="{64998F38-251C-4627-9EDF-037DDF25828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8822" y="1489531"/>
            <a:ext cx="464678" cy="464678"/>
          </a:xfrm>
          <a:prstGeom prst="rect">
            <a:avLst/>
          </a:prstGeom>
        </p:spPr>
      </p:pic>
    </p:spTree>
    <p:extLst>
      <p:ext uri="{BB962C8B-B14F-4D97-AF65-F5344CB8AC3E}">
        <p14:creationId xmlns:p14="http://schemas.microsoft.com/office/powerpoint/2010/main" val="411846930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C2DE485-60A4-4E29-8EED-F475C21B3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14381" b="15044"/>
          <a:stretch/>
        </p:blipFill>
        <p:spPr>
          <a:xfrm>
            <a:off x="8505825" y="3200401"/>
            <a:ext cx="3686175" cy="3657599"/>
          </a:xfrm>
          <a:prstGeom prst="rect">
            <a:avLst/>
          </a:prstGeom>
        </p:spPr>
      </p:pic>
      <p:pic>
        <p:nvPicPr>
          <p:cNvPr id="3" name="图片 2">
            <a:extLst>
              <a:ext uri="{FF2B5EF4-FFF2-40B4-BE49-F238E27FC236}">
                <a16:creationId xmlns:a16="http://schemas.microsoft.com/office/drawing/2014/main" id="{D11BF696-12C4-49C2-A78F-A811432B4B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6578" y="4784243"/>
            <a:ext cx="2500160" cy="883191"/>
          </a:xfrm>
          <a:prstGeom prst="rect">
            <a:avLst/>
          </a:prstGeom>
        </p:spPr>
      </p:pic>
      <p:pic>
        <p:nvPicPr>
          <p:cNvPr id="4" name="图片 3">
            <a:extLst>
              <a:ext uri="{FF2B5EF4-FFF2-40B4-BE49-F238E27FC236}">
                <a16:creationId xmlns:a16="http://schemas.microsoft.com/office/drawing/2014/main" id="{7C010875-54B3-4AA2-A10A-5CD2F8CDAD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76740" y="3055874"/>
            <a:ext cx="1532250" cy="541273"/>
          </a:xfrm>
          <a:prstGeom prst="rect">
            <a:avLst/>
          </a:prstGeom>
        </p:spPr>
      </p:pic>
      <p:pic>
        <p:nvPicPr>
          <p:cNvPr id="5" name="图片 4">
            <a:extLst>
              <a:ext uri="{FF2B5EF4-FFF2-40B4-BE49-F238E27FC236}">
                <a16:creationId xmlns:a16="http://schemas.microsoft.com/office/drawing/2014/main" id="{FE63438E-DBE4-4436-90C6-D037592F673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07782" y="2627249"/>
            <a:ext cx="793916" cy="895350"/>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FE2FC664-C92A-48E0-979C-FC06E900E2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84346" y="3089912"/>
            <a:ext cx="1532250" cy="541273"/>
          </a:xfrm>
          <a:prstGeom prst="rect">
            <a:avLst/>
          </a:prstGeom>
        </p:spPr>
      </p:pic>
      <p:pic>
        <p:nvPicPr>
          <p:cNvPr id="7" name="图片 6">
            <a:extLst>
              <a:ext uri="{FF2B5EF4-FFF2-40B4-BE49-F238E27FC236}">
                <a16:creationId xmlns:a16="http://schemas.microsoft.com/office/drawing/2014/main" id="{45B1B6CA-0EEF-4036-B827-C7D088896B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93251" y="-1983"/>
            <a:ext cx="414278" cy="1114816"/>
          </a:xfrm>
          <a:prstGeom prst="rect">
            <a:avLst/>
          </a:prstGeom>
        </p:spPr>
      </p:pic>
      <p:pic>
        <p:nvPicPr>
          <p:cNvPr id="8" name="图片 7">
            <a:extLst>
              <a:ext uri="{FF2B5EF4-FFF2-40B4-BE49-F238E27FC236}">
                <a16:creationId xmlns:a16="http://schemas.microsoft.com/office/drawing/2014/main" id="{BA37E640-25F9-4670-8F2B-8FD62953C42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92760" y="0"/>
            <a:ext cx="491711" cy="1323188"/>
          </a:xfrm>
          <a:prstGeom prst="rect">
            <a:avLst/>
          </a:prstGeom>
        </p:spPr>
      </p:pic>
      <p:pic>
        <p:nvPicPr>
          <p:cNvPr id="9" name="图片 8">
            <a:extLst>
              <a:ext uri="{FF2B5EF4-FFF2-40B4-BE49-F238E27FC236}">
                <a16:creationId xmlns:a16="http://schemas.microsoft.com/office/drawing/2014/main" id="{A40894ED-5F6B-4621-B9D6-B387E7DC1E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5008495"/>
            <a:ext cx="12192000" cy="1917582"/>
          </a:xfrm>
          <a:prstGeom prst="rect">
            <a:avLst/>
          </a:prstGeom>
        </p:spPr>
      </p:pic>
      <p:pic>
        <p:nvPicPr>
          <p:cNvPr id="10" name="图片 9">
            <a:extLst>
              <a:ext uri="{FF2B5EF4-FFF2-40B4-BE49-F238E27FC236}">
                <a16:creationId xmlns:a16="http://schemas.microsoft.com/office/drawing/2014/main" id="{A05C6FF4-E0AE-4E10-80ED-3755A14396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473818" y="4770508"/>
            <a:ext cx="517384" cy="517384"/>
          </a:xfrm>
          <a:prstGeom prst="rect">
            <a:avLst/>
          </a:prstGeom>
        </p:spPr>
      </p:pic>
      <p:pic>
        <p:nvPicPr>
          <p:cNvPr id="11" name="图片 10">
            <a:extLst>
              <a:ext uri="{FF2B5EF4-FFF2-40B4-BE49-F238E27FC236}">
                <a16:creationId xmlns:a16="http://schemas.microsoft.com/office/drawing/2014/main" id="{69F94D49-5653-4412-BB0C-045111A790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386023" y="363997"/>
            <a:ext cx="750819" cy="750819"/>
          </a:xfrm>
          <a:prstGeom prst="rect">
            <a:avLst/>
          </a:prstGeom>
        </p:spPr>
      </p:pic>
      <p:pic>
        <p:nvPicPr>
          <p:cNvPr id="12" name="图片 11">
            <a:extLst>
              <a:ext uri="{FF2B5EF4-FFF2-40B4-BE49-F238E27FC236}">
                <a16:creationId xmlns:a16="http://schemas.microsoft.com/office/drawing/2014/main" id="{CBA8B000-6FF6-4E95-80BA-18B31BC2D20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931203" y="1916669"/>
            <a:ext cx="517384" cy="517384"/>
          </a:xfrm>
          <a:prstGeom prst="rect">
            <a:avLst/>
          </a:prstGeom>
        </p:spPr>
      </p:pic>
      <p:pic>
        <p:nvPicPr>
          <p:cNvPr id="13" name="图片 12">
            <a:extLst>
              <a:ext uri="{FF2B5EF4-FFF2-40B4-BE49-F238E27FC236}">
                <a16:creationId xmlns:a16="http://schemas.microsoft.com/office/drawing/2014/main" id="{E0EEFD0B-25C5-459B-96A9-8E7915BB10E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76738" y="-1983"/>
            <a:ext cx="576899" cy="1552428"/>
          </a:xfrm>
          <a:prstGeom prst="rect">
            <a:avLst/>
          </a:prstGeom>
        </p:spPr>
      </p:pic>
    </p:spTree>
    <p:extLst>
      <p:ext uri="{BB962C8B-B14F-4D97-AF65-F5344CB8AC3E}">
        <p14:creationId xmlns:p14="http://schemas.microsoft.com/office/powerpoint/2010/main" val="62464089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99252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89077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64854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8079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3053B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2561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D070EE-2B0C-464C-9BF9-F150A5D9738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C7BC18-60A5-43A5-8F2B-03E223854A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6EB302-36DE-426C-9259-4F47DA291E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C5F7D-BE80-4770-97F9-C71EF4496070}"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61115A6-B794-40CB-84F1-710B2CF926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1CEBEA0-DCF9-4A48-B638-0019CD6658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F5F585-B2A4-4968-8875-550D93816BF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114851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9D6A07-2E39-4176-8179-F058F1E636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00" y="1355812"/>
            <a:ext cx="2752725" cy="2752725"/>
          </a:xfrm>
          <a:prstGeom prst="rect">
            <a:avLst/>
          </a:prstGeom>
          <a:effectLst>
            <a:innerShdw blurRad="63500" dist="50800" dir="13500000">
              <a:prstClr val="black">
                <a:alpha val="50000"/>
              </a:prstClr>
            </a:innerShdw>
          </a:effectLst>
        </p:spPr>
      </p:pic>
      <p:pic>
        <p:nvPicPr>
          <p:cNvPr id="5" name="图片 4">
            <a:extLst>
              <a:ext uri="{FF2B5EF4-FFF2-40B4-BE49-F238E27FC236}">
                <a16:creationId xmlns:a16="http://schemas.microsoft.com/office/drawing/2014/main" id="{EA743671-A5A4-4FA5-9850-ED06882831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108537"/>
            <a:ext cx="12192000" cy="2749462"/>
          </a:xfrm>
          <a:prstGeom prst="rect">
            <a:avLst/>
          </a:prstGeom>
        </p:spPr>
      </p:pic>
      <p:pic>
        <p:nvPicPr>
          <p:cNvPr id="6" name="图片 5">
            <a:extLst>
              <a:ext uri="{FF2B5EF4-FFF2-40B4-BE49-F238E27FC236}">
                <a16:creationId xmlns:a16="http://schemas.microsoft.com/office/drawing/2014/main" id="{EE96BFE4-BA88-4F14-BA1C-CEE3D8C6C9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940417"/>
            <a:ext cx="12192000" cy="1917582"/>
          </a:xfrm>
          <a:prstGeom prst="rect">
            <a:avLst/>
          </a:prstGeom>
        </p:spPr>
      </p:pic>
      <p:pic>
        <p:nvPicPr>
          <p:cNvPr id="7" name="图片 6">
            <a:extLst>
              <a:ext uri="{FF2B5EF4-FFF2-40B4-BE49-F238E27FC236}">
                <a16:creationId xmlns:a16="http://schemas.microsoft.com/office/drawing/2014/main" id="{9C545610-5C22-4026-9FCE-73449F57DC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49705" y="3295650"/>
            <a:ext cx="1787393" cy="631403"/>
          </a:xfrm>
          <a:prstGeom prst="rect">
            <a:avLst/>
          </a:prstGeom>
          <a:effectLst>
            <a:innerShdw blurRad="63500" dist="50800" dir="13500000">
              <a:prstClr val="black">
                <a:alpha val="50000"/>
              </a:prstClr>
            </a:innerShdw>
          </a:effectLst>
        </p:spPr>
      </p:pic>
      <p:pic>
        <p:nvPicPr>
          <p:cNvPr id="8" name="图片 7">
            <a:extLst>
              <a:ext uri="{FF2B5EF4-FFF2-40B4-BE49-F238E27FC236}">
                <a16:creationId xmlns:a16="http://schemas.microsoft.com/office/drawing/2014/main" id="{5F9AB25E-6E9F-4907-B806-E83BCCD32B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31266" y="0"/>
            <a:ext cx="3160734" cy="1486608"/>
          </a:xfrm>
          <a:prstGeom prst="rect">
            <a:avLst/>
          </a:prstGeom>
        </p:spPr>
      </p:pic>
      <p:pic>
        <p:nvPicPr>
          <p:cNvPr id="9" name="图片 8">
            <a:extLst>
              <a:ext uri="{FF2B5EF4-FFF2-40B4-BE49-F238E27FC236}">
                <a16:creationId xmlns:a16="http://schemas.microsoft.com/office/drawing/2014/main" id="{7C5DEBEA-E25F-4453-AFDB-55DB0CDC6D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0408" y="1"/>
            <a:ext cx="2521591" cy="989556"/>
          </a:xfrm>
          <a:prstGeom prst="rect">
            <a:avLst/>
          </a:prstGeom>
        </p:spPr>
      </p:pic>
      <p:pic>
        <p:nvPicPr>
          <p:cNvPr id="10" name="图片 9">
            <a:extLst>
              <a:ext uri="{FF2B5EF4-FFF2-40B4-BE49-F238E27FC236}">
                <a16:creationId xmlns:a16="http://schemas.microsoft.com/office/drawing/2014/main" id="{6AF8A10E-49EF-4555-9FD3-C71AA2E81DB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86023" y="363997"/>
            <a:ext cx="750819" cy="750819"/>
          </a:xfrm>
          <a:prstGeom prst="rect">
            <a:avLst/>
          </a:prstGeom>
        </p:spPr>
      </p:pic>
    </p:spTree>
    <p:extLst>
      <p:ext uri="{BB962C8B-B14F-4D97-AF65-F5344CB8AC3E}">
        <p14:creationId xmlns:p14="http://schemas.microsoft.com/office/powerpoint/2010/main" val="163732967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2935206-BD60-4FFB-BAD4-99E7D39869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6799" y="-14856"/>
            <a:ext cx="3119867" cy="1467387"/>
          </a:xfrm>
          <a:prstGeom prst="rect">
            <a:avLst/>
          </a:prstGeom>
        </p:spPr>
      </p:pic>
      <p:pic>
        <p:nvPicPr>
          <p:cNvPr id="7" name="图片 6">
            <a:extLst>
              <a:ext uri="{FF2B5EF4-FFF2-40B4-BE49-F238E27FC236}">
                <a16:creationId xmlns:a16="http://schemas.microsoft.com/office/drawing/2014/main" id="{A20D8AD4-E944-43BF-81C9-ADD2B3418A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0" y="5333980"/>
            <a:ext cx="3883514" cy="1524020"/>
          </a:xfrm>
          <a:prstGeom prst="rect">
            <a:avLst/>
          </a:prstGeom>
        </p:spPr>
      </p:pic>
      <p:pic>
        <p:nvPicPr>
          <p:cNvPr id="3" name="图片 2">
            <a:extLst>
              <a:ext uri="{FF2B5EF4-FFF2-40B4-BE49-F238E27FC236}">
                <a16:creationId xmlns:a16="http://schemas.microsoft.com/office/drawing/2014/main" id="{BED0EA60-CE20-47C4-BC6A-E122A9F87E7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359" y="114300"/>
            <a:ext cx="1016000" cy="1016000"/>
          </a:xfrm>
          <a:prstGeom prst="rect">
            <a:avLst/>
          </a:prstGeom>
        </p:spPr>
      </p:pic>
      <p:pic>
        <p:nvPicPr>
          <p:cNvPr id="14" name="图片 13">
            <a:extLst>
              <a:ext uri="{FF2B5EF4-FFF2-40B4-BE49-F238E27FC236}">
                <a16:creationId xmlns:a16="http://schemas.microsoft.com/office/drawing/2014/main" id="{99A63E3E-FDAA-4E4E-A5E3-ED0D47E132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725" y="518283"/>
            <a:ext cx="567733" cy="200554"/>
          </a:xfrm>
          <a:prstGeom prst="rect">
            <a:avLst/>
          </a:prstGeom>
        </p:spPr>
      </p:pic>
      <p:pic>
        <p:nvPicPr>
          <p:cNvPr id="15" name="图片 14">
            <a:extLst>
              <a:ext uri="{FF2B5EF4-FFF2-40B4-BE49-F238E27FC236}">
                <a16:creationId xmlns:a16="http://schemas.microsoft.com/office/drawing/2014/main" id="{6EC71A44-A120-4E17-8EE7-FC61F44C7B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260" y="718837"/>
            <a:ext cx="567733" cy="200554"/>
          </a:xfrm>
          <a:prstGeom prst="rect">
            <a:avLst/>
          </a:prstGeom>
        </p:spPr>
      </p:pic>
      <p:pic>
        <p:nvPicPr>
          <p:cNvPr id="16" name="图片 15">
            <a:extLst>
              <a:ext uri="{FF2B5EF4-FFF2-40B4-BE49-F238E27FC236}">
                <a16:creationId xmlns:a16="http://schemas.microsoft.com/office/drawing/2014/main" id="{4936ECB9-354D-4A62-AD9A-45029458AB5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8650" y="1434136"/>
            <a:ext cx="471741" cy="471741"/>
          </a:xfrm>
          <a:prstGeom prst="rect">
            <a:avLst/>
          </a:prstGeom>
        </p:spPr>
      </p:pic>
      <p:pic>
        <p:nvPicPr>
          <p:cNvPr id="17" name="图片 16">
            <a:extLst>
              <a:ext uri="{FF2B5EF4-FFF2-40B4-BE49-F238E27FC236}">
                <a16:creationId xmlns:a16="http://schemas.microsoft.com/office/drawing/2014/main" id="{770C8B9B-01B1-4583-8897-833CC5103CA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379231" y="676395"/>
            <a:ext cx="471741" cy="471741"/>
          </a:xfrm>
          <a:prstGeom prst="rect">
            <a:avLst/>
          </a:prstGeom>
        </p:spPr>
      </p:pic>
      <p:pic>
        <p:nvPicPr>
          <p:cNvPr id="18" name="图片 17">
            <a:extLst>
              <a:ext uri="{FF2B5EF4-FFF2-40B4-BE49-F238E27FC236}">
                <a16:creationId xmlns:a16="http://schemas.microsoft.com/office/drawing/2014/main" id="{0947099C-326B-427D-9988-A86261343B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76974" y="3716363"/>
            <a:ext cx="341287" cy="341287"/>
          </a:xfrm>
          <a:prstGeom prst="rect">
            <a:avLst/>
          </a:prstGeom>
        </p:spPr>
      </p:pic>
      <p:pic>
        <p:nvPicPr>
          <p:cNvPr id="13" name="图片 12">
            <a:extLst>
              <a:ext uri="{FF2B5EF4-FFF2-40B4-BE49-F238E27FC236}">
                <a16:creationId xmlns:a16="http://schemas.microsoft.com/office/drawing/2014/main" id="{6A4540DD-BA3F-452D-BBC5-1FD2E92917C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320191" y="5029180"/>
            <a:ext cx="304800" cy="304800"/>
          </a:xfrm>
          <a:prstGeom prst="rect">
            <a:avLst/>
          </a:prstGeom>
        </p:spPr>
      </p:pic>
      <p:pic>
        <p:nvPicPr>
          <p:cNvPr id="20" name="图片 19">
            <a:extLst>
              <a:ext uri="{FF2B5EF4-FFF2-40B4-BE49-F238E27FC236}">
                <a16:creationId xmlns:a16="http://schemas.microsoft.com/office/drawing/2014/main" id="{3F7008D0-97CF-41B3-B300-6F67853F1F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10475" y="6351231"/>
            <a:ext cx="361950" cy="361950"/>
          </a:xfrm>
          <a:prstGeom prst="rect">
            <a:avLst/>
          </a:prstGeom>
        </p:spPr>
      </p:pic>
      <p:pic>
        <p:nvPicPr>
          <p:cNvPr id="22" name="图片 21">
            <a:extLst>
              <a:ext uri="{FF2B5EF4-FFF2-40B4-BE49-F238E27FC236}">
                <a16:creationId xmlns:a16="http://schemas.microsoft.com/office/drawing/2014/main" id="{223A3329-7522-46D7-AE12-CC887F3005B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33748" y="5287232"/>
            <a:ext cx="361951" cy="361951"/>
          </a:xfrm>
          <a:prstGeom prst="rect">
            <a:avLst/>
          </a:prstGeom>
        </p:spPr>
      </p:pic>
    </p:spTree>
    <p:extLst>
      <p:ext uri="{BB962C8B-B14F-4D97-AF65-F5344CB8AC3E}">
        <p14:creationId xmlns:p14="http://schemas.microsoft.com/office/powerpoint/2010/main" val="269208435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EE60D21-F66A-48BB-A735-914ED9722E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40417"/>
            <a:ext cx="12192000" cy="1917582"/>
          </a:xfrm>
          <a:prstGeom prst="rect">
            <a:avLst/>
          </a:prstGeom>
        </p:spPr>
      </p:pic>
      <p:pic>
        <p:nvPicPr>
          <p:cNvPr id="3" name="图片 2">
            <a:extLst>
              <a:ext uri="{FF2B5EF4-FFF2-40B4-BE49-F238E27FC236}">
                <a16:creationId xmlns:a16="http://schemas.microsoft.com/office/drawing/2014/main" id="{9B2F553F-4531-459A-8133-27CE4F5B6B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1"/>
            <a:ext cx="3324225" cy="1563504"/>
          </a:xfrm>
          <a:prstGeom prst="rect">
            <a:avLst/>
          </a:prstGeom>
        </p:spPr>
      </p:pic>
      <p:pic>
        <p:nvPicPr>
          <p:cNvPr id="8" name="图片 7">
            <a:extLst>
              <a:ext uri="{FF2B5EF4-FFF2-40B4-BE49-F238E27FC236}">
                <a16:creationId xmlns:a16="http://schemas.microsoft.com/office/drawing/2014/main" id="{66E3CB9A-C437-4D68-BDA1-0B8B265132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09848" y="243352"/>
            <a:ext cx="1311570" cy="1311570"/>
          </a:xfrm>
          <a:prstGeom prst="rect">
            <a:avLst/>
          </a:prstGeom>
        </p:spPr>
      </p:pic>
      <p:pic>
        <p:nvPicPr>
          <p:cNvPr id="9" name="图片 8">
            <a:extLst>
              <a:ext uri="{FF2B5EF4-FFF2-40B4-BE49-F238E27FC236}">
                <a16:creationId xmlns:a16="http://schemas.microsoft.com/office/drawing/2014/main" id="{434C59E0-1B26-4B8E-8B58-346B9FD3B8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73201" y="6146486"/>
            <a:ext cx="718159" cy="718159"/>
          </a:xfrm>
          <a:prstGeom prst="rect">
            <a:avLst/>
          </a:prstGeom>
        </p:spPr>
      </p:pic>
      <p:pic>
        <p:nvPicPr>
          <p:cNvPr id="13" name="图片 12">
            <a:extLst>
              <a:ext uri="{FF2B5EF4-FFF2-40B4-BE49-F238E27FC236}">
                <a16:creationId xmlns:a16="http://schemas.microsoft.com/office/drawing/2014/main" id="{50F036BF-FBAD-43FC-B219-C239B6CA8DF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29654" y="390438"/>
            <a:ext cx="951551" cy="336139"/>
          </a:xfrm>
          <a:prstGeom prst="rect">
            <a:avLst/>
          </a:prstGeom>
        </p:spPr>
      </p:pic>
      <p:pic>
        <p:nvPicPr>
          <p:cNvPr id="15" name="图片 14">
            <a:extLst>
              <a:ext uri="{FF2B5EF4-FFF2-40B4-BE49-F238E27FC236}">
                <a16:creationId xmlns:a16="http://schemas.microsoft.com/office/drawing/2014/main" id="{E78BA6A5-5E6C-4CD8-A59A-B4A3D756633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72771" y="427396"/>
            <a:ext cx="471741" cy="471741"/>
          </a:xfrm>
          <a:prstGeom prst="rect">
            <a:avLst/>
          </a:prstGeom>
        </p:spPr>
      </p:pic>
      <p:pic>
        <p:nvPicPr>
          <p:cNvPr id="17" name="图片 16">
            <a:extLst>
              <a:ext uri="{FF2B5EF4-FFF2-40B4-BE49-F238E27FC236}">
                <a16:creationId xmlns:a16="http://schemas.microsoft.com/office/drawing/2014/main" id="{5703B74A-3BB7-4298-A8B7-69F9D6449E6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77762" y="1172094"/>
            <a:ext cx="471741" cy="471741"/>
          </a:xfrm>
          <a:prstGeom prst="rect">
            <a:avLst/>
          </a:prstGeom>
        </p:spPr>
      </p:pic>
      <p:pic>
        <p:nvPicPr>
          <p:cNvPr id="18" name="图片 17">
            <a:extLst>
              <a:ext uri="{FF2B5EF4-FFF2-40B4-BE49-F238E27FC236}">
                <a16:creationId xmlns:a16="http://schemas.microsoft.com/office/drawing/2014/main" id="{BB6A458B-4AD0-42B5-81B6-9756E2D53EF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176974" y="3716363"/>
            <a:ext cx="341287" cy="341287"/>
          </a:xfrm>
          <a:prstGeom prst="rect">
            <a:avLst/>
          </a:prstGeom>
        </p:spPr>
      </p:pic>
      <p:pic>
        <p:nvPicPr>
          <p:cNvPr id="7" name="图片 6">
            <a:extLst>
              <a:ext uri="{FF2B5EF4-FFF2-40B4-BE49-F238E27FC236}">
                <a16:creationId xmlns:a16="http://schemas.microsoft.com/office/drawing/2014/main" id="{8C14B787-B148-4DFC-9974-0CA848A3BE2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71931" y="-1735"/>
            <a:ext cx="497313" cy="1338263"/>
          </a:xfrm>
          <a:prstGeom prst="rect">
            <a:avLst/>
          </a:prstGeom>
        </p:spPr>
      </p:pic>
      <p:pic>
        <p:nvPicPr>
          <p:cNvPr id="20" name="图片 19">
            <a:extLst>
              <a:ext uri="{FF2B5EF4-FFF2-40B4-BE49-F238E27FC236}">
                <a16:creationId xmlns:a16="http://schemas.microsoft.com/office/drawing/2014/main" id="{9D1FDD2E-E1C3-4192-90C1-E3168EC9BB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01547" y="-20785"/>
            <a:ext cx="362808" cy="976313"/>
          </a:xfrm>
          <a:prstGeom prst="rect">
            <a:avLst/>
          </a:prstGeom>
        </p:spPr>
      </p:pic>
    </p:spTree>
    <p:extLst>
      <p:ext uri="{BB962C8B-B14F-4D97-AF65-F5344CB8AC3E}">
        <p14:creationId xmlns:p14="http://schemas.microsoft.com/office/powerpoint/2010/main" val="356318363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8056C9E-50C1-4CDE-A78D-68871C494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5311036" y="1028699"/>
            <a:ext cx="6880964" cy="5835940"/>
          </a:xfrm>
          <a:prstGeom prst="rect">
            <a:avLst/>
          </a:prstGeom>
        </p:spPr>
      </p:pic>
      <p:pic>
        <p:nvPicPr>
          <p:cNvPr id="7" name="图片 6">
            <a:extLst>
              <a:ext uri="{FF2B5EF4-FFF2-40B4-BE49-F238E27FC236}">
                <a16:creationId xmlns:a16="http://schemas.microsoft.com/office/drawing/2014/main" id="{42A75DD3-B76A-4651-AD40-44530D27DE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359" y="114300"/>
            <a:ext cx="1016000" cy="1016000"/>
          </a:xfrm>
          <a:prstGeom prst="rect">
            <a:avLst/>
          </a:prstGeom>
        </p:spPr>
      </p:pic>
      <p:pic>
        <p:nvPicPr>
          <p:cNvPr id="9" name="图片 8">
            <a:extLst>
              <a:ext uri="{FF2B5EF4-FFF2-40B4-BE49-F238E27FC236}">
                <a16:creationId xmlns:a16="http://schemas.microsoft.com/office/drawing/2014/main" id="{34A99EAB-0F9F-4AC4-9603-D61A52AF1B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8725" y="518283"/>
            <a:ext cx="567733" cy="200554"/>
          </a:xfrm>
          <a:prstGeom prst="rect">
            <a:avLst/>
          </a:prstGeom>
        </p:spPr>
      </p:pic>
      <p:pic>
        <p:nvPicPr>
          <p:cNvPr id="10" name="图片 9">
            <a:extLst>
              <a:ext uri="{FF2B5EF4-FFF2-40B4-BE49-F238E27FC236}">
                <a16:creationId xmlns:a16="http://schemas.microsoft.com/office/drawing/2014/main" id="{43C72581-DA09-4C6B-B131-141328C935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260" y="718837"/>
            <a:ext cx="567733" cy="200554"/>
          </a:xfrm>
          <a:prstGeom prst="rect">
            <a:avLst/>
          </a:prstGeom>
        </p:spPr>
      </p:pic>
      <p:pic>
        <p:nvPicPr>
          <p:cNvPr id="11" name="图片 10">
            <a:extLst>
              <a:ext uri="{FF2B5EF4-FFF2-40B4-BE49-F238E27FC236}">
                <a16:creationId xmlns:a16="http://schemas.microsoft.com/office/drawing/2014/main" id="{41AB483B-782B-484A-A22F-A2CFCAA8B1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38650" y="1434136"/>
            <a:ext cx="471741" cy="471741"/>
          </a:xfrm>
          <a:prstGeom prst="rect">
            <a:avLst/>
          </a:prstGeom>
        </p:spPr>
      </p:pic>
      <p:pic>
        <p:nvPicPr>
          <p:cNvPr id="12" name="图片 11">
            <a:extLst>
              <a:ext uri="{FF2B5EF4-FFF2-40B4-BE49-F238E27FC236}">
                <a16:creationId xmlns:a16="http://schemas.microsoft.com/office/drawing/2014/main" id="{9EAFE758-0277-4A35-A4A5-0A7C1DA53CA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79231" y="676395"/>
            <a:ext cx="471741" cy="471741"/>
          </a:xfrm>
          <a:prstGeom prst="rect">
            <a:avLst/>
          </a:prstGeom>
        </p:spPr>
      </p:pic>
      <p:pic>
        <p:nvPicPr>
          <p:cNvPr id="13" name="图片 12">
            <a:extLst>
              <a:ext uri="{FF2B5EF4-FFF2-40B4-BE49-F238E27FC236}">
                <a16:creationId xmlns:a16="http://schemas.microsoft.com/office/drawing/2014/main" id="{AD42FDB7-25E0-4B41-846B-65006D10B1E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20191" y="5029180"/>
            <a:ext cx="304800" cy="304800"/>
          </a:xfrm>
          <a:prstGeom prst="rect">
            <a:avLst/>
          </a:prstGeom>
        </p:spPr>
      </p:pic>
      <p:pic>
        <p:nvPicPr>
          <p:cNvPr id="15" name="图片 14">
            <a:extLst>
              <a:ext uri="{FF2B5EF4-FFF2-40B4-BE49-F238E27FC236}">
                <a16:creationId xmlns:a16="http://schemas.microsoft.com/office/drawing/2014/main" id="{4916097D-CC14-4C36-BA13-6BF72355EE5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2691" y="337308"/>
            <a:ext cx="361950" cy="361950"/>
          </a:xfrm>
          <a:prstGeom prst="rect">
            <a:avLst/>
          </a:prstGeom>
        </p:spPr>
      </p:pic>
      <p:pic>
        <p:nvPicPr>
          <p:cNvPr id="16" name="图片 15">
            <a:extLst>
              <a:ext uri="{FF2B5EF4-FFF2-40B4-BE49-F238E27FC236}">
                <a16:creationId xmlns:a16="http://schemas.microsoft.com/office/drawing/2014/main" id="{8DAC69D5-2E88-4323-B6FC-6D9A04B8702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333748" y="5287232"/>
            <a:ext cx="361951" cy="361951"/>
          </a:xfrm>
          <a:prstGeom prst="rect">
            <a:avLst/>
          </a:prstGeom>
        </p:spPr>
      </p:pic>
      <p:pic>
        <p:nvPicPr>
          <p:cNvPr id="17" name="图片 16">
            <a:extLst>
              <a:ext uri="{FF2B5EF4-FFF2-40B4-BE49-F238E27FC236}">
                <a16:creationId xmlns:a16="http://schemas.microsoft.com/office/drawing/2014/main" id="{F3F0E748-B129-43A3-93EA-7392191A880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49934" y="0"/>
            <a:ext cx="491711" cy="1323188"/>
          </a:xfrm>
          <a:prstGeom prst="rect">
            <a:avLst/>
          </a:prstGeom>
        </p:spPr>
      </p:pic>
    </p:spTree>
    <p:extLst>
      <p:ext uri="{BB962C8B-B14F-4D97-AF65-F5344CB8AC3E}">
        <p14:creationId xmlns:p14="http://schemas.microsoft.com/office/powerpoint/2010/main" val="206648419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8C1A596-0ED4-49D1-B873-2C41450691C4}"/>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0400" y="287924"/>
            <a:ext cx="1481551" cy="1481551"/>
          </a:xfrm>
          <a:prstGeom prst="rect">
            <a:avLst/>
          </a:prstGeom>
        </p:spPr>
      </p:pic>
      <p:pic>
        <p:nvPicPr>
          <p:cNvPr id="5" name="图片 4">
            <a:extLst>
              <a:ext uri="{FF2B5EF4-FFF2-40B4-BE49-F238E27FC236}">
                <a16:creationId xmlns:a16="http://schemas.microsoft.com/office/drawing/2014/main" id="{41322D45-56A3-403D-BDDE-F33E2EE775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7365304" y="5079303"/>
            <a:ext cx="4826696" cy="1797485"/>
          </a:xfrm>
          <a:prstGeom prst="rect">
            <a:avLst/>
          </a:prstGeom>
        </p:spPr>
      </p:pic>
      <p:pic>
        <p:nvPicPr>
          <p:cNvPr id="3" name="图片 2">
            <a:extLst>
              <a:ext uri="{FF2B5EF4-FFF2-40B4-BE49-F238E27FC236}">
                <a16:creationId xmlns:a16="http://schemas.microsoft.com/office/drawing/2014/main" id="{7E2931D4-EBC4-4EA0-8E36-5A4D38A2F0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8655484" y="5536504"/>
            <a:ext cx="3536515" cy="1321496"/>
          </a:xfrm>
          <a:prstGeom prst="rect">
            <a:avLst/>
          </a:prstGeom>
        </p:spPr>
      </p:pic>
      <p:pic>
        <p:nvPicPr>
          <p:cNvPr id="7" name="图片 6">
            <a:extLst>
              <a:ext uri="{FF2B5EF4-FFF2-40B4-BE49-F238E27FC236}">
                <a16:creationId xmlns:a16="http://schemas.microsoft.com/office/drawing/2014/main" id="{B99A25D1-AAF0-4207-9B96-E1B56CC994A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0" y="0"/>
            <a:ext cx="12192000" cy="1917582"/>
          </a:xfrm>
          <a:prstGeom prst="rect">
            <a:avLst/>
          </a:prstGeom>
        </p:spPr>
      </p:pic>
      <p:pic>
        <p:nvPicPr>
          <p:cNvPr id="11" name="图片 10">
            <a:extLst>
              <a:ext uri="{FF2B5EF4-FFF2-40B4-BE49-F238E27FC236}">
                <a16:creationId xmlns:a16="http://schemas.microsoft.com/office/drawing/2014/main" id="{6F3C64C6-8D32-4D95-A3FE-68E4888FDA7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1042" y="1272826"/>
            <a:ext cx="713526" cy="252056"/>
          </a:xfrm>
          <a:prstGeom prst="rect">
            <a:avLst/>
          </a:prstGeom>
        </p:spPr>
      </p:pic>
      <p:pic>
        <p:nvPicPr>
          <p:cNvPr id="14" name="图片 13">
            <a:extLst>
              <a:ext uri="{FF2B5EF4-FFF2-40B4-BE49-F238E27FC236}">
                <a16:creationId xmlns:a16="http://schemas.microsoft.com/office/drawing/2014/main" id="{5FA50B59-80A0-49F0-A74E-C9DE27BEE62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78652" y="5536504"/>
            <a:ext cx="713526" cy="252056"/>
          </a:xfrm>
          <a:prstGeom prst="rect">
            <a:avLst/>
          </a:prstGeom>
        </p:spPr>
      </p:pic>
      <p:pic>
        <p:nvPicPr>
          <p:cNvPr id="15" name="图片 14">
            <a:extLst>
              <a:ext uri="{FF2B5EF4-FFF2-40B4-BE49-F238E27FC236}">
                <a16:creationId xmlns:a16="http://schemas.microsoft.com/office/drawing/2014/main" id="{BF1BDBA6-A8BD-47B0-AE92-CA77A684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1908" y="5648409"/>
            <a:ext cx="713526" cy="252056"/>
          </a:xfrm>
          <a:prstGeom prst="rect">
            <a:avLst/>
          </a:prstGeom>
        </p:spPr>
      </p:pic>
      <p:pic>
        <p:nvPicPr>
          <p:cNvPr id="16" name="图片 15">
            <a:extLst>
              <a:ext uri="{FF2B5EF4-FFF2-40B4-BE49-F238E27FC236}">
                <a16:creationId xmlns:a16="http://schemas.microsoft.com/office/drawing/2014/main" id="{9513B09F-8D11-411A-B9DA-347B92BC905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016" y="6284247"/>
            <a:ext cx="517384" cy="517384"/>
          </a:xfrm>
          <a:prstGeom prst="rect">
            <a:avLst/>
          </a:prstGeom>
        </p:spPr>
      </p:pic>
      <p:pic>
        <p:nvPicPr>
          <p:cNvPr id="17" name="图片 16">
            <a:extLst>
              <a:ext uri="{FF2B5EF4-FFF2-40B4-BE49-F238E27FC236}">
                <a16:creationId xmlns:a16="http://schemas.microsoft.com/office/drawing/2014/main" id="{2D663D1A-AC28-4F54-93F0-6DBAC3B18E1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423144" y="1740828"/>
            <a:ext cx="464678" cy="464678"/>
          </a:xfrm>
          <a:prstGeom prst="rect">
            <a:avLst/>
          </a:prstGeom>
        </p:spPr>
      </p:pic>
      <p:pic>
        <p:nvPicPr>
          <p:cNvPr id="18" name="图片 17">
            <a:extLst>
              <a:ext uri="{FF2B5EF4-FFF2-40B4-BE49-F238E27FC236}">
                <a16:creationId xmlns:a16="http://schemas.microsoft.com/office/drawing/2014/main" id="{11A3F35F-E62B-4CED-9872-BB000419FC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68323" y="3293499"/>
            <a:ext cx="517384" cy="517384"/>
          </a:xfrm>
          <a:prstGeom prst="rect">
            <a:avLst/>
          </a:prstGeom>
        </p:spPr>
      </p:pic>
      <p:pic>
        <p:nvPicPr>
          <p:cNvPr id="19" name="图片 18">
            <a:extLst>
              <a:ext uri="{FF2B5EF4-FFF2-40B4-BE49-F238E27FC236}">
                <a16:creationId xmlns:a16="http://schemas.microsoft.com/office/drawing/2014/main" id="{70201FE9-58EB-4333-ACC9-9FC02BFF886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5942" y="2866361"/>
            <a:ext cx="464678" cy="464678"/>
          </a:xfrm>
          <a:prstGeom prst="rect">
            <a:avLst/>
          </a:prstGeom>
        </p:spPr>
      </p:pic>
    </p:spTree>
    <p:extLst>
      <p:ext uri="{BB962C8B-B14F-4D97-AF65-F5344CB8AC3E}">
        <p14:creationId xmlns:p14="http://schemas.microsoft.com/office/powerpoint/2010/main" val="20803949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351905-3BEE-4C7C-9C2C-0A7AE6AF4E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40418"/>
            <a:ext cx="12192000" cy="1917582"/>
          </a:xfrm>
          <a:prstGeom prst="rect">
            <a:avLst/>
          </a:prstGeom>
        </p:spPr>
      </p:pic>
      <p:pic>
        <p:nvPicPr>
          <p:cNvPr id="5" name="图片 4">
            <a:extLst>
              <a:ext uri="{FF2B5EF4-FFF2-40B4-BE49-F238E27FC236}">
                <a16:creationId xmlns:a16="http://schemas.microsoft.com/office/drawing/2014/main" id="{ED39AB5A-5FBC-4741-A12E-40A7C31B68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6499" y="0"/>
            <a:ext cx="1845501" cy="868006"/>
          </a:xfrm>
          <a:prstGeom prst="rect">
            <a:avLst/>
          </a:prstGeom>
        </p:spPr>
      </p:pic>
      <p:pic>
        <p:nvPicPr>
          <p:cNvPr id="7" name="图片 6">
            <a:extLst>
              <a:ext uri="{FF2B5EF4-FFF2-40B4-BE49-F238E27FC236}">
                <a16:creationId xmlns:a16="http://schemas.microsoft.com/office/drawing/2014/main" id="{EF294E07-1FDA-42A3-9ABC-85B7690CB2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22071" y="0"/>
            <a:ext cx="1569929" cy="616092"/>
          </a:xfrm>
          <a:prstGeom prst="rect">
            <a:avLst/>
          </a:prstGeom>
        </p:spPr>
      </p:pic>
      <p:pic>
        <p:nvPicPr>
          <p:cNvPr id="15" name="图片 14">
            <a:extLst>
              <a:ext uri="{FF2B5EF4-FFF2-40B4-BE49-F238E27FC236}">
                <a16:creationId xmlns:a16="http://schemas.microsoft.com/office/drawing/2014/main" id="{3C355E65-B886-4814-8E4E-1EB46668BFE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8811" y="0"/>
            <a:ext cx="567886" cy="1528175"/>
          </a:xfrm>
          <a:prstGeom prst="rect">
            <a:avLst/>
          </a:prstGeom>
        </p:spPr>
      </p:pic>
      <p:pic>
        <p:nvPicPr>
          <p:cNvPr id="17" name="图片 16">
            <a:extLst>
              <a:ext uri="{FF2B5EF4-FFF2-40B4-BE49-F238E27FC236}">
                <a16:creationId xmlns:a16="http://schemas.microsoft.com/office/drawing/2014/main" id="{865A3F73-566B-4582-B38E-89CDA13DBA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92269" y="-11795"/>
            <a:ext cx="466659" cy="1255773"/>
          </a:xfrm>
          <a:prstGeom prst="rect">
            <a:avLst/>
          </a:prstGeom>
        </p:spPr>
      </p:pic>
    </p:spTree>
    <p:extLst>
      <p:ext uri="{BB962C8B-B14F-4D97-AF65-F5344CB8AC3E}">
        <p14:creationId xmlns:p14="http://schemas.microsoft.com/office/powerpoint/2010/main" val="327393215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4048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1D1745-9AD8-4AFE-B864-B1D10207E5B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14381" b="15044"/>
          <a:stretch/>
        </p:blipFill>
        <p:spPr>
          <a:xfrm>
            <a:off x="8505825" y="3200401"/>
            <a:ext cx="3686175" cy="3657599"/>
          </a:xfrm>
          <a:prstGeom prst="rect">
            <a:avLst/>
          </a:prstGeom>
        </p:spPr>
      </p:pic>
      <p:pic>
        <p:nvPicPr>
          <p:cNvPr id="7" name="图片 6">
            <a:extLst>
              <a:ext uri="{FF2B5EF4-FFF2-40B4-BE49-F238E27FC236}">
                <a16:creationId xmlns:a16="http://schemas.microsoft.com/office/drawing/2014/main" id="{463FAB05-E3BE-4BD5-A2BB-014646E54F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6578" y="4784243"/>
            <a:ext cx="2500160" cy="883191"/>
          </a:xfrm>
          <a:prstGeom prst="rect">
            <a:avLst/>
          </a:prstGeom>
        </p:spPr>
      </p:pic>
      <p:pic>
        <p:nvPicPr>
          <p:cNvPr id="11" name="图片 10">
            <a:extLst>
              <a:ext uri="{FF2B5EF4-FFF2-40B4-BE49-F238E27FC236}">
                <a16:creationId xmlns:a16="http://schemas.microsoft.com/office/drawing/2014/main" id="{4B10A9C8-83FA-42E0-9667-4D6E5F9154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76740" y="3055874"/>
            <a:ext cx="1532250" cy="541273"/>
          </a:xfrm>
          <a:prstGeom prst="rect">
            <a:avLst/>
          </a:prstGeom>
        </p:spPr>
      </p:pic>
      <p:pic>
        <p:nvPicPr>
          <p:cNvPr id="12" name="图片 11">
            <a:extLst>
              <a:ext uri="{FF2B5EF4-FFF2-40B4-BE49-F238E27FC236}">
                <a16:creationId xmlns:a16="http://schemas.microsoft.com/office/drawing/2014/main" id="{123E7748-BAAE-43BD-976C-C5ECD4655FE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84346" y="3089912"/>
            <a:ext cx="1532250" cy="541273"/>
          </a:xfrm>
          <a:prstGeom prst="rect">
            <a:avLst/>
          </a:prstGeom>
        </p:spPr>
      </p:pic>
      <p:pic>
        <p:nvPicPr>
          <p:cNvPr id="13" name="图片 12">
            <a:extLst>
              <a:ext uri="{FF2B5EF4-FFF2-40B4-BE49-F238E27FC236}">
                <a16:creationId xmlns:a16="http://schemas.microsoft.com/office/drawing/2014/main" id="{7765C1F1-5DB2-419D-9A41-D9608D6A93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95834" y="0"/>
            <a:ext cx="729132" cy="1962085"/>
          </a:xfrm>
          <a:prstGeom prst="rect">
            <a:avLst/>
          </a:prstGeom>
        </p:spPr>
      </p:pic>
      <p:pic>
        <p:nvPicPr>
          <p:cNvPr id="15" name="图片 14">
            <a:extLst>
              <a:ext uri="{FF2B5EF4-FFF2-40B4-BE49-F238E27FC236}">
                <a16:creationId xmlns:a16="http://schemas.microsoft.com/office/drawing/2014/main" id="{03FFCEA7-D130-4E1C-9B17-F03F4E2FE4B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0702" y="0"/>
            <a:ext cx="491711" cy="1323188"/>
          </a:xfrm>
          <a:prstGeom prst="rect">
            <a:avLst/>
          </a:prstGeom>
        </p:spPr>
      </p:pic>
      <p:pic>
        <p:nvPicPr>
          <p:cNvPr id="18" name="图片 17">
            <a:extLst>
              <a:ext uri="{FF2B5EF4-FFF2-40B4-BE49-F238E27FC236}">
                <a16:creationId xmlns:a16="http://schemas.microsoft.com/office/drawing/2014/main" id="{1562D229-1472-4C34-A30C-0933A2EEE3F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008495"/>
            <a:ext cx="12192000" cy="1917582"/>
          </a:xfrm>
          <a:prstGeom prst="rect">
            <a:avLst/>
          </a:prstGeom>
        </p:spPr>
      </p:pic>
      <p:pic>
        <p:nvPicPr>
          <p:cNvPr id="19" name="图片 18">
            <a:extLst>
              <a:ext uri="{FF2B5EF4-FFF2-40B4-BE49-F238E27FC236}">
                <a16:creationId xmlns:a16="http://schemas.microsoft.com/office/drawing/2014/main" id="{FB740E4E-5A66-4E9A-B097-F0527810651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473818" y="4770508"/>
            <a:ext cx="517384" cy="517384"/>
          </a:xfrm>
          <a:prstGeom prst="rect">
            <a:avLst/>
          </a:prstGeom>
        </p:spPr>
      </p:pic>
      <p:pic>
        <p:nvPicPr>
          <p:cNvPr id="20" name="图片 19">
            <a:extLst>
              <a:ext uri="{FF2B5EF4-FFF2-40B4-BE49-F238E27FC236}">
                <a16:creationId xmlns:a16="http://schemas.microsoft.com/office/drawing/2014/main" id="{5DDDA4F7-8FA0-4FA0-8CF8-120DBC848FD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386023" y="363997"/>
            <a:ext cx="750819" cy="750819"/>
          </a:xfrm>
          <a:prstGeom prst="rect">
            <a:avLst/>
          </a:prstGeom>
        </p:spPr>
      </p:pic>
      <p:pic>
        <p:nvPicPr>
          <p:cNvPr id="21" name="图片 20">
            <a:extLst>
              <a:ext uri="{FF2B5EF4-FFF2-40B4-BE49-F238E27FC236}">
                <a16:creationId xmlns:a16="http://schemas.microsoft.com/office/drawing/2014/main" id="{8918D8CF-7101-41CE-BC51-B8D0986909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931203" y="1916669"/>
            <a:ext cx="517384" cy="517384"/>
          </a:xfrm>
          <a:prstGeom prst="rect">
            <a:avLst/>
          </a:prstGeom>
        </p:spPr>
      </p:pic>
    </p:spTree>
    <p:extLst>
      <p:ext uri="{BB962C8B-B14F-4D97-AF65-F5344CB8AC3E}">
        <p14:creationId xmlns:p14="http://schemas.microsoft.com/office/powerpoint/2010/main" val="382951264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FC44C26-3F50-4A4C-9168-998748067E8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1330CA10-904D-6C02-6C58-6805B75240B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372386" y="114497"/>
            <a:ext cx="1242963" cy="1242963"/>
          </a:xfrm>
          <a:prstGeom prst="rect">
            <a:avLst/>
          </a:prstGeom>
        </p:spPr>
      </p:pic>
    </p:spTree>
    <p:extLst>
      <p:ext uri="{BB962C8B-B14F-4D97-AF65-F5344CB8AC3E}">
        <p14:creationId xmlns:p14="http://schemas.microsoft.com/office/powerpoint/2010/main" val="787504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500328" y="206453"/>
            <a:ext cx="7029297" cy="6236749"/>
          </a:xfrm>
          <a:prstGeom prst="rect">
            <a:avLst/>
          </a:prstGeom>
        </p:spPr>
      </p:pic>
    </p:spTree>
    <p:extLst>
      <p:ext uri="{BB962C8B-B14F-4D97-AF65-F5344CB8AC3E}">
        <p14:creationId xmlns:p14="http://schemas.microsoft.com/office/powerpoint/2010/main" val="278797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tiết hơn 258 vẽ lính cứu hỏa mới nhất - Tin Học Vui">
            <a:extLst>
              <a:ext uri="{FF2B5EF4-FFF2-40B4-BE49-F238E27FC236}">
                <a16:creationId xmlns:a16="http://schemas.microsoft.com/office/drawing/2014/main" id="{CA91B540-79D8-8292-94DF-563A70C3F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 tiết với hơn 72 về tranh vẽ lính cứu hỏa mới nhất - jtcvietnam.edu.vn">
            <a:extLst>
              <a:ext uri="{FF2B5EF4-FFF2-40B4-BE49-F238E27FC236}">
                <a16:creationId xmlns:a16="http://schemas.microsoft.com/office/drawing/2014/main" id="{2DC6A6CE-616A-90E5-81A2-2079DF30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0"/>
            <a:ext cx="533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4730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59D65F-9870-4F1C-B9AA-77D716598EAF}"/>
              </a:ext>
            </a:extLst>
          </p:cNvPr>
          <p:cNvGrpSpPr/>
          <p:nvPr/>
        </p:nvGrpSpPr>
        <p:grpSpPr>
          <a:xfrm>
            <a:off x="2080544" y="1591201"/>
            <a:ext cx="9727086" cy="2215991"/>
            <a:chOff x="-84336" y="1295597"/>
            <a:chExt cx="9727086" cy="2215991"/>
          </a:xfrm>
        </p:grpSpPr>
        <p:sp>
          <p:nvSpPr>
            <p:cNvPr id="88" name="文本框 87">
              <a:extLst>
                <a:ext uri="{FF2B5EF4-FFF2-40B4-BE49-F238E27FC236}">
                  <a16:creationId xmlns:a16="http://schemas.microsoft.com/office/drawing/2014/main" id="{6E782140-0AEE-43DD-B022-F957683A61B9}"/>
                </a:ext>
              </a:extLst>
            </p:cNvPr>
            <p:cNvSpPr txBox="1"/>
            <p:nvPr/>
          </p:nvSpPr>
          <p:spPr>
            <a:xfrm>
              <a:off x="2313562" y="1601944"/>
              <a:ext cx="732918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err="1">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Nói</a:t>
              </a:r>
              <a:endParaRPr kumimoji="0" lang="zh-CN" altLang="en-US"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6834B238-E8AD-4B01-910A-ED48F136DA67}"/>
                </a:ext>
              </a:extLst>
            </p:cNvPr>
            <p:cNvSpPr txBox="1"/>
            <p:nvPr/>
          </p:nvSpPr>
          <p:spPr>
            <a:xfrm>
              <a:off x="-84336" y="1295597"/>
              <a:ext cx="2255086" cy="221599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2</a:t>
              </a:r>
              <a:endParaRPr kumimoji="0" lang="zh-CN" altLang="en-US"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grpSp>
    </p:spTree>
    <p:extLst>
      <p:ext uri="{BB962C8B-B14F-4D97-AF65-F5344CB8AC3E}">
        <p14:creationId xmlns:p14="http://schemas.microsoft.com/office/powerpoint/2010/main" val="236775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3931"/>
            <a:ext cx="8986283" cy="1555844"/>
            <a:chOff x="47986" y="316781"/>
            <a:chExt cx="8986283" cy="485283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6" y="316781"/>
              <a:ext cx="8986283" cy="4852837"/>
            </a:xfrm>
            <a:prstGeom prst="rect">
              <a:avLst/>
            </a:prstGeom>
          </p:spPr>
        </p:pic>
        <p:sp>
          <p:nvSpPr>
            <p:cNvPr id="19" name="p42">
              <a:extLst>
                <a:ext uri="{FF2B5EF4-FFF2-40B4-BE49-F238E27FC236}">
                  <a16:creationId xmlns:a16="http://schemas.microsoft.com/office/drawing/2014/main" id="{3C7AE4AB-9209-45A9-8D26-63B773DD1C34}"/>
                </a:ext>
              </a:extLst>
            </p:cNvPr>
            <p:cNvSpPr txBox="1">
              <a:spLocks/>
            </p:cNvSpPr>
            <p:nvPr/>
          </p:nvSpPr>
          <p:spPr>
            <a:xfrm>
              <a:off x="572584" y="828183"/>
              <a:ext cx="7803736" cy="3372401"/>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bày</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ý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kiến</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dung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chuẩn</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546" y="974850"/>
            <a:ext cx="3944454" cy="5883150"/>
          </a:xfrm>
          <a:prstGeom prst="rect">
            <a:avLst/>
          </a:prstGeom>
        </p:spPr>
      </p:pic>
      <p:grpSp>
        <p:nvGrpSpPr>
          <p:cNvPr id="5" name="Group 4">
            <a:extLst>
              <a:ext uri="{FF2B5EF4-FFF2-40B4-BE49-F238E27FC236}">
                <a16:creationId xmlns:a16="http://schemas.microsoft.com/office/drawing/2014/main" id="{B8A9C8C9-3600-B418-C4FD-4A4C5352BB73}"/>
              </a:ext>
            </a:extLst>
          </p:cNvPr>
          <p:cNvGrpSpPr/>
          <p:nvPr/>
        </p:nvGrpSpPr>
        <p:grpSpPr>
          <a:xfrm>
            <a:off x="105136" y="2387506"/>
            <a:ext cx="8986283" cy="1555844"/>
            <a:chOff x="47986" y="316781"/>
            <a:chExt cx="8986283" cy="4852837"/>
          </a:xfrm>
        </p:grpSpPr>
        <p:pic>
          <p:nvPicPr>
            <p:cNvPr id="6" name="Picture 5">
              <a:extLst>
                <a:ext uri="{FF2B5EF4-FFF2-40B4-BE49-F238E27FC236}">
                  <a16:creationId xmlns:a16="http://schemas.microsoft.com/office/drawing/2014/main" id="{1DFF7686-D8D2-F4E8-83CE-9902ABB10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6" y="316781"/>
              <a:ext cx="8986283" cy="4852837"/>
            </a:xfrm>
            <a:prstGeom prst="rect">
              <a:avLst/>
            </a:prstGeom>
          </p:spPr>
        </p:pic>
        <p:sp>
          <p:nvSpPr>
            <p:cNvPr id="7" name="p42">
              <a:extLst>
                <a:ext uri="{FF2B5EF4-FFF2-40B4-BE49-F238E27FC236}">
                  <a16:creationId xmlns:a16="http://schemas.microsoft.com/office/drawing/2014/main" id="{341E49F9-39D3-1ED5-8EEE-95FED61AB58E}"/>
                </a:ext>
              </a:extLst>
            </p:cNvPr>
            <p:cNvSpPr txBox="1">
              <a:spLocks/>
            </p:cNvSpPr>
            <p:nvPr/>
          </p:nvSpPr>
          <p:spPr>
            <a:xfrm>
              <a:off x="572584" y="828183"/>
              <a:ext cx="7803736" cy="3372401"/>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Kết hợp cử chỉ, điệu bộ khi nói để cuốn hút người nghe.</a:t>
              </a:r>
              <a:endParaRPr kumimoji="0" lang="en-US"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65345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59D65F-9870-4F1C-B9AA-77D716598EAF}"/>
              </a:ext>
            </a:extLst>
          </p:cNvPr>
          <p:cNvGrpSpPr/>
          <p:nvPr/>
        </p:nvGrpSpPr>
        <p:grpSpPr>
          <a:xfrm>
            <a:off x="2080544" y="945048"/>
            <a:ext cx="9612786" cy="3631763"/>
            <a:chOff x="-84336" y="649444"/>
            <a:chExt cx="9612786" cy="3631763"/>
          </a:xfrm>
        </p:grpSpPr>
        <p:sp>
          <p:nvSpPr>
            <p:cNvPr id="88" name="文本框 87">
              <a:extLst>
                <a:ext uri="{FF2B5EF4-FFF2-40B4-BE49-F238E27FC236}">
                  <a16:creationId xmlns:a16="http://schemas.microsoft.com/office/drawing/2014/main" id="{6E782140-0AEE-43DD-B022-F957683A61B9}"/>
                </a:ext>
              </a:extLst>
            </p:cNvPr>
            <p:cNvSpPr txBox="1"/>
            <p:nvPr/>
          </p:nvSpPr>
          <p:spPr>
            <a:xfrm>
              <a:off x="2199262" y="649444"/>
              <a:ext cx="732918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err="1">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Trao</a:t>
              </a:r>
              <a:r>
                <a:rPr kumimoji="0" lang="en-US" altLang="zh-CN"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 </a:t>
              </a:r>
              <a:r>
                <a:rPr kumimoji="0" lang="en-US" altLang="zh-CN" sz="11500" b="0" i="0" u="none" strike="noStrike" kern="1200" cap="none" spc="-300" normalizeH="0" baseline="0" noProof="0" dirty="0" err="1">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đổi</a:t>
              </a:r>
              <a:r>
                <a:rPr kumimoji="0" lang="en-US" altLang="zh-CN"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 </a:t>
              </a:r>
              <a:r>
                <a:rPr kumimoji="0" lang="en-US" altLang="zh-CN" sz="11500" b="0" i="0" u="none" strike="noStrike" kern="1200" cap="none" spc="-300" normalizeH="0" baseline="0" noProof="0" dirty="0" err="1">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góp</a:t>
              </a:r>
              <a:r>
                <a:rPr kumimoji="0" lang="en-US" altLang="zh-CN"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 ý</a:t>
              </a:r>
              <a:endParaRPr kumimoji="0" lang="zh-CN" altLang="en-US"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6834B238-E8AD-4B01-910A-ED48F136DA67}"/>
                </a:ext>
              </a:extLst>
            </p:cNvPr>
            <p:cNvSpPr txBox="1"/>
            <p:nvPr/>
          </p:nvSpPr>
          <p:spPr>
            <a:xfrm>
              <a:off x="-84336" y="1295597"/>
              <a:ext cx="2255086" cy="221599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3</a:t>
              </a:r>
              <a:endParaRPr kumimoji="0" lang="zh-CN" altLang="en-US"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grpSp>
    </p:spTree>
    <p:extLst>
      <p:ext uri="{BB962C8B-B14F-4D97-AF65-F5344CB8AC3E}">
        <p14:creationId xmlns:p14="http://schemas.microsoft.com/office/powerpoint/2010/main" val="2259888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32B2D9-FAF5-4971-A062-6A83FA9D19B5}"/>
              </a:ext>
            </a:extLst>
          </p:cNvPr>
          <p:cNvSpPr/>
          <p:nvPr/>
        </p:nvSpPr>
        <p:spPr>
          <a:xfrm>
            <a:off x="295422"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ounded Rectangle 3">
            <a:extLst>
              <a:ext uri="{FF2B5EF4-FFF2-40B4-BE49-F238E27FC236}">
                <a16:creationId xmlns:a16="http://schemas.microsoft.com/office/drawing/2014/main" id="{E16BBE6C-E7E6-D1AA-894C-C38244D291BF}"/>
              </a:ext>
            </a:extLst>
          </p:cNvPr>
          <p:cNvSpPr/>
          <p:nvPr/>
        </p:nvSpPr>
        <p:spPr>
          <a:xfrm>
            <a:off x="439006" y="2109628"/>
            <a:ext cx="2599469" cy="1214598"/>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lumMod val="95000"/>
                    <a:lumOff val="5000"/>
                  </a:srgbClr>
                </a:solidFill>
                <a:latin typeface="Cambria" panose="02040503050406030204" pitchFamily="18" charset="0"/>
                <a:ea typeface="Cambria" panose="02040503050406030204" pitchFamily="18" charset="0"/>
              </a:rPr>
              <a:t>Ý </a:t>
            </a:r>
            <a:r>
              <a:rPr lang="en-US" sz="3200" b="1" dirty="0" err="1">
                <a:solidFill>
                  <a:srgbClr val="000000">
                    <a:lumMod val="95000"/>
                    <a:lumOff val="5000"/>
                  </a:srgbClr>
                </a:solidFill>
                <a:latin typeface="Cambria" panose="02040503050406030204" pitchFamily="18" charset="0"/>
                <a:ea typeface="Cambria" panose="02040503050406030204" pitchFamily="18" charset="0"/>
              </a:rPr>
              <a:t>kiến</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trình</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bày</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rõ</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ràng</a:t>
            </a:r>
            <a:endParaRPr kumimoji="0" lang="en-US" sz="28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2" name="Rounded Rectangle 3">
            <a:extLst>
              <a:ext uri="{FF2B5EF4-FFF2-40B4-BE49-F238E27FC236}">
                <a16:creationId xmlns:a16="http://schemas.microsoft.com/office/drawing/2014/main" id="{0D840906-D72E-1F8E-E125-A2C6F59AE682}"/>
              </a:ext>
            </a:extLst>
          </p:cNvPr>
          <p:cNvSpPr/>
          <p:nvPr/>
        </p:nvSpPr>
        <p:spPr>
          <a:xfrm>
            <a:off x="3400426" y="2100103"/>
            <a:ext cx="4114800" cy="1214598"/>
          </a:xfrm>
          <a:prstGeom prst="roundRect">
            <a:avLst/>
          </a:prstGeom>
          <a:solidFill>
            <a:schemeClr val="accent4">
              <a:lumMod val="20000"/>
              <a:lumOff val="8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lumMod val="95000"/>
                    <a:lumOff val="5000"/>
                  </a:srgbClr>
                </a:solidFill>
                <a:latin typeface="Cambria" panose="02040503050406030204" pitchFamily="18" charset="0"/>
                <a:ea typeface="Cambria" panose="02040503050406030204" pitchFamily="18" charset="0"/>
              </a:rPr>
              <a:t>Ý </a:t>
            </a:r>
            <a:r>
              <a:rPr lang="en-US" sz="3200" b="1" dirty="0" err="1">
                <a:solidFill>
                  <a:srgbClr val="000000">
                    <a:lumMod val="95000"/>
                    <a:lumOff val="5000"/>
                  </a:srgbClr>
                </a:solidFill>
                <a:latin typeface="Cambria" panose="02040503050406030204" pitchFamily="18" charset="0"/>
                <a:ea typeface="Cambria" panose="02040503050406030204" pitchFamily="18" charset="0"/>
              </a:rPr>
              <a:t>kiến</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đưa</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ra</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có</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lí</a:t>
            </a:r>
            <a:r>
              <a:rPr lang="en-US" sz="3200" b="1" dirty="0">
                <a:solidFill>
                  <a:srgbClr val="000000">
                    <a:lumMod val="95000"/>
                    <a:lumOff val="5000"/>
                  </a:srgbClr>
                </a:solidFill>
                <a:latin typeface="Cambria" panose="02040503050406030204" pitchFamily="18" charset="0"/>
                <a:ea typeface="Cambria" panose="02040503050406030204" pitchFamily="18" charset="0"/>
              </a:rPr>
              <a:t> do </a:t>
            </a:r>
            <a:r>
              <a:rPr lang="en-US" sz="3200" b="1" dirty="0" err="1">
                <a:solidFill>
                  <a:srgbClr val="000000">
                    <a:lumMod val="95000"/>
                    <a:lumOff val="5000"/>
                  </a:srgbClr>
                </a:solidFill>
                <a:latin typeface="Cambria" panose="02040503050406030204" pitchFamily="18" charset="0"/>
                <a:ea typeface="Cambria" panose="02040503050406030204" pitchFamily="18" charset="0"/>
              </a:rPr>
              <a:t>thuyết</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phục</a:t>
            </a:r>
            <a:endParaRPr kumimoji="0" lang="en-US" sz="28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5" name="Rounded Rectangle 3">
            <a:extLst>
              <a:ext uri="{FF2B5EF4-FFF2-40B4-BE49-F238E27FC236}">
                <a16:creationId xmlns:a16="http://schemas.microsoft.com/office/drawing/2014/main" id="{8D9AA49A-A607-183F-DB4C-0D5BC491B0EE}"/>
              </a:ext>
            </a:extLst>
          </p:cNvPr>
          <p:cNvSpPr/>
          <p:nvPr/>
        </p:nvSpPr>
        <p:spPr>
          <a:xfrm>
            <a:off x="8143876" y="2023903"/>
            <a:ext cx="3695700" cy="1214598"/>
          </a:xfrm>
          <a:prstGeom prst="roundRect">
            <a:avLst/>
          </a:prstGeom>
          <a:solidFill>
            <a:schemeClr val="accent6">
              <a:lumMod val="20000"/>
              <a:lumOff val="8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00">
                    <a:lumMod val="95000"/>
                    <a:lumOff val="5000"/>
                  </a:srgbClr>
                </a:solidFill>
                <a:latin typeface="Cambria" panose="02040503050406030204" pitchFamily="18" charset="0"/>
                <a:ea typeface="Cambria" panose="02040503050406030204" pitchFamily="18" charset="0"/>
              </a:rPr>
              <a:t>Tranh</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ảnh</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tư</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liệu</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sử</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dụng</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hợp</a:t>
            </a:r>
            <a:r>
              <a:rPr lang="en-US" sz="3200" b="1" dirty="0">
                <a:solidFill>
                  <a:srgbClr val="000000">
                    <a:lumMod val="95000"/>
                    <a:lumOff val="5000"/>
                  </a:srgbClr>
                </a:solidFill>
                <a:latin typeface="Cambria" panose="02040503050406030204" pitchFamily="18" charset="0"/>
                <a:ea typeface="Cambria" panose="02040503050406030204" pitchFamily="18" charset="0"/>
              </a:rPr>
              <a:t> </a:t>
            </a:r>
            <a:r>
              <a:rPr lang="en-US" sz="3200" b="1" dirty="0" err="1">
                <a:solidFill>
                  <a:srgbClr val="000000">
                    <a:lumMod val="95000"/>
                    <a:lumOff val="5000"/>
                  </a:srgbClr>
                </a:solidFill>
                <a:latin typeface="Cambria" panose="02040503050406030204" pitchFamily="18" charset="0"/>
                <a:ea typeface="Cambria" panose="02040503050406030204" pitchFamily="18" charset="0"/>
              </a:rPr>
              <a:t>lí</a:t>
            </a:r>
            <a:r>
              <a:rPr lang="en-US" sz="3200" b="1" dirty="0">
                <a:solidFill>
                  <a:srgbClr val="000000">
                    <a:lumMod val="95000"/>
                    <a:lumOff val="5000"/>
                  </a:srgbClr>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138225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7C0FD-87F6-F9CD-7402-69627D634B6B}"/>
              </a:ext>
            </a:extLst>
          </p:cNvPr>
          <p:cNvPicPr>
            <a:picLocks noChangeAspect="1"/>
          </p:cNvPicPr>
          <p:nvPr/>
        </p:nvPicPr>
        <p:blipFill>
          <a:blip r:embed="rId2"/>
          <a:stretch>
            <a:fillRect/>
          </a:stretch>
        </p:blipFill>
        <p:spPr>
          <a:xfrm>
            <a:off x="2914245" y="866775"/>
            <a:ext cx="6375848" cy="4514129"/>
          </a:xfrm>
          <a:prstGeom prst="rect">
            <a:avLst/>
          </a:prstGeom>
        </p:spPr>
      </p:pic>
    </p:spTree>
    <p:extLst>
      <p:ext uri="{BB962C8B-B14F-4D97-AF65-F5344CB8AC3E}">
        <p14:creationId xmlns:p14="http://schemas.microsoft.com/office/powerpoint/2010/main" val="23763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03744" y="0"/>
            <a:ext cx="7024190" cy="6245357"/>
            <a:chOff x="2567907" y="0"/>
            <a:chExt cx="7024190" cy="6245357"/>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07" y="0"/>
              <a:ext cx="7024190" cy="6245357"/>
            </a:xfrm>
            <a:prstGeom prst="rect">
              <a:avLst/>
            </a:prstGeom>
          </p:spPr>
        </p:pic>
        <p:sp>
          <p:nvSpPr>
            <p:cNvPr id="10" name="TextBox 9"/>
            <p:cNvSpPr txBox="1"/>
            <p:nvPr/>
          </p:nvSpPr>
          <p:spPr>
            <a:xfrm>
              <a:off x="3158736" y="413802"/>
              <a:ext cx="5963702" cy="41857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i="0" dirty="0">
                  <a:solidFill>
                    <a:srgbClr val="FF0000"/>
                  </a:solidFill>
                  <a:effectLst/>
                  <a:latin typeface="Cambria" panose="02040503050406030204" pitchFamily="18" charset="0"/>
                  <a:ea typeface="Cambria" panose="02040503050406030204" pitchFamily="18" charset="0"/>
                </a:rPr>
                <a:t>1. Chia sẻ với người thân câu chuyện về một người đã lao động hoặc chiến đấu, hi sinh để đem lại cuộc sống hạnh phúc, bình yên cho mọi người mà em cảm phục.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41718" y="3489960"/>
            <a:ext cx="2301843" cy="3368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908" y="3520532"/>
            <a:ext cx="1905406" cy="333746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7" y="1905000"/>
            <a:ext cx="3505037" cy="4953000"/>
          </a:xfrm>
          <a:prstGeom prst="rect">
            <a:avLst/>
          </a:prstGeom>
        </p:spPr>
      </p:pic>
    </p:spTree>
    <p:extLst>
      <p:ext uri="{BB962C8B-B14F-4D97-AF65-F5344CB8AC3E}">
        <p14:creationId xmlns:p14="http://schemas.microsoft.com/office/powerpoint/2010/main" val="21191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32B2D9-FAF5-4971-A062-6A83FA9D19B5}"/>
              </a:ext>
            </a:extLst>
          </p:cNvPr>
          <p:cNvSpPr/>
          <p:nvPr/>
        </p:nvSpPr>
        <p:spPr>
          <a:xfrm>
            <a:off x="295422"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p42">
            <a:extLst>
              <a:ext uri="{FF2B5EF4-FFF2-40B4-BE49-F238E27FC236}">
                <a16:creationId xmlns:a16="http://schemas.microsoft.com/office/drawing/2014/main" id="{82BD4B78-B6BE-48D4-A400-AD2A9E211E9B}"/>
              </a:ext>
            </a:extLst>
          </p:cNvPr>
          <p:cNvSpPr txBox="1">
            <a:spLocks/>
          </p:cNvSpPr>
          <p:nvPr/>
        </p:nvSpPr>
        <p:spPr>
          <a:xfrm>
            <a:off x="828675" y="413657"/>
            <a:ext cx="10630046" cy="796018"/>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 Tìm đọc đoạn thơ, bài thơ hoặc bài ca dao về lòng biết 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E91DC27C-9E2A-39AA-390D-CC916B376D76}"/>
              </a:ext>
            </a:extLst>
          </p:cNvPr>
          <p:cNvSpPr txBox="1"/>
          <p:nvPr/>
        </p:nvSpPr>
        <p:spPr>
          <a:xfrm>
            <a:off x="1943100" y="2009775"/>
            <a:ext cx="8172450" cy="3416320"/>
          </a:xfrm>
          <a:prstGeom prst="rect">
            <a:avLst/>
          </a:prstGeom>
          <a:noFill/>
        </p:spPr>
        <p:txBody>
          <a:bodyPr wrap="square" rtlCol="0">
            <a:spAutoFit/>
          </a:bodyPr>
          <a:lstStyle/>
          <a:p>
            <a:pPr algn="ctr" rtl="0" latinLnBrk="0"/>
            <a:r>
              <a:rPr lang="vi-VN" sz="3600" b="1" i="0" dirty="0">
                <a:solidFill>
                  <a:srgbClr val="FF0000"/>
                </a:solidFill>
                <a:effectLst/>
                <a:latin typeface="Cambria" panose="02040503050406030204" pitchFamily="18" charset="0"/>
                <a:ea typeface="Cambria" panose="02040503050406030204" pitchFamily="18" charset="0"/>
              </a:rPr>
              <a:t>Gợi ý: </a:t>
            </a:r>
            <a:endParaRPr lang="en-US" sz="3600" b="1" i="0" dirty="0">
              <a:solidFill>
                <a:srgbClr val="FF0000"/>
              </a:solidFill>
              <a:effectLst/>
              <a:latin typeface="Cambria" panose="02040503050406030204" pitchFamily="18" charset="0"/>
              <a:ea typeface="Cambria" panose="02040503050406030204" pitchFamily="18" charset="0"/>
            </a:endParaRPr>
          </a:p>
          <a:p>
            <a:pPr algn="just" rtl="0" latinLnBrk="0"/>
            <a:r>
              <a:rPr lang="vi-VN" sz="3600" b="0" i="0" dirty="0">
                <a:solidFill>
                  <a:srgbClr val="FF0000"/>
                </a:solidFill>
                <a:effectLst/>
                <a:latin typeface="Cambria" panose="02040503050406030204" pitchFamily="18" charset="0"/>
                <a:ea typeface="Cambria" panose="02040503050406030204" pitchFamily="18" charset="0"/>
              </a:rPr>
              <a:t>Bác sống như trời đất của ta</a:t>
            </a:r>
          </a:p>
          <a:p>
            <a:pPr algn="just" rtl="0" latinLnBrk="0"/>
            <a:r>
              <a:rPr lang="vi-VN" sz="3600" b="0" i="0" dirty="0">
                <a:solidFill>
                  <a:srgbClr val="FF0000"/>
                </a:solidFill>
                <a:effectLst/>
                <a:latin typeface="Cambria" panose="02040503050406030204" pitchFamily="18" charset="0"/>
                <a:ea typeface="Cambria" panose="02040503050406030204" pitchFamily="18" charset="0"/>
              </a:rPr>
              <a:t>Yêu từng ngọn lúa, mỗi cành hoa</a:t>
            </a:r>
          </a:p>
          <a:p>
            <a:pPr algn="just" rtl="0" latinLnBrk="0"/>
            <a:r>
              <a:rPr lang="vi-VN" sz="3600" b="0" i="0" dirty="0">
                <a:solidFill>
                  <a:srgbClr val="FF0000"/>
                </a:solidFill>
                <a:effectLst/>
                <a:latin typeface="Cambria" panose="02040503050406030204" pitchFamily="18" charset="0"/>
                <a:ea typeface="Cambria" panose="02040503050406030204" pitchFamily="18" charset="0"/>
              </a:rPr>
              <a:t>Tự do cho mỗi đời nô lệ</a:t>
            </a:r>
          </a:p>
          <a:p>
            <a:pPr algn="just" rtl="0" latinLnBrk="0"/>
            <a:r>
              <a:rPr lang="vi-VN" sz="3600" b="0" i="0" dirty="0">
                <a:solidFill>
                  <a:srgbClr val="FF0000"/>
                </a:solidFill>
                <a:effectLst/>
                <a:latin typeface="Cambria" panose="02040503050406030204" pitchFamily="18" charset="0"/>
                <a:ea typeface="Cambria" panose="02040503050406030204" pitchFamily="18" charset="0"/>
              </a:rPr>
              <a:t>Sữa để em thơ, lụa tặng già.</a:t>
            </a:r>
          </a:p>
          <a:p>
            <a:pPr algn="r" rtl="0" latinLnBrk="0"/>
            <a:r>
              <a:rPr lang="vi-VN" sz="3600" b="0" i="0" dirty="0">
                <a:solidFill>
                  <a:srgbClr val="FF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2265651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284" y="1133646"/>
            <a:ext cx="10973751" cy="4834547"/>
          </a:xfrm>
          <a:prstGeom prst="rect">
            <a:avLst/>
          </a:prstGeom>
        </p:spPr>
      </p:pic>
    </p:spTree>
    <p:extLst>
      <p:ext uri="{BB962C8B-B14F-4D97-AF65-F5344CB8AC3E}">
        <p14:creationId xmlns:p14="http://schemas.microsoft.com/office/powerpoint/2010/main" val="350246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19347"/>
            <a:ext cx="8986283" cy="1899979"/>
            <a:chOff x="47986" y="316781"/>
            <a:chExt cx="8986283" cy="485283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6" y="316781"/>
              <a:ext cx="8986283" cy="4852837"/>
            </a:xfrm>
            <a:prstGeom prst="rect">
              <a:avLst/>
            </a:prstGeom>
          </p:spPr>
        </p:pic>
        <p:sp>
          <p:nvSpPr>
            <p:cNvPr id="19" name="p42">
              <a:extLst>
                <a:ext uri="{FF2B5EF4-FFF2-40B4-BE49-F238E27FC236}">
                  <a16:creationId xmlns:a16="http://schemas.microsoft.com/office/drawing/2014/main" id="{3C7AE4AB-9209-45A9-8D26-63B773DD1C34}"/>
                </a:ext>
              </a:extLst>
            </p:cNvPr>
            <p:cNvSpPr txBox="1">
              <a:spLocks/>
            </p:cNvSpPr>
            <p:nvPr/>
          </p:nvSpPr>
          <p:spPr>
            <a:xfrm>
              <a:off x="266700" y="838475"/>
              <a:ext cx="8345049" cy="3372401"/>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Nội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dung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mà</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video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muốn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truyền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tải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là</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cảm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nhận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xem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 video?</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546" y="974850"/>
            <a:ext cx="3944454" cy="5883150"/>
          </a:xfrm>
          <a:prstGeom prst="rect">
            <a:avLst/>
          </a:prstGeom>
        </p:spPr>
      </p:pic>
      <p:grpSp>
        <p:nvGrpSpPr>
          <p:cNvPr id="5" name="Group 4">
            <a:extLst>
              <a:ext uri="{FF2B5EF4-FFF2-40B4-BE49-F238E27FC236}">
                <a16:creationId xmlns:a16="http://schemas.microsoft.com/office/drawing/2014/main" id="{8933E40E-E664-40D8-D951-EABF2C7D4628}"/>
              </a:ext>
            </a:extLst>
          </p:cNvPr>
          <p:cNvGrpSpPr/>
          <p:nvPr/>
        </p:nvGrpSpPr>
        <p:grpSpPr>
          <a:xfrm>
            <a:off x="140970" y="2786282"/>
            <a:ext cx="8841105" cy="2204818"/>
            <a:chOff x="93345" y="900331"/>
            <a:chExt cx="12098655" cy="3502856"/>
          </a:xfrm>
        </p:grpSpPr>
        <p:sp>
          <p:nvSpPr>
            <p:cNvPr id="6" name="Rectangle 5">
              <a:extLst>
                <a:ext uri="{FF2B5EF4-FFF2-40B4-BE49-F238E27FC236}">
                  <a16:creationId xmlns:a16="http://schemas.microsoft.com/office/drawing/2014/main" id="{FE024386-10A1-B1F6-109A-DB3DAF0D27F8}"/>
                </a:ext>
              </a:extLst>
            </p:cNvPr>
            <p:cNvSpPr/>
            <p:nvPr/>
          </p:nvSpPr>
          <p:spPr>
            <a:xfrm>
              <a:off x="93345" y="900331"/>
              <a:ext cx="12005310" cy="3502856"/>
            </a:xfrm>
            <a:prstGeom prst="rect">
              <a:avLst/>
            </a:prstGeom>
            <a:solidFill>
              <a:schemeClr val="bg1">
                <a:alpha val="94000"/>
              </a:schemeClr>
            </a:solidFill>
            <a:ln w="38100">
              <a:solidFill>
                <a:schemeClr val="bg1">
                  <a:lumMod val="6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73853D51-34A3-B8E8-30EA-62C2AB41804F}"/>
                </a:ext>
              </a:extLst>
            </p:cNvPr>
            <p:cNvSpPr/>
            <p:nvPr/>
          </p:nvSpPr>
          <p:spPr>
            <a:xfrm>
              <a:off x="186690" y="1209162"/>
              <a:ext cx="12005310" cy="27871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Video đã truyền cảm hứng về ý chí, nghị lực để chúng ta vượt lên những khó khăn trong cuộc sống và học tập.</a:t>
              </a:r>
            </a:p>
          </p:txBody>
        </p:sp>
      </p:grpSp>
    </p:spTree>
    <p:extLst>
      <p:ext uri="{BB962C8B-B14F-4D97-AF65-F5344CB8AC3E}">
        <p14:creationId xmlns:p14="http://schemas.microsoft.com/office/powerpoint/2010/main" val="218616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0379" y="3575586"/>
            <a:ext cx="3340623" cy="333706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56163"/>
            <a:ext cx="2955220" cy="2955220"/>
          </a:xfrm>
          <a:prstGeom prst="rect">
            <a:avLst/>
          </a:prstGeom>
        </p:spPr>
      </p:pic>
      <p:pic>
        <p:nvPicPr>
          <p:cNvPr id="3" name="Picture 2">
            <a:extLst>
              <a:ext uri="{FF2B5EF4-FFF2-40B4-BE49-F238E27FC236}">
                <a16:creationId xmlns:a16="http://schemas.microsoft.com/office/drawing/2014/main" id="{AE9403EF-DBE0-8826-B563-E50E8514E0C8}"/>
              </a:ext>
            </a:extLst>
          </p:cNvPr>
          <p:cNvPicPr>
            <a:picLocks noChangeAspect="1"/>
          </p:cNvPicPr>
          <p:nvPr/>
        </p:nvPicPr>
        <p:blipFill>
          <a:blip r:embed="rId4"/>
          <a:stretch>
            <a:fillRect/>
          </a:stretch>
        </p:blipFill>
        <p:spPr>
          <a:xfrm>
            <a:off x="3629128" y="471982"/>
            <a:ext cx="6419644" cy="1780186"/>
          </a:xfrm>
          <a:prstGeom prst="rect">
            <a:avLst/>
          </a:prstGeom>
        </p:spPr>
      </p:pic>
      <p:pic>
        <p:nvPicPr>
          <p:cNvPr id="6" name="Picture 5">
            <a:extLst>
              <a:ext uri="{FF2B5EF4-FFF2-40B4-BE49-F238E27FC236}">
                <a16:creationId xmlns:a16="http://schemas.microsoft.com/office/drawing/2014/main" id="{069862AC-CA3A-B4AC-C954-913888D053FA}"/>
              </a:ext>
            </a:extLst>
          </p:cNvPr>
          <p:cNvPicPr>
            <a:picLocks noChangeAspect="1"/>
          </p:cNvPicPr>
          <p:nvPr/>
        </p:nvPicPr>
        <p:blipFill>
          <a:blip r:embed="rId5"/>
          <a:stretch>
            <a:fillRect/>
          </a:stretch>
        </p:blipFill>
        <p:spPr>
          <a:xfrm>
            <a:off x="2095844" y="1795583"/>
            <a:ext cx="9638611" cy="1609483"/>
          </a:xfrm>
          <a:prstGeom prst="rect">
            <a:avLst/>
          </a:prstGeom>
        </p:spPr>
      </p:pic>
    </p:spTree>
    <p:extLst>
      <p:ext uri="{BB962C8B-B14F-4D97-AF65-F5344CB8AC3E}">
        <p14:creationId xmlns:p14="http://schemas.microsoft.com/office/powerpoint/2010/main" val="171386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03744" y="0"/>
            <a:ext cx="7024190" cy="6245357"/>
            <a:chOff x="2567907" y="0"/>
            <a:chExt cx="7024190" cy="6245357"/>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07" y="0"/>
              <a:ext cx="7024190" cy="6245357"/>
            </a:xfrm>
            <a:prstGeom prst="rect">
              <a:avLst/>
            </a:prstGeom>
          </p:spPr>
        </p:pic>
        <p:sp>
          <p:nvSpPr>
            <p:cNvPr id="10" name="TextBox 9"/>
            <p:cNvSpPr txBox="1"/>
            <p:nvPr/>
          </p:nvSpPr>
          <p:spPr>
            <a:xfrm>
              <a:off x="3158736" y="413802"/>
              <a:ext cx="5963702"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Trình bày ý kiến của em về một người đã lao động hoặc chiến đấu, hi sinh để đem lại cuộc sống hạnh phúc, bình yên cho mọi người.</a:t>
              </a:r>
              <a:endPar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41718" y="3489960"/>
            <a:ext cx="2301843" cy="3368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908" y="3520532"/>
            <a:ext cx="1905406" cy="333746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7" y="1905000"/>
            <a:ext cx="3505037" cy="4953000"/>
          </a:xfrm>
          <a:prstGeom prst="rect">
            <a:avLst/>
          </a:prstGeom>
        </p:spPr>
      </p:pic>
    </p:spTree>
    <p:extLst>
      <p:ext uri="{BB962C8B-B14F-4D97-AF65-F5344CB8AC3E}">
        <p14:creationId xmlns:p14="http://schemas.microsoft.com/office/powerpoint/2010/main" val="52740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59D65F-9870-4F1C-B9AA-77D716598EAF}"/>
              </a:ext>
            </a:extLst>
          </p:cNvPr>
          <p:cNvGrpSpPr/>
          <p:nvPr/>
        </p:nvGrpSpPr>
        <p:grpSpPr>
          <a:xfrm>
            <a:off x="2080544" y="1591201"/>
            <a:ext cx="9727086" cy="2215991"/>
            <a:chOff x="-84336" y="1295597"/>
            <a:chExt cx="9727086" cy="2215991"/>
          </a:xfrm>
        </p:grpSpPr>
        <p:sp>
          <p:nvSpPr>
            <p:cNvPr id="88" name="文本框 87">
              <a:extLst>
                <a:ext uri="{FF2B5EF4-FFF2-40B4-BE49-F238E27FC236}">
                  <a16:creationId xmlns:a16="http://schemas.microsoft.com/office/drawing/2014/main" id="{6E782140-0AEE-43DD-B022-F957683A61B9}"/>
                </a:ext>
              </a:extLst>
            </p:cNvPr>
            <p:cNvSpPr txBox="1"/>
            <p:nvPr/>
          </p:nvSpPr>
          <p:spPr>
            <a:xfrm>
              <a:off x="2313562" y="1601944"/>
              <a:ext cx="732918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err="1">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Chuẩn</a:t>
              </a:r>
              <a:r>
                <a:rPr kumimoji="0" lang="en-US" altLang="zh-CN"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 </a:t>
              </a:r>
              <a:r>
                <a:rPr kumimoji="0" lang="en-US" altLang="zh-CN" sz="11500" b="0" i="0" u="none" strike="noStrike" kern="1200" cap="none" spc="-300" normalizeH="0" baseline="0" noProof="0" dirty="0" err="1">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bị</a:t>
              </a:r>
              <a:endParaRPr kumimoji="0" lang="zh-CN" altLang="en-US" sz="115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6834B238-E8AD-4B01-910A-ED48F136DA67}"/>
                </a:ext>
              </a:extLst>
            </p:cNvPr>
            <p:cNvSpPr txBox="1"/>
            <p:nvPr/>
          </p:nvSpPr>
          <p:spPr>
            <a:xfrm>
              <a:off x="-84336" y="1295597"/>
              <a:ext cx="2255086" cy="221599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1</a:t>
              </a:r>
              <a:endParaRPr kumimoji="0" lang="zh-CN" altLang="en-US"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grpSp>
    </p:spTree>
    <p:extLst>
      <p:ext uri="{BB962C8B-B14F-4D97-AF65-F5344CB8AC3E}">
        <p14:creationId xmlns:p14="http://schemas.microsoft.com/office/powerpoint/2010/main" val="187441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32B2D9-FAF5-4971-A062-6A83FA9D19B5}"/>
              </a:ext>
            </a:extLst>
          </p:cNvPr>
          <p:cNvSpPr/>
          <p:nvPr/>
        </p:nvSpPr>
        <p:spPr>
          <a:xfrm>
            <a:off x="295422"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p42">
            <a:extLst>
              <a:ext uri="{FF2B5EF4-FFF2-40B4-BE49-F238E27FC236}">
                <a16:creationId xmlns:a16="http://schemas.microsoft.com/office/drawing/2014/main" id="{82BD4B78-B6BE-48D4-A400-AD2A9E211E9B}"/>
              </a:ext>
            </a:extLst>
          </p:cNvPr>
          <p:cNvSpPr txBox="1">
            <a:spLocks/>
          </p:cNvSpPr>
          <p:nvPr/>
        </p:nvSpPr>
        <p:spPr>
          <a:xfrm>
            <a:off x="628651" y="213632"/>
            <a:ext cx="11163300" cy="33724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a.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Tìm câu chuyện kể về những tấm gương quên mình để cứu giúp mọi người trong thiên tai, hoả hoạn, dịch bệnh,…</a:t>
            </a:r>
          </a:p>
          <a:p>
            <a:pPr marL="457200" marR="0" lvl="0" indent="-457200" algn="just"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Những chiến sĩ dầm mình trong mưa bão để cứu dân, những người lính cứu hoả quả cảm xả thân cứu người, những bác sĩ nêu cao tấm gương y đức trên tuyến đầu chống dịch bệnh,…</a:t>
            </a:r>
          </a:p>
          <a:p>
            <a:pPr marL="457200" marR="0" lvl="0" indent="-457200" algn="just"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rPr>
              <a:t>Những người anh hùng đã chiến đấu chống giặc ngoại xâm, bảo vệ Tổ quốc,…</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思源黑体 Heavy" panose="020B0A00000000000000"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334A6962-D5AB-02C2-3D02-240CF785B445}"/>
              </a:ext>
            </a:extLst>
          </p:cNvPr>
          <p:cNvPicPr>
            <a:picLocks noChangeAspect="1"/>
          </p:cNvPicPr>
          <p:nvPr/>
        </p:nvPicPr>
        <p:blipFill>
          <a:blip r:embed="rId2"/>
          <a:stretch>
            <a:fillRect/>
          </a:stretch>
        </p:blipFill>
        <p:spPr>
          <a:xfrm>
            <a:off x="1204912" y="3419474"/>
            <a:ext cx="10016380" cy="2676525"/>
          </a:xfrm>
          <a:prstGeom prst="rect">
            <a:avLst/>
          </a:prstGeom>
        </p:spPr>
      </p:pic>
    </p:spTree>
    <p:extLst>
      <p:ext uri="{BB962C8B-B14F-4D97-AF65-F5344CB8AC3E}">
        <p14:creationId xmlns:p14="http://schemas.microsoft.com/office/powerpoint/2010/main" val="404071281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3A38B78D-53C8-96B7-E39A-2A6ACB616F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566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32B2D9-FAF5-4971-A062-6A83FA9D19B5}"/>
              </a:ext>
            </a:extLst>
          </p:cNvPr>
          <p:cNvSpPr/>
          <p:nvPr/>
        </p:nvSpPr>
        <p:spPr>
          <a:xfrm>
            <a:off x="295422"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p42">
            <a:extLst>
              <a:ext uri="{FF2B5EF4-FFF2-40B4-BE49-F238E27FC236}">
                <a16:creationId xmlns:a16="http://schemas.microsoft.com/office/drawing/2014/main" id="{82BD4B78-B6BE-48D4-A400-AD2A9E211E9B}"/>
              </a:ext>
            </a:extLst>
          </p:cNvPr>
          <p:cNvSpPr txBox="1">
            <a:spLocks/>
          </p:cNvSpPr>
          <p:nvPr/>
        </p:nvSpPr>
        <p:spPr>
          <a:xfrm>
            <a:off x="76200" y="413657"/>
            <a:ext cx="11382521" cy="796018"/>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b.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Xác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định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nội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 dung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trình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bày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Heavy" panose="020B0A00000000000000" pitchFamily="34" charset="-122"/>
                <a:cs typeface="Arial" panose="020B0604020202020204" pitchFamily="34" charset="0"/>
              </a:rPr>
              <a:t>.</a:t>
            </a:r>
          </a:p>
        </p:txBody>
      </p:sp>
      <p:pic>
        <p:nvPicPr>
          <p:cNvPr id="2" name="Picture 2" descr="Giáo Dục, Học Tập, Học Sinh, Kiến Thức, Học Nhóm, Tải hình PNG 187 -  Free.Vector6.com">
            <a:extLst>
              <a:ext uri="{FF2B5EF4-FFF2-40B4-BE49-F238E27FC236}">
                <a16:creationId xmlns:a16="http://schemas.microsoft.com/office/drawing/2014/main" id="{ECEE1E7A-AAFB-66CF-4045-F686F65A1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42"/>
          <a:stretch/>
        </p:blipFill>
        <p:spPr bwMode="auto">
          <a:xfrm>
            <a:off x="308505" y="353709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3">
            <a:extLst>
              <a:ext uri="{FF2B5EF4-FFF2-40B4-BE49-F238E27FC236}">
                <a16:creationId xmlns:a16="http://schemas.microsoft.com/office/drawing/2014/main" id="{9DE1BB6D-532F-18DF-1275-32958FA4B53B}"/>
              </a:ext>
            </a:extLst>
          </p:cNvPr>
          <p:cNvSpPr/>
          <p:nvPr/>
        </p:nvSpPr>
        <p:spPr>
          <a:xfrm>
            <a:off x="2991707" y="1623852"/>
            <a:ext cx="8476394" cy="1376523"/>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lumMod val="95000"/>
                    <a:lumOff val="5000"/>
                  </a:srgbClr>
                </a:solidFill>
                <a:latin typeface="Cambria" panose="02040503050406030204" pitchFamily="18" charset="0"/>
                <a:ea typeface="Cambria" panose="02040503050406030204" pitchFamily="18" charset="0"/>
              </a:rPr>
              <a:t>Em muốn nói về ai? Người đó đã làm gì? Mục đích của việc làm đó là gì? </a:t>
            </a:r>
            <a:endParaRPr kumimoji="0" lang="en-US" sz="28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10" name="Rounded Rectangle 3">
            <a:extLst>
              <a:ext uri="{FF2B5EF4-FFF2-40B4-BE49-F238E27FC236}">
                <a16:creationId xmlns:a16="http://schemas.microsoft.com/office/drawing/2014/main" id="{E16BBE6C-E7E6-D1AA-894C-C38244D291BF}"/>
              </a:ext>
            </a:extLst>
          </p:cNvPr>
          <p:cNvSpPr/>
          <p:nvPr/>
        </p:nvSpPr>
        <p:spPr>
          <a:xfrm>
            <a:off x="4877656" y="3700303"/>
            <a:ext cx="6828569" cy="1214598"/>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lumMod val="95000"/>
                    <a:lumOff val="5000"/>
                  </a:srgbClr>
                </a:solidFill>
                <a:latin typeface="Cambria" panose="02040503050406030204" pitchFamily="18" charset="0"/>
                <a:ea typeface="Cambria" panose="02040503050406030204" pitchFamily="18" charset="0"/>
              </a:rPr>
              <a:t>Em có cảm xúc, suy nghĩ như thế nào về người đó?</a:t>
            </a:r>
            <a:endParaRPr kumimoji="0" lang="en-US" sz="28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5993675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32B2D9-FAF5-4971-A062-6A83FA9D19B5}"/>
              </a:ext>
            </a:extLst>
          </p:cNvPr>
          <p:cNvSpPr/>
          <p:nvPr/>
        </p:nvSpPr>
        <p:spPr>
          <a:xfrm>
            <a:off x="295422"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ounded Rectangle 3">
            <a:extLst>
              <a:ext uri="{FF2B5EF4-FFF2-40B4-BE49-F238E27FC236}">
                <a16:creationId xmlns:a16="http://schemas.microsoft.com/office/drawing/2014/main" id="{E16BBE6C-E7E6-D1AA-894C-C38244D291BF}"/>
              </a:ext>
            </a:extLst>
          </p:cNvPr>
          <p:cNvSpPr/>
          <p:nvPr/>
        </p:nvSpPr>
        <p:spPr>
          <a:xfrm>
            <a:off x="2610706" y="280828"/>
            <a:ext cx="6828569" cy="1214598"/>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lumMod val="95000"/>
                    <a:lumOff val="5000"/>
                  </a:srgbClr>
                </a:solidFill>
                <a:latin typeface="Cambria" panose="02040503050406030204" pitchFamily="18" charset="0"/>
                <a:ea typeface="Cambria" panose="02040503050406030204" pitchFamily="18" charset="0"/>
              </a:rPr>
              <a:t>Nói rõ lí do vì sao em có cảm xúc, suy nghĩ như vậy.</a:t>
            </a:r>
            <a:endParaRPr kumimoji="0" lang="en-US" sz="28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C930736-3934-DEE5-D26E-FB23687B8D47}"/>
              </a:ext>
            </a:extLst>
          </p:cNvPr>
          <p:cNvSpPr txBox="1"/>
          <p:nvPr/>
        </p:nvSpPr>
        <p:spPr>
          <a:xfrm>
            <a:off x="1095375" y="2257425"/>
            <a:ext cx="10125075" cy="2862322"/>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Ví dụ: </a:t>
            </a:r>
            <a:r>
              <a:rPr lang="vi-VN" sz="3600" b="0" i="0" dirty="0">
                <a:solidFill>
                  <a:srgbClr val="000000"/>
                </a:solidFill>
                <a:effectLst/>
                <a:latin typeface="Cambria" panose="02040503050406030204" pitchFamily="18" charset="0"/>
                <a:ea typeface="Cambria" panose="02040503050406030204" pitchFamily="18" charset="0"/>
              </a:rPr>
              <a:t>Em 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04859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444</Words>
  <Application>Microsoft Office PowerPoint</Application>
  <PresentationFormat>Widescreen</PresentationFormat>
  <Paragraphs>30</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Cambria</vt:lpstr>
      <vt:lpstr>等线</vt:lpstr>
      <vt:lpstr>等线 Light</vt:lpstr>
      <vt:lpstr>思源黑体 Heavy</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2023-12-08T08:34:00Z</dcterms:created>
  <dcterms:modified xsi:type="dcterms:W3CDTF">2025-05-04T06:00:36Z</dcterms:modified>
</cp:coreProperties>
</file>