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0"/>
  </p:notesMasterIdLst>
  <p:sldIdLst>
    <p:sldId id="317" r:id="rId3"/>
    <p:sldId id="431" r:id="rId4"/>
    <p:sldId id="319" r:id="rId5"/>
    <p:sldId id="325" r:id="rId6"/>
    <p:sldId id="318" r:id="rId7"/>
    <p:sldId id="425" r:id="rId8"/>
    <p:sldId id="426" r:id="rId9"/>
    <p:sldId id="273" r:id="rId10"/>
    <p:sldId id="432" r:id="rId11"/>
    <p:sldId id="433" r:id="rId12"/>
    <p:sldId id="434" r:id="rId13"/>
    <p:sldId id="435" r:id="rId14"/>
    <p:sldId id="274" r:id="rId15"/>
    <p:sldId id="436" r:id="rId16"/>
    <p:sldId id="437" r:id="rId17"/>
    <p:sldId id="438" r:id="rId18"/>
    <p:sldId id="4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13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925915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395298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8153649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3" y="3117336"/>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4" y="3188285"/>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3" y="-177930"/>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5" y="2225935"/>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4"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9" y="5923792"/>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2" y="6259683"/>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5"/>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4"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4"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2"/>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0256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307479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1271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893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395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97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7" name="Google Shape;47;p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258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78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324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531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63" name="Google Shape;63;p1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4" name="Google Shape;64;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336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a:spLocks noGrp="1"/>
          </p:cNvSpPr>
          <p:nvPr>
            <p:ph type="pic" idx="2"/>
          </p:nvPr>
        </p:nvSpPr>
        <p:spPr>
          <a:xfrm>
            <a:off x="5183188" y="987426"/>
            <a:ext cx="6172200" cy="4873625"/>
          </a:xfrm>
          <a:prstGeom prst="rect">
            <a:avLst/>
          </a:prstGeom>
          <a:noFill/>
          <a:ln>
            <a:noFill/>
          </a:ln>
        </p:spPr>
      </p:sp>
      <p:sp>
        <p:nvSpPr>
          <p:cNvPr id="70" name="Google Shape;70;p1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144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582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37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1198177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57449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214855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648183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8770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05440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2024/1/4</a:t>
            </a:fld>
            <a:endParaRPr lang="zh-CN" altLang="en-US"/>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4236869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685A5CDF-E0F2-FD46-68F8-D9117CDC96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7143" y="171057"/>
            <a:ext cx="1341159" cy="1341159"/>
          </a:xfrm>
          <a:prstGeom prst="rect">
            <a:avLst/>
          </a:prstGeom>
        </p:spPr>
      </p:pic>
    </p:spTree>
    <p:extLst>
      <p:ext uri="{BB962C8B-B14F-4D97-AF65-F5344CB8AC3E}">
        <p14:creationId xmlns:p14="http://schemas.microsoft.com/office/powerpoint/2010/main" val="42609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7" name="9Slide.vn - 2019">
            <a:extLst>
              <a:ext uri="{FF2B5EF4-FFF2-40B4-BE49-F238E27FC236}">
                <a16:creationId xmlns:a16="http://schemas.microsoft.com/office/drawing/2014/main" id="{37D8255D-2552-4E8B-BBE4-237698EA65C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831926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slide" Target="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400"/>
          <a:stretch>
            <a:fillRect/>
          </a:stretch>
        </p:blipFill>
        <p:spPr>
          <a:xfrm>
            <a:off x="-231648" y="0"/>
            <a:ext cx="12423648" cy="6858000"/>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398115" flipH="1">
            <a:off x="5858988" y="4220941"/>
            <a:ext cx="5650024" cy="3178139"/>
          </a:xfrm>
          <a:prstGeom prst="rect">
            <a:avLst/>
          </a:prstGeom>
        </p:spPr>
      </p:pic>
      <p:pic>
        <p:nvPicPr>
          <p:cNvPr id="2050" name="Picture 2" descr="1W Science – Tree hunt! | Broad Heath Primary Schoo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95232">
            <a:off x="7160370" y="1130839"/>
            <a:ext cx="7991612" cy="799161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307215" y="1150376"/>
            <a:ext cx="5600812" cy="1614556"/>
          </a:xfrm>
          <a:prstGeom prst="roundRect">
            <a:avLst/>
          </a:prstGeom>
          <a:solidFill>
            <a:schemeClr val="bg1"/>
          </a:solid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6000" dirty="0">
                <a:solidFill>
                  <a:srgbClr val="FF0000"/>
                </a:solidFill>
                <a:latin typeface="UTM Cookies" panose="02040603050506020204" pitchFamily="18" charset="0"/>
              </a:rPr>
              <a:t>KHỞI ĐỘNG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68" y="3114800"/>
            <a:ext cx="3511064" cy="3743200"/>
          </a:xfrm>
          <a:prstGeom prst="rect">
            <a:avLst/>
          </a:prstGeom>
        </p:spPr>
      </p:pic>
    </p:spTree>
    <p:extLst>
      <p:ext uri="{BB962C8B-B14F-4D97-AF65-F5344CB8AC3E}">
        <p14:creationId xmlns:p14="http://schemas.microsoft.com/office/powerpoint/2010/main" val="42613658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Ề QUÊ">
            <a:hlinkClick r:id="" action="ppaction://media"/>
            <a:extLst>
              <a:ext uri="{FF2B5EF4-FFF2-40B4-BE49-F238E27FC236}">
                <a16:creationId xmlns:a16="http://schemas.microsoft.com/office/drawing/2014/main" id="{9C0968BC-4720-0F31-A87C-544877FFAC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55876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a:hlinkClick r:id="rId9"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902948" y="847725"/>
            <a:ext cx="4832783" cy="2896180"/>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3600" dirty="0" err="1">
                <a:solidFill>
                  <a:prstClr val="black"/>
                </a:solidFill>
                <a:latin typeface="Arial" panose="020B0604020202020204" pitchFamily="34" charset="0"/>
                <a:cs typeface="Arial" panose="020B0604020202020204" pitchFamily="34" charset="0"/>
              </a:rPr>
              <a:t>Các</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về</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quê</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thấy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những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điều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gì</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lạ</a:t>
            </a:r>
            <a:r>
              <a:rPr lang="en-US" sz="3600" dirty="0">
                <a:solidFill>
                  <a:prstClr val="black"/>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782" y="3619219"/>
            <a:ext cx="4473328" cy="3238781"/>
          </a:xfrm>
          <a:prstGeom prst="rect">
            <a:avLst/>
          </a:prstGeom>
        </p:spPr>
      </p:pic>
    </p:spTree>
    <p:extLst>
      <p:ext uri="{BB962C8B-B14F-4D97-AF65-F5344CB8AC3E}">
        <p14:creationId xmlns:p14="http://schemas.microsoft.com/office/powerpoint/2010/main" val="23672324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
                                        <p:tgtEl>
                                          <p:spTgt spid="23"/>
                                        </p:tgtEl>
                                      </p:cBhvr>
                                    </p:animEffect>
                                    <p:set>
                                      <p:cBhvr>
                                        <p:cTn id="13"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350</Words>
  <Application>Microsoft Office PowerPoint</Application>
  <PresentationFormat>Widescreen</PresentationFormat>
  <Paragraphs>21</Paragraphs>
  <Slides>17</Slides>
  <Notes>14</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等线</vt:lpstr>
      <vt:lpstr>等线 Light</vt:lpstr>
      <vt:lpstr>inpin heiti</vt:lpstr>
      <vt:lpstr>Arial</vt:lpstr>
      <vt:lpstr>Calibri</vt:lpstr>
      <vt:lpstr>Cambria</vt:lpstr>
      <vt:lpstr>UTM Cookies</vt:lpstr>
      <vt:lpstr>UTM Duepuntozero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2024-01-04T09:38:02Z</dcterms:created>
  <dcterms:modified xsi:type="dcterms:W3CDTF">2024-01-04T11:38:13Z</dcterms:modified>
</cp:coreProperties>
</file>