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1"/>
  </p:notesMasterIdLst>
  <p:sldIdLst>
    <p:sldId id="294" r:id="rId2"/>
    <p:sldId id="263" r:id="rId3"/>
    <p:sldId id="305" r:id="rId4"/>
    <p:sldId id="331" r:id="rId5"/>
    <p:sldId id="332" r:id="rId6"/>
    <p:sldId id="333" r:id="rId7"/>
    <p:sldId id="304" r:id="rId8"/>
    <p:sldId id="307" r:id="rId9"/>
    <p:sldId id="311" r:id="rId10"/>
    <p:sldId id="316" r:id="rId11"/>
    <p:sldId id="318" r:id="rId12"/>
    <p:sldId id="334" r:id="rId13"/>
    <p:sldId id="321" r:id="rId14"/>
    <p:sldId id="323" r:id="rId15"/>
    <p:sldId id="335" r:id="rId16"/>
    <p:sldId id="326" r:id="rId17"/>
    <p:sldId id="327" r:id="rId18"/>
    <p:sldId id="325" r:id="rId19"/>
    <p:sldId id="329" r:id="rId2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77976" autoAdjust="0"/>
  </p:normalViewPr>
  <p:slideViewPr>
    <p:cSldViewPr snapToGrid="0">
      <p:cViewPr varScale="1">
        <p:scale>
          <a:sx n="51" d="100"/>
          <a:sy n="51" d="100"/>
        </p:scale>
        <p:origin x="1256" y="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4B90912-FDBA-42D0-991E-ACEDF6CDF452}" type="datetimeFigureOut">
              <a:rPr lang="en-US" smtClean="0"/>
              <a:t>1/5/2025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99C894-4488-4BFE-B29D-6D5F74E3F29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4248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091356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88085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126871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3344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GV có thể cho các HS lựa chọn và giải thích lí do.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47432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6" name="Google Shape;4086;g10922682ce6_1_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7" name="Google Shape;4087;g10922682ce6_1_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00710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23450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821503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063762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1341842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96738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9033375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141741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932880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4768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918366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55159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8076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549002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779547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382079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0453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63617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288503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14730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287384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0641998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966548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2079319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404239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1940772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30907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234954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07473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772095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380419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21161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54102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B9C51E22-AF6F-40C4-B7E6-6B6D690376B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744123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717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1.wav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6.png"/><Relationship Id="rId3" Type="http://schemas.microsoft.com/office/2007/relationships/media" Target="../media/media4.mp3"/><Relationship Id="rId7" Type="http://schemas.openxmlformats.org/officeDocument/2006/relationships/image" Target="../media/image31.png"/><Relationship Id="rId12" Type="http://schemas.openxmlformats.org/officeDocument/2006/relationships/image" Target="../media/image35.png"/><Relationship Id="rId2" Type="http://schemas.microsoft.com/office/2007/relationships/media" Target="../media/media3.wav"/><Relationship Id="rId1" Type="http://schemas.openxmlformats.org/officeDocument/2006/relationships/audio" Target="NULL" TargetMode="External"/><Relationship Id="rId6" Type="http://schemas.openxmlformats.org/officeDocument/2006/relationships/image" Target="../media/image16.jpg"/><Relationship Id="rId11" Type="http://schemas.openxmlformats.org/officeDocument/2006/relationships/image" Target="../media/image29.png"/><Relationship Id="rId5" Type="http://schemas.openxmlformats.org/officeDocument/2006/relationships/slideLayout" Target="../slideLayouts/slideLayout11.xml"/><Relationship Id="rId10" Type="http://schemas.openxmlformats.org/officeDocument/2006/relationships/image" Target="../media/image34.svg"/><Relationship Id="rId4" Type="http://schemas.openxmlformats.org/officeDocument/2006/relationships/audio" Target="../media/media4.mp3"/><Relationship Id="rId9" Type="http://schemas.openxmlformats.org/officeDocument/2006/relationships/image" Target="../media/image33.png"/><Relationship Id="rId1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7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svg"/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42.png"/><Relationship Id="rId12" Type="http://schemas.openxmlformats.org/officeDocument/2006/relationships/image" Target="../media/image47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29.png"/><Relationship Id="rId11" Type="http://schemas.openxmlformats.org/officeDocument/2006/relationships/image" Target="../media/image46.svg"/><Relationship Id="rId5" Type="http://schemas.openxmlformats.org/officeDocument/2006/relationships/image" Target="../media/image41.png"/><Relationship Id="rId10" Type="http://schemas.openxmlformats.org/officeDocument/2006/relationships/image" Target="../media/image45.png"/><Relationship Id="rId4" Type="http://schemas.openxmlformats.org/officeDocument/2006/relationships/image" Target="../media/image40.png"/><Relationship Id="rId9" Type="http://schemas.openxmlformats.org/officeDocument/2006/relationships/image" Target="../media/image44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jpg"/><Relationship Id="rId3" Type="http://schemas.microsoft.com/office/2007/relationships/media" Target="../media/media6.wav"/><Relationship Id="rId7" Type="http://schemas.openxmlformats.org/officeDocument/2006/relationships/audio" Target="../media/audio3.wav"/><Relationship Id="rId12" Type="http://schemas.openxmlformats.org/officeDocument/2006/relationships/image" Target="../media/image29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7.xml"/><Relationship Id="rId11" Type="http://schemas.openxmlformats.org/officeDocument/2006/relationships/image" Target="../media/image52.png"/><Relationship Id="rId5" Type="http://schemas.openxmlformats.org/officeDocument/2006/relationships/slideLayout" Target="../slideLayouts/slideLayout11.xml"/><Relationship Id="rId10" Type="http://schemas.microsoft.com/office/2007/relationships/hdphoto" Target="../media/hdphoto3.wdp"/><Relationship Id="rId4" Type="http://schemas.openxmlformats.org/officeDocument/2006/relationships/audio" Target="../media/media6.wav"/><Relationship Id="rId9" Type="http://schemas.openxmlformats.org/officeDocument/2006/relationships/image" Target="../media/image2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svg"/><Relationship Id="rId3" Type="http://schemas.openxmlformats.org/officeDocument/2006/relationships/image" Target="../media/image49.jp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2.png"/><Relationship Id="rId5" Type="http://schemas.microsoft.com/office/2007/relationships/hdphoto" Target="../media/hdphoto3.wdp"/><Relationship Id="rId4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svg"/><Relationship Id="rId3" Type="http://schemas.microsoft.com/office/2007/relationships/media" Target="../media/media4.mp3"/><Relationship Id="rId7" Type="http://schemas.openxmlformats.org/officeDocument/2006/relationships/image" Target="../media/image55.png"/><Relationship Id="rId2" Type="http://schemas.microsoft.com/office/2007/relationships/media" Target="../media/media7.mp3"/><Relationship Id="rId1" Type="http://schemas.openxmlformats.org/officeDocument/2006/relationships/audio" Target="NULL" TargetMode="External"/><Relationship Id="rId6" Type="http://schemas.openxmlformats.org/officeDocument/2006/relationships/image" Target="../media/image49.jpg"/><Relationship Id="rId5" Type="http://schemas.openxmlformats.org/officeDocument/2006/relationships/slideLayout" Target="../slideLayouts/slideLayout11.xml"/><Relationship Id="rId10" Type="http://schemas.openxmlformats.org/officeDocument/2006/relationships/image" Target="../media/image29.png"/><Relationship Id="rId4" Type="http://schemas.openxmlformats.org/officeDocument/2006/relationships/audio" Target="../media/media4.mp3"/><Relationship Id="rId9" Type="http://schemas.openxmlformats.org/officeDocument/2006/relationships/image" Target="../media/image57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9.svg"/><Relationship Id="rId4" Type="http://schemas.openxmlformats.org/officeDocument/2006/relationships/image" Target="../media/image5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6.jp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6" Type="http://schemas.microsoft.com/office/2007/relationships/hdphoto" Target="../media/hdphoto1.wdp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Relationship Id="rId6" Type="http://schemas.microsoft.com/office/2007/relationships/hdphoto" Target="../media/hdphoto2.wdp"/><Relationship Id="rId5" Type="http://schemas.openxmlformats.org/officeDocument/2006/relationships/image" Target="../media/image21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23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25.svg"/><Relationship Id="rId4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microsoft.com/office/2007/relationships/media" Target="../media/media2.wav"/><Relationship Id="rId7" Type="http://schemas.openxmlformats.org/officeDocument/2006/relationships/image" Target="../media/image16.jp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11.xml"/><Relationship Id="rId10" Type="http://schemas.openxmlformats.org/officeDocument/2006/relationships/image" Target="../media/image30.png"/><Relationship Id="rId4" Type="http://schemas.openxmlformats.org/officeDocument/2006/relationships/audio" Target="../media/media2.wav"/><Relationship Id="rId9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2675" y="-253237"/>
            <a:ext cx="7254525" cy="6425438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4557D0E-6CE4-DD51-99F8-A08C6A3F4A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07686" y="1271308"/>
            <a:ext cx="2938527" cy="20484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A2086E7-2F50-C1F7-2FF2-DE514951935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77831" y="2082034"/>
            <a:ext cx="6693988" cy="301778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>
            <a:extLst>
              <a:ext uri="{FF2B5EF4-FFF2-40B4-BE49-F238E27FC236}">
                <a16:creationId xmlns:a16="http://schemas.microsoft.com/office/drawing/2014/main" id="{E6B924F3-FEBD-1536-9A3B-1D95B94B9CF2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t="42418" r="63876"/>
          <a:stretch>
            <a:fillRect/>
          </a:stretch>
        </p:blipFill>
        <p:spPr>
          <a:xfrm>
            <a:off x="9231103" y="4425698"/>
            <a:ext cx="1486561" cy="1848303"/>
          </a:xfrm>
          <a:prstGeom prst="rect">
            <a:avLst/>
          </a:prstGeom>
        </p:spPr>
      </p:pic>
      <p:pic>
        <p:nvPicPr>
          <p:cNvPr id="5" name="Picture 2">
            <a:extLst>
              <a:ext uri="{FF2B5EF4-FFF2-40B4-BE49-F238E27FC236}">
                <a16:creationId xmlns:a16="http://schemas.microsoft.com/office/drawing/2014/main" id="{72E3B80F-2D4F-EF83-5B99-61F77ED9E5C5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5916" b="66769"/>
          <a:stretch>
            <a:fillRect/>
          </a:stretch>
        </p:blipFill>
        <p:spPr>
          <a:xfrm>
            <a:off x="2388806" y="3713589"/>
            <a:ext cx="2379922" cy="1937539"/>
          </a:xfrm>
          <a:prstGeom prst="rect">
            <a:avLst/>
          </a:prstGeom>
        </p:spPr>
      </p:pic>
      <p:pic>
        <p:nvPicPr>
          <p:cNvPr id="6" name="Picture 4">
            <a:extLst>
              <a:ext uri="{FF2B5EF4-FFF2-40B4-BE49-F238E27FC236}">
                <a16:creationId xmlns:a16="http://schemas.microsoft.com/office/drawing/2014/main" id="{9736DAE9-9EAB-51D4-CAFD-D349E06B6D8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29944" t="57149" r="24138" b="8124"/>
          <a:stretch>
            <a:fillRect/>
          </a:stretch>
        </p:blipFill>
        <p:spPr>
          <a:xfrm>
            <a:off x="5722180" y="3510379"/>
            <a:ext cx="2262969" cy="1848303"/>
          </a:xfrm>
          <a:prstGeom prst="rect">
            <a:avLst/>
          </a:prstGeom>
        </p:spPr>
      </p:pic>
      <p:pic>
        <p:nvPicPr>
          <p:cNvPr id="3" name="Picture 3">
            <a:extLst>
              <a:ext uri="{FF2B5EF4-FFF2-40B4-BE49-F238E27FC236}">
                <a16:creationId xmlns:a16="http://schemas.microsoft.com/office/drawing/2014/main" id="{E4B819ED-C19B-FCCF-D4EE-B07C3C460506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34450" r="36364" b="57048"/>
          <a:stretch>
            <a:fillRect/>
          </a:stretch>
        </p:blipFill>
        <p:spPr>
          <a:xfrm>
            <a:off x="5835947" y="4864391"/>
            <a:ext cx="1896620" cy="2177101"/>
          </a:xfrm>
          <a:prstGeom prst="rect">
            <a:avLst/>
          </a:prstGeom>
        </p:spPr>
      </p:pic>
      <p:pic>
        <p:nvPicPr>
          <p:cNvPr id="7" name="Picture 5">
            <a:extLst>
              <a:ext uri="{FF2B5EF4-FFF2-40B4-BE49-F238E27FC236}">
                <a16:creationId xmlns:a16="http://schemas.microsoft.com/office/drawing/2014/main" id="{8A42BA50-2533-E8A7-4312-4BFA97573E58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8182" t="42644" b="18096"/>
          <a:stretch>
            <a:fillRect/>
          </a:stretch>
        </p:blipFill>
        <p:spPr>
          <a:xfrm>
            <a:off x="2217616" y="5415522"/>
            <a:ext cx="1668584" cy="1605919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id="{3E0F1EE9-3439-57FC-7EB2-3A831E9CCE6C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l="61484" b="57355"/>
          <a:stretch>
            <a:fillRect/>
          </a:stretch>
        </p:blipFill>
        <p:spPr>
          <a:xfrm>
            <a:off x="7666863" y="4864391"/>
            <a:ext cx="1882527" cy="1625760"/>
          </a:xfrm>
          <a:prstGeom prst="rect">
            <a:avLst/>
          </a:prstGeom>
        </p:spPr>
      </p:pic>
      <p:pic>
        <p:nvPicPr>
          <p:cNvPr id="9" name="Picture 10">
            <a:extLst>
              <a:ext uri="{FF2B5EF4-FFF2-40B4-BE49-F238E27FC236}">
                <a16:creationId xmlns:a16="http://schemas.microsoft.com/office/drawing/2014/main" id="{D31AA890-32D6-8F9B-456C-0A935EC78034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4245668" y="5085393"/>
            <a:ext cx="1337697" cy="1131469"/>
          </a:xfrm>
          <a:prstGeom prst="rect">
            <a:avLst/>
          </a:prstGeom>
        </p:spPr>
      </p:pic>
      <p:pic>
        <p:nvPicPr>
          <p:cNvPr id="11" name="âm thanh magic">
            <a:hlinkClick r:id="" action="ppaction://media"/>
            <a:extLst>
              <a:ext uri="{FF2B5EF4-FFF2-40B4-BE49-F238E27FC236}">
                <a16:creationId xmlns:a16="http://schemas.microsoft.com/office/drawing/2014/main" id="{80387AAD-9DCD-DA96-0442-F20B31993B8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210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743200" y="-990600"/>
            <a:ext cx="487363" cy="487363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57A88023-3589-AA76-C280-6E3168B03433}"/>
              </a:ext>
            </a:extLst>
          </p:cNvPr>
          <p:cNvGrpSpPr/>
          <p:nvPr/>
        </p:nvGrpSpPr>
        <p:grpSpPr>
          <a:xfrm>
            <a:off x="2257641" y="908766"/>
            <a:ext cx="8236724" cy="2299145"/>
            <a:chOff x="2257641" y="908766"/>
            <a:chExt cx="8236724" cy="2299145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A657A1B6-D850-8902-F6F8-0570DC7D719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88806" y="1039467"/>
              <a:ext cx="7974394" cy="2168444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D5ABBB4-6B88-DD34-8B2D-722A92BE3E5D}"/>
                </a:ext>
              </a:extLst>
            </p:cNvPr>
            <p:cNvSpPr txBox="1"/>
            <p:nvPr/>
          </p:nvSpPr>
          <p:spPr>
            <a:xfrm>
              <a:off x="3191217" y="1281728"/>
              <a:ext cx="6517025" cy="184665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Thật tuyệt vời! Chúng ta đã tìm xong nơi nghỉ ngơi cho</a:t>
              </a:r>
              <a:b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</a:b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ED5565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các bạn thú.</a:t>
              </a:r>
            </a:p>
          </p:txBody>
        </p:sp>
        <p:pic>
          <p:nvPicPr>
            <p:cNvPr id="15" name="Picture 11">
              <a:extLst>
                <a:ext uri="{FF2B5EF4-FFF2-40B4-BE49-F238E27FC236}">
                  <a16:creationId xmlns:a16="http://schemas.microsoft.com/office/drawing/2014/main" id="{57526126-5D4E-41B9-74BE-2203C7AA3A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rcRect/>
            <a:stretch>
              <a:fillRect/>
            </a:stretch>
          </p:blipFill>
          <p:spPr>
            <a:xfrm>
              <a:off x="9339176" y="1855105"/>
              <a:ext cx="1155189" cy="1231107"/>
            </a:xfrm>
            <a:prstGeom prst="rect">
              <a:avLst/>
            </a:prstGeom>
          </p:spPr>
        </p:pic>
        <p:pic>
          <p:nvPicPr>
            <p:cNvPr id="16" name="Picture 14">
              <a:extLst>
                <a:ext uri="{FF2B5EF4-FFF2-40B4-BE49-F238E27FC236}">
                  <a16:creationId xmlns:a16="http://schemas.microsoft.com/office/drawing/2014/main" id="{AFB109F8-814F-F012-F1CC-78FC819B31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rcRect/>
            <a:stretch>
              <a:fillRect/>
            </a:stretch>
          </p:blipFill>
          <p:spPr>
            <a:xfrm>
              <a:off x="2257641" y="908766"/>
              <a:ext cx="1155189" cy="1214923"/>
            </a:xfrm>
            <a:prstGeom prst="rect">
              <a:avLst/>
            </a:prstGeom>
          </p:spPr>
        </p:pic>
      </p:grpSp>
      <p:pic>
        <p:nvPicPr>
          <p:cNvPr id="18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472F5CBC-58E5-3D53-4B6B-B8F88691C6F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2986882" y="164876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38626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6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894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894"/>
                            </p:stCondLst>
                            <p:childTnLst>
                              <p:par>
                                <p:cTn id="6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10396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7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B3B3A32-8A7D-B879-6839-C8B79EB61B4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7877C0B-F777-492F-851D-C365F7251712}"/>
              </a:ext>
            </a:extLst>
          </p:cNvPr>
          <p:cNvSpPr txBox="1"/>
          <p:nvPr/>
        </p:nvSpPr>
        <p:spPr>
          <a:xfrm>
            <a:off x="2171700" y="730429"/>
            <a:ext cx="7848600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Đội cứu hộ tiếp tục đi xây thêm 1 cây cầu cho các bạn thú dễ dàng qua sông, hãy giúp chúng mình nhé!</a:t>
            </a:r>
          </a:p>
        </p:txBody>
      </p:sp>
      <p:pic>
        <p:nvPicPr>
          <p:cNvPr id="7" name="Picture 15">
            <a:extLst>
              <a:ext uri="{FF2B5EF4-FFF2-40B4-BE49-F238E27FC236}">
                <a16:creationId xmlns:a16="http://schemas.microsoft.com/office/drawing/2014/main" id="{04C9EACD-359E-7F65-062E-41BF36B9308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6065520" y="2434973"/>
            <a:ext cx="1066800" cy="1090426"/>
          </a:xfrm>
          <a:prstGeom prst="rect">
            <a:avLst/>
          </a:prstGeom>
        </p:spPr>
      </p:pic>
      <p:pic>
        <p:nvPicPr>
          <p:cNvPr id="8" name="Picture 14">
            <a:extLst>
              <a:ext uri="{FF2B5EF4-FFF2-40B4-BE49-F238E27FC236}">
                <a16:creationId xmlns:a16="http://schemas.microsoft.com/office/drawing/2014/main" id="{5B62A009-24D7-8F1A-35BA-86303F49542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5029200" y="2411782"/>
            <a:ext cx="1066800" cy="11219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908086"/>
      </p:ext>
    </p:extLst>
  </p:cSld>
  <p:clrMapOvr>
    <a:masterClrMapping/>
  </p:clrMapOvr>
  <p:transition spd="slow">
    <p:cover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hay túi cam có nhiều hơn và nhiều hơn mấy túi?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7393171" y="1515020"/>
            <a:ext cx="256953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2130054" y="1568185"/>
            <a:ext cx="2984206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65E41BF-7AF7-2A7C-4EDC-9BF19DAE844F}"/>
              </a:ext>
            </a:extLst>
          </p:cNvPr>
          <p:cNvSpPr/>
          <p:nvPr/>
        </p:nvSpPr>
        <p:spPr>
          <a:xfrm>
            <a:off x="2746743" y="2099811"/>
            <a:ext cx="3048001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78EAD4B-55C4-50F7-F0EB-1CEDBE5AD3FD}"/>
              </a:ext>
            </a:extLst>
          </p:cNvPr>
          <p:cNvSpPr/>
          <p:nvPr/>
        </p:nvSpPr>
        <p:spPr>
          <a:xfrm>
            <a:off x="8137450" y="2099811"/>
            <a:ext cx="1867787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22526BB-2CFE-2D68-84A8-F9CD93D15432}"/>
              </a:ext>
            </a:extLst>
          </p:cNvPr>
          <p:cNvSpPr/>
          <p:nvPr/>
        </p:nvSpPr>
        <p:spPr>
          <a:xfrm>
            <a:off x="2215115" y="2705867"/>
            <a:ext cx="1017183" cy="49453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5B1632A-0149-E5D0-0C4B-56C0AFE1F616}"/>
              </a:ext>
            </a:extLst>
          </p:cNvPr>
          <p:cNvSpPr/>
          <p:nvPr/>
        </p:nvSpPr>
        <p:spPr>
          <a:xfrm>
            <a:off x="4458585" y="2705867"/>
            <a:ext cx="5387164" cy="49453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658D12C-2A21-20FB-B9FF-9F1F36526E0F}"/>
              </a:ext>
            </a:extLst>
          </p:cNvPr>
          <p:cNvSpPr/>
          <p:nvPr/>
        </p:nvSpPr>
        <p:spPr>
          <a:xfrm>
            <a:off x="3331534" y="3258760"/>
            <a:ext cx="985285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FDA5180-8F89-074F-523E-70279EB8C464}"/>
              </a:ext>
            </a:extLst>
          </p:cNvPr>
          <p:cNvSpPr/>
          <p:nvPr/>
        </p:nvSpPr>
        <p:spPr>
          <a:xfrm>
            <a:off x="4905153" y="3269392"/>
            <a:ext cx="3462670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1102178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41767" y="818707"/>
            <a:ext cx="11887200" cy="57912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5493D12-4EFD-5833-68BC-57368F62CD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913DEC6-3358-BAC7-404E-5EFC0320859A}"/>
              </a:ext>
            </a:extLst>
          </p:cNvPr>
          <p:cNvSpPr txBox="1"/>
          <p:nvPr/>
        </p:nvSpPr>
        <p:spPr>
          <a:xfrm>
            <a:off x="2583712" y="1754373"/>
            <a:ext cx="7049385" cy="3877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/>
            <a:r>
              <a:rPr lang="vi-VN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377AA14-EF7B-FEE7-1F26-94CCFFDFDE1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3824"/>
          <a:stretch/>
        </p:blipFill>
        <p:spPr>
          <a:xfrm>
            <a:off x="762000" y="3810001"/>
            <a:ext cx="11734800" cy="3048000"/>
          </a:xfrm>
          <a:prstGeom prst="rect">
            <a:avLst/>
          </a:prstGeom>
        </p:spPr>
      </p:pic>
      <p:pic>
        <p:nvPicPr>
          <p:cNvPr id="5" name="Am-thanh-chuc-mung-chien-thang-www_tiengdong_com">
            <a:hlinkClick r:id="" action="ppaction://media"/>
            <a:extLst>
              <a:ext uri="{FF2B5EF4-FFF2-40B4-BE49-F238E27FC236}">
                <a16:creationId xmlns:a16="http://schemas.microsoft.com/office/drawing/2014/main" id="{C913CCE5-F15A-E8A5-5095-52E239A4BF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1388715" y="1838049"/>
            <a:ext cx="487363" cy="487363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5F164556-8133-3368-ADFD-D2DD8492AD9D}"/>
              </a:ext>
            </a:extLst>
          </p:cNvPr>
          <p:cNvGrpSpPr/>
          <p:nvPr/>
        </p:nvGrpSpPr>
        <p:grpSpPr>
          <a:xfrm>
            <a:off x="2382525" y="324344"/>
            <a:ext cx="7239000" cy="2928937"/>
            <a:chOff x="4071152" y="2046379"/>
            <a:chExt cx="4580703" cy="1913683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6857B67-479D-AA53-A020-9842A52CDCA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555" r="39745" b="48228"/>
            <a:stretch/>
          </p:blipFill>
          <p:spPr>
            <a:xfrm>
              <a:off x="4071152" y="2046379"/>
              <a:ext cx="4580703" cy="1913683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AC11167-BC0A-1CBC-577D-21C6638B7087}"/>
                </a:ext>
              </a:extLst>
            </p:cNvPr>
            <p:cNvSpPr txBox="1"/>
            <p:nvPr/>
          </p:nvSpPr>
          <p:spPr>
            <a:xfrm>
              <a:off x="5392123" y="2930525"/>
              <a:ext cx="2893076" cy="44240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0" i="0" u="none" strike="noStrike" kern="1200" cap="none" spc="0" normalizeH="0" baseline="0" noProof="0">
                  <a:ln w="28575">
                    <a:solidFill>
                      <a:srgbClr val="FFFFFF"/>
                    </a:solidFill>
                  </a:ln>
                  <a:solidFill>
                    <a:srgbClr val="FCECD0">
                      <a:lumMod val="25000"/>
                    </a:srgbClr>
                  </a:solidFill>
                  <a:effectLst>
                    <a:glow rad="127000">
                      <a:prstClr val="white"/>
                    </a:glow>
                    <a:outerShdw blurRad="317500" dist="749300" dir="2160000" sx="85000" sy="85000" algn="ctr" rotWithShape="0">
                      <a:prstClr val="white">
                        <a:alpha val="21000"/>
                      </a:prstClr>
                    </a:outerShdw>
                  </a:effectLst>
                  <a:uLnTx/>
                  <a:uFillTx/>
                  <a:latin typeface="UVN Banh Mi" pitchFamily="2" charset="0"/>
                  <a:ea typeface="+mn-ea"/>
                  <a:cs typeface="+mn-cs"/>
                </a:rPr>
                <a:t>  THẬT TUYỆT VỜI!</a:t>
              </a:r>
            </a:p>
          </p:txBody>
        </p:sp>
      </p:grpSp>
      <p:pic>
        <p:nvPicPr>
          <p:cNvPr id="9" name="Picture 7">
            <a:extLst>
              <a:ext uri="{FF2B5EF4-FFF2-40B4-BE49-F238E27FC236}">
                <a16:creationId xmlns:a16="http://schemas.microsoft.com/office/drawing/2014/main" id="{A840743A-AF24-C975-8948-BE18595381A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rcRect/>
          <a:stretch>
            <a:fillRect/>
          </a:stretch>
        </p:blipFill>
        <p:spPr>
          <a:xfrm>
            <a:off x="3024923" y="4367991"/>
            <a:ext cx="958499" cy="1002586"/>
          </a:xfrm>
          <a:prstGeom prst="rect">
            <a:avLst/>
          </a:prstGeom>
        </p:spPr>
      </p:pic>
      <p:pic>
        <p:nvPicPr>
          <p:cNvPr id="10" name="Picture 28">
            <a:extLst>
              <a:ext uri="{FF2B5EF4-FFF2-40B4-BE49-F238E27FC236}">
                <a16:creationId xmlns:a16="http://schemas.microsoft.com/office/drawing/2014/main" id="{1CEA55EE-F680-D879-EC1C-4160638A9C7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rcRect/>
          <a:stretch>
            <a:fillRect/>
          </a:stretch>
        </p:blipFill>
        <p:spPr>
          <a:xfrm flipH="1">
            <a:off x="1632691" y="3704362"/>
            <a:ext cx="1499668" cy="1238090"/>
          </a:xfrm>
          <a:prstGeom prst="rect">
            <a:avLst/>
          </a:prstGeom>
        </p:spPr>
      </p:pic>
      <p:pic>
        <p:nvPicPr>
          <p:cNvPr id="11" name="Picture 20">
            <a:extLst>
              <a:ext uri="{FF2B5EF4-FFF2-40B4-BE49-F238E27FC236}">
                <a16:creationId xmlns:a16="http://schemas.microsoft.com/office/drawing/2014/main" id="{4626F68C-67B3-C036-E991-BB702AF4525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rcRect/>
          <a:stretch>
            <a:fillRect/>
          </a:stretch>
        </p:blipFill>
        <p:spPr>
          <a:xfrm>
            <a:off x="142430" y="2325412"/>
            <a:ext cx="1483265" cy="247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3022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6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8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0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3.7037E-6 L 0.43763 0.06783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875" y="3380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07407E-6 L 0.42969 0.15278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484" y="763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4.07407E-6 L 0.375 0.14629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0" y="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305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95EAE67-F4A3-64D5-952E-09B38E7E59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669" b="34050"/>
          <a:stretch/>
        </p:blipFill>
        <p:spPr>
          <a:xfrm>
            <a:off x="1600200" y="152400"/>
            <a:ext cx="10174071" cy="8077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41F2AE9-B31D-2A3F-907A-8908DCA9306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45" r="52500"/>
          <a:stretch/>
        </p:blipFill>
        <p:spPr>
          <a:xfrm>
            <a:off x="-866421" y="2057400"/>
            <a:ext cx="5185144" cy="5867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1649A97-F398-1752-EC52-E15DA1EEFF04}"/>
              </a:ext>
            </a:extLst>
          </p:cNvPr>
          <p:cNvSpPr txBox="1"/>
          <p:nvPr/>
        </p:nvSpPr>
        <p:spPr>
          <a:xfrm>
            <a:off x="4876800" y="1371600"/>
            <a:ext cx="6019800" cy="27084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LOA...LOA...LOA! CHỖ Ở MỚI CHO CÁC BẠN THÚ ĐÃ ỔN ĐỊNH TỐT ĐẸP. CẢ KHU RỪNG SẼ TỔ CHỨC TIỆC LIÊN HOAN!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6DC41BC-6681-DEC3-CCDC-A22239097BC9}"/>
              </a:ext>
            </a:extLst>
          </p:cNvPr>
          <p:cNvSpPr txBox="1"/>
          <p:nvPr/>
        </p:nvSpPr>
        <p:spPr>
          <a:xfrm>
            <a:off x="4846983" y="1479322"/>
            <a:ext cx="6399028" cy="249299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Để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được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tham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dự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,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hãy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trả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lời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đúng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các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câu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hỏi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của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ban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tổ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chức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nhé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VN-Just Saying" panose="02000000000000000000" pitchFamily="50" charset="0"/>
                <a:ea typeface="+mn-ea"/>
                <a:cs typeface="+mn-cs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695652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1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Abs val="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1033399" y="152400"/>
            <a:ext cx="10125202" cy="1828800"/>
            <a:chOff x="344809" y="1235554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9" y="1235554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622997" y="1897170"/>
              <a:ext cx="8165345" cy="20844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Đọc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sau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biết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nào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bằng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bước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tính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0D99AE-986B-5168-E53A-0CE2ABC3ABEA}"/>
              </a:ext>
            </a:extLst>
          </p:cNvPr>
          <p:cNvGrpSpPr/>
          <p:nvPr/>
        </p:nvGrpSpPr>
        <p:grpSpPr>
          <a:xfrm>
            <a:off x="-533400" y="2514600"/>
            <a:ext cx="7772400" cy="3694043"/>
            <a:chOff x="-228600" y="2743200"/>
            <a:chExt cx="7772400" cy="369404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E6AF09-E6F9-9E7E-C04D-E8E397CDAA0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9AF2AF-CDCE-D9BC-CD36-16E3F477F9F7}"/>
                </a:ext>
              </a:extLst>
            </p:cNvPr>
            <p:cNvSpPr txBox="1"/>
            <p:nvPr/>
          </p:nvSpPr>
          <p:spPr>
            <a:xfrm>
              <a:off x="609600" y="3436059"/>
              <a:ext cx="563880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5486400" y="2514600"/>
            <a:ext cx="7772400" cy="3694043"/>
            <a:chOff x="-228600" y="2743200"/>
            <a:chExt cx="7772400" cy="3694043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743200"/>
              <a:ext cx="7772400" cy="3694043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09600" y="2936329"/>
              <a:ext cx="5638801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CECD0">
                      <a:lumMod val="25000"/>
                    </a:srgbClr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ECD0">
                      <a:lumMod val="25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5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1CA65F5E-34A1-C043-DBD6-6E7F17DE654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43200" y="1462687"/>
            <a:ext cx="487363" cy="487363"/>
          </a:xfrm>
          <a:prstGeom prst="rect">
            <a:avLst/>
          </a:prstGeom>
        </p:spPr>
      </p:pic>
      <p:pic>
        <p:nvPicPr>
          <p:cNvPr id="10" name="chien thang">
            <a:hlinkClick r:id="" action="ppaction://media"/>
            <a:extLst>
              <a:ext uri="{FF2B5EF4-FFF2-40B4-BE49-F238E27FC236}">
                <a16:creationId xmlns:a16="http://schemas.microsoft.com/office/drawing/2014/main" id="{0376395E-1E07-95B1-CBFE-4490654350EE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2704237" y="2270918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653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-0.28125 0.00856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3" y="417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35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0FDB5B-C14B-BED2-71C6-54C667B70545}"/>
              </a:ext>
            </a:extLst>
          </p:cNvPr>
          <p:cNvGrpSpPr/>
          <p:nvPr/>
        </p:nvGrpSpPr>
        <p:grpSpPr>
          <a:xfrm>
            <a:off x="2966582" y="0"/>
            <a:ext cx="7010401" cy="925033"/>
            <a:chOff x="344808" y="-1339561"/>
            <a:chExt cx="8721721" cy="3175756"/>
          </a:xfrm>
        </p:grpSpPr>
        <p:pic>
          <p:nvPicPr>
            <p:cNvPr id="7" name="Picture 8">
              <a:extLst>
                <a:ext uri="{FF2B5EF4-FFF2-40B4-BE49-F238E27FC236}">
                  <a16:creationId xmlns:a16="http://schemas.microsoft.com/office/drawing/2014/main" id="{C7648696-EFAA-F89E-3B2C-3E5F2B59D7F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40000"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344808" y="-1339561"/>
              <a:ext cx="8721721" cy="3175756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75CD80A-6F77-BF96-1EBA-56716F7C42DD}"/>
                </a:ext>
              </a:extLst>
            </p:cNvPr>
            <p:cNvSpPr txBox="1"/>
            <p:nvPr/>
          </p:nvSpPr>
          <p:spPr>
            <a:xfrm>
              <a:off x="594459" y="-646004"/>
              <a:ext cx="8165345" cy="11223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Hãy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giải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nhanh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bài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toán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này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nhé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156336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!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7D39AAB-E239-FFDD-798F-CF746FEFD920}"/>
              </a:ext>
            </a:extLst>
          </p:cNvPr>
          <p:cNvGrpSpPr/>
          <p:nvPr/>
        </p:nvGrpSpPr>
        <p:grpSpPr>
          <a:xfrm>
            <a:off x="-623578" y="893134"/>
            <a:ext cx="13868400" cy="1947171"/>
            <a:chOff x="-241455" y="1955677"/>
            <a:chExt cx="7772400" cy="4371934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D67BF273-CAE8-6B14-45F5-15B1945A3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41455" y="1955677"/>
              <a:ext cx="7772400" cy="4371934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06FF3C-7936-8010-31BE-DCE0F3F7B24B}"/>
                </a:ext>
              </a:extLst>
            </p:cNvPr>
            <p:cNvSpPr txBox="1"/>
            <p:nvPr/>
          </p:nvSpPr>
          <p:spPr>
            <a:xfrm>
              <a:off x="677650" y="2180858"/>
              <a:ext cx="5638801" cy="3938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20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,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Chuột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nhiều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Sóc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5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Thỏ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được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nhiều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hơn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Chuột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 10 </a:t>
              </a:r>
              <a:r>
                <a:rPr lang="en-US" sz="3600" b="1" dirty="0" err="1">
                  <a:solidFill>
                    <a:srgbClr val="FF0000"/>
                  </a:solidFill>
                  <a:latin typeface="Calibri" panose="020F0502020204030204"/>
                </a:rPr>
                <a:t>hạt</a:t>
              </a:r>
              <a:r>
                <a:rPr lang="en-US" sz="3600" b="1" dirty="0">
                  <a:solidFill>
                    <a:srgbClr val="FF0000"/>
                  </a:solidFill>
                  <a:latin typeface="Calibri" panose="020F0502020204030204"/>
                </a:rPr>
                <a:t>.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Hỏi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cả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bạn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nhặt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bao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nhiêu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hạt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dẻ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?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2B949E9-E7BE-7A84-0E94-C5B0B5FE17C4}"/>
              </a:ext>
            </a:extLst>
          </p:cNvPr>
          <p:cNvGrpSpPr/>
          <p:nvPr/>
        </p:nvGrpSpPr>
        <p:grpSpPr>
          <a:xfrm>
            <a:off x="1005763" y="2562447"/>
            <a:ext cx="10591800" cy="4295553"/>
            <a:chOff x="-228600" y="2696239"/>
            <a:chExt cx="7772400" cy="3694043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43188A3-9D82-5178-5412-7F5D2AF4A6D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28600" y="2696239"/>
              <a:ext cx="7772400" cy="3694043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6A5D0D-1009-DFD7-932E-DE79E8B09B46}"/>
                </a:ext>
              </a:extLst>
            </p:cNvPr>
            <p:cNvSpPr txBox="1"/>
            <p:nvPr/>
          </p:nvSpPr>
          <p:spPr>
            <a:xfrm>
              <a:off x="656518" y="3135912"/>
              <a:ext cx="5638801" cy="6543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CF0EB0B-5595-2BDF-F23E-5EA3A8DF9AA7}"/>
              </a:ext>
            </a:extLst>
          </p:cNvPr>
          <p:cNvSpPr txBox="1"/>
          <p:nvPr/>
        </p:nvSpPr>
        <p:spPr>
          <a:xfrm>
            <a:off x="3039657" y="2824911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Chuột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E5C7774-D8FB-286F-312A-6686CE290717}"/>
              </a:ext>
            </a:extLst>
          </p:cNvPr>
          <p:cNvSpPr txBox="1"/>
          <p:nvPr/>
        </p:nvSpPr>
        <p:spPr>
          <a:xfrm>
            <a:off x="2890871" y="3244920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+ 5 = 25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EF505B7-1AB5-3827-2719-F5BD2ADCB89B}"/>
              </a:ext>
            </a:extLst>
          </p:cNvPr>
          <p:cNvSpPr txBox="1"/>
          <p:nvPr/>
        </p:nvSpPr>
        <p:spPr>
          <a:xfrm>
            <a:off x="2938439" y="3674472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Thỏ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4BA0382-348B-79C7-E212-878906033084}"/>
              </a:ext>
            </a:extLst>
          </p:cNvPr>
          <p:cNvSpPr txBox="1"/>
          <p:nvPr/>
        </p:nvSpPr>
        <p:spPr>
          <a:xfrm>
            <a:off x="2938439" y="41069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25 + 10 = 35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D077404-7152-21D0-F86A-3C6970AD8A7B}"/>
              </a:ext>
            </a:extLst>
          </p:cNvPr>
          <p:cNvGrpSpPr/>
          <p:nvPr/>
        </p:nvGrpSpPr>
        <p:grpSpPr>
          <a:xfrm flipH="1">
            <a:off x="-273241" y="2900938"/>
            <a:ext cx="12057749" cy="2373084"/>
            <a:chOff x="5159010" y="541302"/>
            <a:chExt cx="6563168" cy="876428"/>
          </a:xfrm>
        </p:grpSpPr>
        <p:pic>
          <p:nvPicPr>
            <p:cNvPr id="27" name="Graphic 26">
              <a:extLst>
                <a:ext uri="{FF2B5EF4-FFF2-40B4-BE49-F238E27FC236}">
                  <a16:creationId xmlns:a16="http://schemas.microsoft.com/office/drawing/2014/main" id="{39A4DEEA-8BDE-5DBF-AA88-7D751D01AB5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159010" y="541302"/>
              <a:ext cx="6563168" cy="876428"/>
            </a:xfrm>
            <a:prstGeom prst="rect">
              <a:avLst/>
            </a:prstGeom>
          </p:spPr>
        </p:pic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7F4921-6A0C-CBB2-EDA3-ABD1ACF1399B}"/>
                </a:ext>
              </a:extLst>
            </p:cNvPr>
            <p:cNvSpPr txBox="1"/>
            <p:nvPr/>
          </p:nvSpPr>
          <p:spPr>
            <a:xfrm>
              <a:off x="6744996" y="897806"/>
              <a:ext cx="4406549" cy="27280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66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DỰ TIỆC THÔI CÁC BẠN ƠI!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E86AA64-6041-9666-C180-319B319660D7}"/>
              </a:ext>
            </a:extLst>
          </p:cNvPr>
          <p:cNvSpPr txBox="1"/>
          <p:nvPr/>
        </p:nvSpPr>
        <p:spPr>
          <a:xfrm>
            <a:off x="2477386" y="4588872"/>
            <a:ext cx="70493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Số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dẻ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cả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3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bạn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nhặt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được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là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D4BB905-20B3-D02F-EA61-9EBB40DB230D}"/>
              </a:ext>
            </a:extLst>
          </p:cNvPr>
          <p:cNvSpPr txBox="1"/>
          <p:nvPr/>
        </p:nvSpPr>
        <p:spPr>
          <a:xfrm>
            <a:off x="2980969" y="502132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 + 25 + 35 = 80 (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hạt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1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F20079-8DA4-A3E8-BEF1-65C58966CA11}"/>
              </a:ext>
            </a:extLst>
          </p:cNvPr>
          <p:cNvSpPr txBox="1"/>
          <p:nvPr/>
        </p:nvSpPr>
        <p:spPr>
          <a:xfrm>
            <a:off x="3725247" y="5648643"/>
            <a:ext cx="63786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Đáp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số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: 80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hạt</a:t>
            </a:r>
            <a:r>
              <a:rPr lang="en-US" sz="3600" b="1" dirty="0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 </a:t>
            </a:r>
            <a:r>
              <a:rPr lang="en-US" sz="3600" b="1" dirty="0" err="1">
                <a:solidFill>
                  <a:srgbClr val="FCECD0">
                    <a:lumMod val="10000"/>
                  </a:srgbClr>
                </a:solidFill>
                <a:latin typeface="Calibri" panose="020F0502020204030204"/>
              </a:rPr>
              <a:t>dẻ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ECD0">
                  <a:lumMod val="1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2181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3.33333E-6 L 1.00625 0.03079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13" y="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  <p:bldP spid="9" grpId="0"/>
      <p:bldP spid="10" grpId="0"/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248A686-AF87-BC17-7ABE-3B8E86E252E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295400" y="0"/>
            <a:ext cx="9447918" cy="231063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D249BFE-2C25-5E04-CF12-1948C2F924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397408" y="2332720"/>
            <a:ext cx="7243901" cy="4429297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pic>
        <p:nvPicPr>
          <p:cNvPr id="9" name="4_nhac vui tuoi">
            <a:hlinkClick r:id="" action="ppaction://media"/>
            <a:extLst>
              <a:ext uri="{FF2B5EF4-FFF2-40B4-BE49-F238E27FC236}">
                <a16:creationId xmlns:a16="http://schemas.microsoft.com/office/drawing/2014/main" id="{F2B688D1-B01E-DC26-3D37-BD70FD2BAC1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0794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819400" y="2819400"/>
            <a:ext cx="487363" cy="487363"/>
          </a:xfrm>
          <a:prstGeom prst="rect">
            <a:avLst/>
          </a:prstGeom>
        </p:spPr>
      </p:pic>
      <p:pic>
        <p:nvPicPr>
          <p:cNvPr id="10" name="Tieng-moi-nguoi-reo-ho-vo-tay-www_tiengdong_com">
            <a:hlinkClick r:id="" action="ppaction://media"/>
            <a:extLst>
              <a:ext uri="{FF2B5EF4-FFF2-40B4-BE49-F238E27FC236}">
                <a16:creationId xmlns:a16="http://schemas.microsoft.com/office/drawing/2014/main" id="{9CAE29FD-C8DE-655E-90CA-FA40CB8F393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2575719" y="4419600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9972531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4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4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6" dur="10396" fill="hold"/>
                                            <p:tgtEl>
                                              <p:spTgt spid="1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7" presetID="32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24" dur="1527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5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"/>
                    </p:tgtEl>
                  </p:cMediaNode>
                </p:audio>
                <p:audio>
                  <p:cMediaNode vol="80000">
                    <p:cTn id="26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0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DB99863-54C9-2856-37DD-9135E43EDE37}"/>
              </a:ext>
            </a:extLst>
          </p:cNvPr>
          <p:cNvGrpSpPr/>
          <p:nvPr/>
        </p:nvGrpSpPr>
        <p:grpSpPr>
          <a:xfrm>
            <a:off x="3581399" y="-496262"/>
            <a:ext cx="4419600" cy="3138920"/>
            <a:chOff x="3581399" y="-496262"/>
            <a:chExt cx="4419600" cy="3138920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6205A432-BF92-0C91-17DA-ECF5D3258A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581399" y="-496262"/>
              <a:ext cx="4419600" cy="3138920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9376AAD-6B4A-7306-0571-8084BD750026}"/>
                </a:ext>
              </a:extLst>
            </p:cNvPr>
            <p:cNvSpPr txBox="1"/>
            <p:nvPr/>
          </p:nvSpPr>
          <p:spPr>
            <a:xfrm>
              <a:off x="4457699" y="838200"/>
              <a:ext cx="2666999" cy="11850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0" i="0" u="none" strike="noStrike" kern="1200" cap="none" spc="0" normalizeH="0" baseline="0" noProof="0">
                  <a:ln>
                    <a:noFill/>
                  </a:ln>
                  <a:solidFill>
                    <a:srgbClr val="FFFFCC"/>
                  </a:solidFill>
                  <a:effectLst/>
                  <a:uLnTx/>
                  <a:uFillTx/>
                  <a:latin typeface="UVN Banh Mi" pitchFamily="2" charset="0"/>
                  <a:ea typeface="+mn-ea"/>
                  <a:cs typeface="+mn-cs"/>
                </a:rPr>
                <a:t>DẶN DÒ</a:t>
              </a:r>
              <a:endPara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FFCC"/>
                </a:solidFill>
                <a:effectLst/>
                <a:uLnTx/>
                <a:uFillTx/>
                <a:latin typeface="UVN Banh Mi" pitchFamily="2" charset="0"/>
                <a:ea typeface="+mn-ea"/>
                <a:cs typeface="+mn-cs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814604A-DFE0-2E4E-5AAD-EC0F6AF788CA}"/>
              </a:ext>
            </a:extLst>
          </p:cNvPr>
          <p:cNvSpPr txBox="1"/>
          <p:nvPr/>
        </p:nvSpPr>
        <p:spPr>
          <a:xfrm>
            <a:off x="1413061" y="2650662"/>
            <a:ext cx="8756274" cy="21938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Ôn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lại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dạng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Chuẩn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bị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5 -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Tiết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2F4D0F">
                    <a:lumMod val="75000"/>
                    <a:lumOff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A5B53C6-9FAE-D4C0-19D1-1F0F72420643}"/>
              </a:ext>
            </a:extLst>
          </p:cNvPr>
          <p:cNvSpPr txBox="1"/>
          <p:nvPr/>
        </p:nvSpPr>
        <p:spPr>
          <a:xfrm>
            <a:off x="4423144" y="6772939"/>
            <a:ext cx="44444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Hương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Thảo</a:t>
            </a:r>
            <a:r>
              <a:rPr lang="en-US" dirty="0">
                <a:solidFill>
                  <a:srgbClr val="FF0000"/>
                </a:solidFill>
              </a:rPr>
              <a:t> – </a:t>
            </a:r>
            <a:r>
              <a:rPr lang="en-US" dirty="0" err="1">
                <a:solidFill>
                  <a:srgbClr val="FF0000"/>
                </a:solidFill>
              </a:rPr>
              <a:t>Zalo</a:t>
            </a:r>
            <a:r>
              <a:rPr lang="en-US" dirty="0">
                <a:solidFill>
                  <a:srgbClr val="FF0000"/>
                </a:solidFill>
              </a:rPr>
              <a:t> 0972.115.126</a:t>
            </a:r>
          </a:p>
        </p:txBody>
      </p:sp>
    </p:spTree>
    <p:extLst>
      <p:ext uri="{BB962C8B-B14F-4D97-AF65-F5344CB8AC3E}">
        <p14:creationId xmlns:p14="http://schemas.microsoft.com/office/powerpoint/2010/main" val="5449927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Picture 27">
            <a:extLst>
              <a:ext uri="{FF2B5EF4-FFF2-40B4-BE49-F238E27FC236}">
                <a16:creationId xmlns:a16="http://schemas.microsoft.com/office/drawing/2014/main" id="{F70718E6-4400-1751-9D2A-34CE5DB7AB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297" y="339328"/>
            <a:ext cx="11608903" cy="6290071"/>
          </a:xfrm>
          <a:prstGeom prst="rect">
            <a:avLst/>
          </a:prstGeom>
        </p:spPr>
      </p:pic>
      <p:pic>
        <p:nvPicPr>
          <p:cNvPr id="21" name="Picture 7">
            <a:extLst>
              <a:ext uri="{FF2B5EF4-FFF2-40B4-BE49-F238E27FC236}">
                <a16:creationId xmlns:a16="http://schemas.microsoft.com/office/drawing/2014/main" id="{1257795C-67FB-4C42-3FE1-1D0E6E5622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0" y="3429001"/>
            <a:ext cx="3752588" cy="3555634"/>
          </a:xfrm>
          <a:prstGeom prst="rect">
            <a:avLst/>
          </a:prstGeom>
        </p:spPr>
      </p:pic>
      <p:sp>
        <p:nvSpPr>
          <p:cNvPr id="4091" name="Google Shape;4091;p44"/>
          <p:cNvSpPr/>
          <p:nvPr/>
        </p:nvSpPr>
        <p:spPr>
          <a:xfrm>
            <a:off x="533400" y="5151120"/>
            <a:ext cx="2133600" cy="21336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" name="Google Shape;4091;p44">
            <a:extLst>
              <a:ext uri="{FF2B5EF4-FFF2-40B4-BE49-F238E27FC236}">
                <a16:creationId xmlns:a16="http://schemas.microsoft.com/office/drawing/2014/main" id="{D19C9F76-C523-B959-E741-49D9D226DF31}"/>
              </a:ext>
            </a:extLst>
          </p:cNvPr>
          <p:cNvSpPr/>
          <p:nvPr/>
        </p:nvSpPr>
        <p:spPr>
          <a:xfrm>
            <a:off x="1371600" y="5760720"/>
            <a:ext cx="1600200" cy="1524000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FB9CEA8-1DE6-8F7A-048B-B045C8F714B5}"/>
              </a:ext>
            </a:extLst>
          </p:cNvPr>
          <p:cNvSpPr txBox="1">
            <a:spLocks/>
          </p:cNvSpPr>
          <p:nvPr/>
        </p:nvSpPr>
        <p:spPr>
          <a:xfrm>
            <a:off x="7391400" y="4402886"/>
            <a:ext cx="6617016" cy="1381916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313C3AF-AE5C-FAE0-8FD8-9283B9AA1A8A}"/>
              </a:ext>
            </a:extLst>
          </p:cNvPr>
          <p:cNvSpPr txBox="1"/>
          <p:nvPr/>
        </p:nvSpPr>
        <p:spPr>
          <a:xfrm>
            <a:off x="3884299" y="1546823"/>
            <a:ext cx="7764361" cy="40368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Nhận biết và nắm được cách giải bài toán có ba bước tính (phân tích tóm tắt đề bài, tìm cách giải, trình bày bài giải).</a:t>
            </a:r>
          </a:p>
          <a:p>
            <a:pPr marL="571500" lvl="0" indent="-571500" algn="just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vi-VN" sz="36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Vận dụng giải được các bài toán thực tế có ba bước tính.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A0C8C12-B758-4324-F301-5CC1A41A1CD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3651" y="3720740"/>
            <a:ext cx="3036071" cy="168264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C4A474D-41E6-E304-6340-37E2E24B0F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44915" y="2061957"/>
            <a:ext cx="7163421" cy="1859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6713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373599" cy="811842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B7CDAC-A9DD-380C-0F83-FFC9588186C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9761" y="1981200"/>
            <a:ext cx="5562600" cy="28956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>
            <a:extLst>
              <a:ext uri="{FF2B5EF4-FFF2-40B4-BE49-F238E27FC236}">
                <a16:creationId xmlns:a16="http://schemas.microsoft.com/office/drawing/2014/main" id="{79887D08-E6B7-CD83-4712-D521CC0D0A4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1778" y="2328531"/>
            <a:ext cx="2625519" cy="2893429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EFC19FC-5A58-2CF7-BA68-952A44737427}"/>
              </a:ext>
            </a:extLst>
          </p:cNvPr>
          <p:cNvSpPr/>
          <p:nvPr/>
        </p:nvSpPr>
        <p:spPr>
          <a:xfrm>
            <a:off x="1137683" y="510363"/>
            <a:ext cx="3338623" cy="1648046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86F8B8D-D8C9-FD83-ECDA-C1FEBFD29D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390431" y="2520027"/>
            <a:ext cx="1343025" cy="25622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57A446F8-902C-17DB-E988-4BAE1F23397C}"/>
              </a:ext>
            </a:extLst>
          </p:cNvPr>
          <p:cNvSpPr/>
          <p:nvPr/>
        </p:nvSpPr>
        <p:spPr>
          <a:xfrm>
            <a:off x="8335925" y="404037"/>
            <a:ext cx="3338623" cy="1648046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36008262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647507" y="-526774"/>
            <a:ext cx="17713842" cy="8118421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>
            <a:extLst>
              <a:ext uri="{FF2B5EF4-FFF2-40B4-BE49-F238E27FC236}">
                <a16:creationId xmlns:a16="http://schemas.microsoft.com/office/drawing/2014/main" id="{23776B89-452E-FEBA-3787-E36D78804B2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398" y="996748"/>
            <a:ext cx="1749745" cy="2142545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7BFFECC-B8C2-4C65-6CAD-5DD2290BF419}"/>
              </a:ext>
            </a:extLst>
          </p:cNvPr>
          <p:cNvSpPr/>
          <p:nvPr/>
        </p:nvSpPr>
        <p:spPr>
          <a:xfrm>
            <a:off x="2764464" y="350874"/>
            <a:ext cx="6028662" cy="2041451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342900" indent="-342900" algn="just">
              <a:buFontTx/>
              <a:buChar char="-"/>
            </a:pP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A9EA98A-2D01-513E-21F9-396EEE94F3F4}"/>
              </a:ext>
            </a:extLst>
          </p:cNvPr>
          <p:cNvSpPr txBox="1"/>
          <p:nvPr/>
        </p:nvSpPr>
        <p:spPr>
          <a:xfrm>
            <a:off x="509129" y="3353752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74DFF93-AB01-F030-8015-B0375E712934}"/>
              </a:ext>
            </a:extLst>
          </p:cNvPr>
          <p:cNvGrpSpPr/>
          <p:nvPr/>
        </p:nvGrpSpPr>
        <p:grpSpPr>
          <a:xfrm>
            <a:off x="1894667" y="3594369"/>
            <a:ext cx="1975584" cy="414105"/>
            <a:chOff x="3276600" y="3124200"/>
            <a:chExt cx="3505200" cy="399872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622B6285-06A8-E5EF-DB95-1C72B302339C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B2685300-B1C0-7EF7-0ADB-1777D08F84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82EBA9F5-861F-E120-2A0D-549B259D19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>
            <a:extLst>
              <a:ext uri="{FF2B5EF4-FFF2-40B4-BE49-F238E27FC236}">
                <a16:creationId xmlns:a16="http://schemas.microsoft.com/office/drawing/2014/main" id="{67523BF7-1DDC-4A11-D0CB-A47C26CE7A7F}"/>
              </a:ext>
            </a:extLst>
          </p:cNvPr>
          <p:cNvSpPr/>
          <p:nvPr/>
        </p:nvSpPr>
        <p:spPr>
          <a:xfrm>
            <a:off x="5688418" y="3540641"/>
            <a:ext cx="660741" cy="2000693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1FE4AAB-3EE0-FE6B-B1E9-D709E79DF6AA}"/>
              </a:ext>
            </a:extLst>
          </p:cNvPr>
          <p:cNvSpPr txBox="1"/>
          <p:nvPr/>
        </p:nvSpPr>
        <p:spPr>
          <a:xfrm>
            <a:off x="2099896" y="3122380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B61AD04-3C93-D114-1988-08C4D3716E4C}"/>
              </a:ext>
            </a:extLst>
          </p:cNvPr>
          <p:cNvSpPr txBox="1"/>
          <p:nvPr/>
        </p:nvSpPr>
        <p:spPr>
          <a:xfrm>
            <a:off x="418288" y="4189720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E6407F5-B847-94ED-FFBE-387CAE885256}"/>
              </a:ext>
            </a:extLst>
          </p:cNvPr>
          <p:cNvGrpSpPr/>
          <p:nvPr/>
        </p:nvGrpSpPr>
        <p:grpSpPr>
          <a:xfrm>
            <a:off x="1894667" y="4435008"/>
            <a:ext cx="3410980" cy="328380"/>
            <a:chOff x="3276600" y="3124200"/>
            <a:chExt cx="3505200" cy="399872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B9099B5C-56EF-3A7B-8942-4E037DDC96D4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FB0A7227-03E8-5F77-C272-4A98ACBEAD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63F9DD41-A4C8-814A-0305-343254E6E9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15042AB7-5F15-19B6-CEE1-6F97FF805341}"/>
              </a:ext>
            </a:extLst>
          </p:cNvPr>
          <p:cNvCxnSpPr>
            <a:cxnSpLocks/>
          </p:cNvCxnSpPr>
          <p:nvPr/>
        </p:nvCxnSpPr>
        <p:spPr>
          <a:xfrm flipV="1">
            <a:off x="3868779" y="4040373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>
            <a:extLst>
              <a:ext uri="{FF2B5EF4-FFF2-40B4-BE49-F238E27FC236}">
                <a16:creationId xmlns:a16="http://schemas.microsoft.com/office/drawing/2014/main" id="{E9BEA639-BDD2-0047-B357-3F9080697007}"/>
              </a:ext>
            </a:extLst>
          </p:cNvPr>
          <p:cNvSpPr/>
          <p:nvPr/>
        </p:nvSpPr>
        <p:spPr>
          <a:xfrm rot="16200000">
            <a:off x="4353541" y="3651792"/>
            <a:ext cx="488609" cy="1330541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EB8CE5-F8AF-2148-C0C9-92396036FD8A}"/>
              </a:ext>
            </a:extLst>
          </p:cNvPr>
          <p:cNvSpPr txBox="1"/>
          <p:nvPr/>
        </p:nvSpPr>
        <p:spPr>
          <a:xfrm>
            <a:off x="3974234" y="3613785"/>
            <a:ext cx="1494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C6E6D8C8-FC15-D2B9-65BB-65886013B311}"/>
              </a:ext>
            </a:extLst>
          </p:cNvPr>
          <p:cNvGrpSpPr/>
          <p:nvPr/>
        </p:nvGrpSpPr>
        <p:grpSpPr>
          <a:xfrm>
            <a:off x="6173196" y="4072270"/>
            <a:ext cx="1494650" cy="781940"/>
            <a:chOff x="9141412" y="3327992"/>
            <a:chExt cx="1494650" cy="78194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1215A99-8C4E-30C9-5824-63424B002ABA}"/>
                </a:ext>
              </a:extLst>
            </p:cNvPr>
            <p:cNvSpPr txBox="1"/>
            <p:nvPr/>
          </p:nvSpPr>
          <p:spPr>
            <a:xfrm>
              <a:off x="9141412" y="3391284"/>
              <a:ext cx="149465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6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C6E51">
                      <a:lumMod val="75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cây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43544CFA-96B7-C4B3-F032-0C4BA63DAD3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/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51DC1174-7727-858F-297E-4F72EAB673EE}"/>
              </a:ext>
            </a:extLst>
          </p:cNvPr>
          <p:cNvSpPr txBox="1"/>
          <p:nvPr/>
        </p:nvSpPr>
        <p:spPr>
          <a:xfrm>
            <a:off x="439553" y="4955264"/>
            <a:ext cx="14946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4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D60B5B-9241-440B-861E-A3FFFF0C4634}"/>
              </a:ext>
            </a:extLst>
          </p:cNvPr>
          <p:cNvGrpSpPr/>
          <p:nvPr/>
        </p:nvGrpSpPr>
        <p:grpSpPr>
          <a:xfrm>
            <a:off x="1913860" y="5147390"/>
            <a:ext cx="2764465" cy="381541"/>
            <a:chOff x="3276600" y="3124200"/>
            <a:chExt cx="3505200" cy="399872"/>
          </a:xfrm>
        </p:grpSpPr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D18ADE98-ACC2-2649-2150-0F9158D9F293}"/>
                </a:ext>
              </a:extLst>
            </p:cNvPr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7946F3C8-477A-0B11-B67D-C0A838575DE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10FEB1B5-54EC-3447-9FBC-1554EADEE7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BC54B51-08CA-A33B-2635-314DBBD7F5ED}"/>
              </a:ext>
            </a:extLst>
          </p:cNvPr>
          <p:cNvCxnSpPr>
            <a:cxnSpLocks/>
          </p:cNvCxnSpPr>
          <p:nvPr/>
        </p:nvCxnSpPr>
        <p:spPr>
          <a:xfrm flipV="1">
            <a:off x="4644956" y="4614531"/>
            <a:ext cx="0" cy="545645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>
            <a:extLst>
              <a:ext uri="{FF2B5EF4-FFF2-40B4-BE49-F238E27FC236}">
                <a16:creationId xmlns:a16="http://schemas.microsoft.com/office/drawing/2014/main" id="{00664701-26D9-700A-2C69-40E5A52420A4}"/>
              </a:ext>
            </a:extLst>
          </p:cNvPr>
          <p:cNvSpPr/>
          <p:nvPr/>
        </p:nvSpPr>
        <p:spPr>
          <a:xfrm rot="16200000">
            <a:off x="4912241" y="4465674"/>
            <a:ext cx="170121" cy="637953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5D17C3A-5B3A-211D-3176-D99C88D4DA64}"/>
              </a:ext>
            </a:extLst>
          </p:cNvPr>
          <p:cNvSpPr txBox="1"/>
          <p:nvPr/>
        </p:nvSpPr>
        <p:spPr>
          <a:xfrm>
            <a:off x="4590923" y="4879060"/>
            <a:ext cx="145900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FC6E51">
                    <a:lumMod val="7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C6E51">
                  <a:lumMod val="7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0883817-ECF5-3804-C915-064945EEDADA}"/>
              </a:ext>
            </a:extLst>
          </p:cNvPr>
          <p:cNvSpPr txBox="1"/>
          <p:nvPr/>
        </p:nvSpPr>
        <p:spPr>
          <a:xfrm>
            <a:off x="2838893" y="2541181"/>
            <a:ext cx="2562446" cy="6771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44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44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AADE6512-25C3-7DD9-260A-75579941CD85}"/>
              </a:ext>
            </a:extLst>
          </p:cNvPr>
          <p:cNvSpPr txBox="1"/>
          <p:nvPr/>
        </p:nvSpPr>
        <p:spPr>
          <a:xfrm>
            <a:off x="7251405" y="2498652"/>
            <a:ext cx="4518838" cy="408060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4000" b="1" i="1" u="sng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4000" b="1" u="sng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  <a:endParaRPr lang="vi-VN" sz="2800" b="1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800" b="1" i="0" u="none" strike="noStrike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rtl="0">
              <a:spcBef>
                <a:spcPts val="0"/>
              </a:spcBef>
              <a:spcAft>
                <a:spcPts val="500"/>
              </a:spcAft>
            </a:pPr>
            <a:r>
              <a:rPr lang="vi-VN" sz="2800" b="1" i="0" u="none" strike="noStrike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28370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0017C66-D2B2-1A16-AF3F-ECD50E31DA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0ED18778-078A-93E4-1D0D-0673B219E0CB}"/>
              </a:ext>
            </a:extLst>
          </p:cNvPr>
          <p:cNvGrpSpPr/>
          <p:nvPr/>
        </p:nvGrpSpPr>
        <p:grpSpPr>
          <a:xfrm>
            <a:off x="-381000" y="2286000"/>
            <a:ext cx="6027925" cy="3955825"/>
            <a:chOff x="-381000" y="2286000"/>
            <a:chExt cx="6027925" cy="3955825"/>
          </a:xfrm>
        </p:grpSpPr>
        <p:sp>
          <p:nvSpPr>
            <p:cNvPr id="2" name="TextBox 2">
              <a:extLst>
                <a:ext uri="{FF2B5EF4-FFF2-40B4-BE49-F238E27FC236}">
                  <a16:creationId xmlns:a16="http://schemas.microsoft.com/office/drawing/2014/main" id="{0B6D2547-761A-0ABA-3292-988D616C92EF}"/>
                </a:ext>
              </a:extLst>
            </p:cNvPr>
            <p:cNvSpPr txBox="1"/>
            <p:nvPr/>
          </p:nvSpPr>
          <p:spPr>
            <a:xfrm>
              <a:off x="1905000" y="4526638"/>
              <a:ext cx="2416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Nguyễn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Thị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Ái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Quyên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pic>
          <p:nvPicPr>
            <p:cNvPr id="3" name="Picture 4">
              <a:extLst>
                <a:ext uri="{FF2B5EF4-FFF2-40B4-BE49-F238E27FC236}">
                  <a16:creationId xmlns:a16="http://schemas.microsoft.com/office/drawing/2014/main" id="{55F9AAC0-2F52-7C65-3380-626127CEE4F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>
            <a:extLst>
              <a:ext uri="{FF2B5EF4-FFF2-40B4-BE49-F238E27FC236}">
                <a16:creationId xmlns:a16="http://schemas.microsoft.com/office/drawing/2014/main" id="{F958C965-DE7B-3AA3-75C7-5A5AC425597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 flipH="1">
            <a:off x="10109121" y="3652748"/>
            <a:ext cx="1705534" cy="285577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5205424-48C9-C349-D1B0-30934D32D16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85889" y="122790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25670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1B5CC2A-0857-744A-9941-2482254ED403}"/>
              </a:ext>
            </a:extLst>
          </p:cNvPr>
          <p:cNvSpPr txBox="1"/>
          <p:nvPr/>
        </p:nvSpPr>
        <p:spPr>
          <a:xfrm>
            <a:off x="4574441" y="1219200"/>
            <a:ext cx="624595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loài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nhỏ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đã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thấm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mệt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sau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cuộc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di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cư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Bây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ta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tìm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trú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ẩn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tạm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ấy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nghỉ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ngơi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bằng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đúng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b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</a:b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>
                  <a:glow rad="63500">
                    <a:srgbClr val="FFBD45">
                      <a:satMod val="175000"/>
                      <a:alpha val="40000"/>
                    </a:srgbClr>
                  </a:glow>
                </a:effectLst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toán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nhé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CECD0">
                    <a:lumMod val="2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! 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1AEF1E4B-5F9A-EC88-9E57-32283032FB7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43200" y="2275506"/>
            <a:ext cx="2286000" cy="3948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83279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9B58355-995A-E59E-0D0D-7640FB422702}"/>
              </a:ext>
            </a:extLst>
          </p:cNvPr>
          <p:cNvGrpSpPr/>
          <p:nvPr/>
        </p:nvGrpSpPr>
        <p:grpSpPr>
          <a:xfrm>
            <a:off x="1143000" y="990600"/>
            <a:ext cx="9746135" cy="3048000"/>
            <a:chOff x="1143000" y="990600"/>
            <a:chExt cx="9746135" cy="304800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1096EBD-5526-BCD3-5CD7-CE31C4D07A9C}"/>
                </a:ext>
              </a:extLst>
            </p:cNvPr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>
                <a:extLst>
                  <a:ext uri="{FF2B5EF4-FFF2-40B4-BE49-F238E27FC236}">
                    <a16:creationId xmlns:a16="http://schemas.microsoft.com/office/drawing/2014/main" id="{8B057168-344E-7CA1-A998-55DBD13809F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4EBDC42-CAA5-EB27-5AAB-853EA770D97C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9" name="Picture 8">
                <a:extLst>
                  <a:ext uri="{FF2B5EF4-FFF2-40B4-BE49-F238E27FC236}">
                    <a16:creationId xmlns:a16="http://schemas.microsoft.com/office/drawing/2014/main" id="{D4D3A650-903E-2D84-E175-81810D594BD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C36B638-285E-7D61-4C50-7521D938EA06}"/>
                </a:ext>
              </a:extLst>
            </p:cNvPr>
            <p:cNvSpPr txBox="1"/>
            <p:nvPr/>
          </p:nvSpPr>
          <p:spPr>
            <a:xfrm>
              <a:off x="1785439" y="1522515"/>
              <a:ext cx="8500254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i="0" dirty="0" err="1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3200" b="1" i="0" dirty="0">
                  <a:solidFill>
                    <a:srgbClr val="00206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>
            <a:extLst>
              <a:ext uri="{FF2B5EF4-FFF2-40B4-BE49-F238E27FC236}">
                <a16:creationId xmlns:a16="http://schemas.microsoft.com/office/drawing/2014/main" id="{54387DFB-E0B2-04D8-1843-360BDB9617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/>
        </p:blipFill>
        <p:spPr>
          <a:xfrm>
            <a:off x="9346019" y="3393558"/>
            <a:ext cx="2931550" cy="736326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B3A0A0CC-DD65-0313-E1D5-6FB323C094A9}"/>
              </a:ext>
            </a:extLst>
          </p:cNvPr>
          <p:cNvGrpSpPr/>
          <p:nvPr/>
        </p:nvGrpSpPr>
        <p:grpSpPr>
          <a:xfrm>
            <a:off x="2861298" y="5157495"/>
            <a:ext cx="6477000" cy="1115009"/>
            <a:chOff x="1143000" y="990600"/>
            <a:chExt cx="9689432" cy="297214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F0B4937-64DA-3B0F-0343-6EC691F02646}"/>
                </a:ext>
              </a:extLst>
            </p:cNvPr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>
                <a:extLst>
                  <a:ext uri="{FF2B5EF4-FFF2-40B4-BE49-F238E27FC236}">
                    <a16:creationId xmlns:a16="http://schemas.microsoft.com/office/drawing/2014/main" id="{A0351D6A-A037-1EA3-3EAA-5B9FA3DD4B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55BE2CD-885F-1104-9288-2F7DC1300816}"/>
                  </a:ext>
                </a:extLst>
              </p:cNvPr>
              <p:cNvSpPr txBox="1"/>
              <p:nvPr/>
            </p:nvSpPr>
            <p:spPr>
              <a:xfrm>
                <a:off x="615355" y="2052177"/>
                <a:ext cx="8165345" cy="7696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>
                    <a:ln>
                      <a:noFill/>
                    </a:ln>
                    <a:solidFill>
                      <a:srgbClr val="156336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C6365CB2-719A-4610-61A3-69EFBF0900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257CA9F-103D-4672-2B03-5BAB23B7E1A0}"/>
                </a:ext>
              </a:extLst>
            </p:cNvPr>
            <p:cNvSpPr txBox="1"/>
            <p:nvPr/>
          </p:nvSpPr>
          <p:spPr>
            <a:xfrm>
              <a:off x="1785439" y="1522514"/>
              <a:ext cx="8500254" cy="1886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>
                  <a:ln>
                    <a:noFill/>
                  </a:ln>
                  <a:solidFill>
                    <a:srgbClr val="016D16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6D6420B1-BC27-33AE-3FA8-F44AABDB40DE}"/>
              </a:ext>
            </a:extLst>
          </p:cNvPr>
          <p:cNvSpPr/>
          <p:nvPr/>
        </p:nvSpPr>
        <p:spPr>
          <a:xfrm>
            <a:off x="8743507" y="1493755"/>
            <a:ext cx="1038446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BF59F9B-6B92-A9F6-C0FE-B6F39ED49EC7}"/>
              </a:ext>
            </a:extLst>
          </p:cNvPr>
          <p:cNvSpPr/>
          <p:nvPr/>
        </p:nvSpPr>
        <p:spPr>
          <a:xfrm>
            <a:off x="1842975" y="2014752"/>
            <a:ext cx="1644503" cy="483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D95DC9-D71F-E485-0E21-2A4715DA2271}"/>
              </a:ext>
            </a:extLst>
          </p:cNvPr>
          <p:cNvSpPr/>
          <p:nvPr/>
        </p:nvSpPr>
        <p:spPr>
          <a:xfrm>
            <a:off x="3607980" y="2014752"/>
            <a:ext cx="1899685" cy="4413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D0C7EF6-C552-CBF6-69AB-F38278E93378}"/>
              </a:ext>
            </a:extLst>
          </p:cNvPr>
          <p:cNvSpPr/>
          <p:nvPr/>
        </p:nvSpPr>
        <p:spPr>
          <a:xfrm>
            <a:off x="6095998" y="2099812"/>
            <a:ext cx="2431313" cy="462636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6B7905C3-9607-85CC-02C1-D7B52181D588}"/>
              </a:ext>
            </a:extLst>
          </p:cNvPr>
          <p:cNvSpPr/>
          <p:nvPr/>
        </p:nvSpPr>
        <p:spPr>
          <a:xfrm>
            <a:off x="9126276" y="1982853"/>
            <a:ext cx="1076829" cy="57113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7F9ADCA-D0CF-A31A-D6EF-E89F5307B86E}"/>
              </a:ext>
            </a:extLst>
          </p:cNvPr>
          <p:cNvSpPr/>
          <p:nvPr/>
        </p:nvSpPr>
        <p:spPr>
          <a:xfrm>
            <a:off x="2151319" y="2604977"/>
            <a:ext cx="2675862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003E3EC3-058A-03C5-3426-C06AFBE0A40D}"/>
              </a:ext>
            </a:extLst>
          </p:cNvPr>
          <p:cNvSpPr/>
          <p:nvPr/>
        </p:nvSpPr>
        <p:spPr>
          <a:xfrm>
            <a:off x="5022109" y="2519917"/>
            <a:ext cx="4175054" cy="459374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E1027111-777C-1D5F-53CF-E8C274C957C0}"/>
              </a:ext>
            </a:extLst>
          </p:cNvPr>
          <p:cNvSpPr/>
          <p:nvPr/>
        </p:nvSpPr>
        <p:spPr>
          <a:xfrm>
            <a:off x="2842435" y="3125971"/>
            <a:ext cx="1293630" cy="329609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610868-B8C9-804F-2A8D-357E54C65111}"/>
              </a:ext>
            </a:extLst>
          </p:cNvPr>
          <p:cNvSpPr/>
          <p:nvPr/>
        </p:nvSpPr>
        <p:spPr>
          <a:xfrm>
            <a:off x="7276211" y="3072809"/>
            <a:ext cx="2527007" cy="41467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highlight>
                <a:srgbClr val="FFFF00"/>
              </a:highlight>
              <a:uLnTx/>
              <a:uFillTx/>
              <a:latin typeface="#9Slide02 Noi dung da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91323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40025" y="-381000"/>
            <a:ext cx="16137025" cy="7626259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0C2A0AE7-0E90-CA33-316D-5BF171A5E086}"/>
              </a:ext>
            </a:extLst>
          </p:cNvPr>
          <p:cNvSpPr txBox="1"/>
          <p:nvPr/>
        </p:nvSpPr>
        <p:spPr>
          <a:xfrm>
            <a:off x="1605516" y="1625411"/>
            <a:ext cx="8888819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lvl="0" algn="ctr">
              <a:defRPr/>
            </a:pP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lvl="0" algn="r">
              <a:defRPr/>
            </a:pP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36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16D16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08D6E55B-1A83-527D-01FF-4D48E1B3EB6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84224" y="-682761"/>
            <a:ext cx="487363" cy="487363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  <a:extLst>
              <a:ext uri="{FF2B5EF4-FFF2-40B4-BE49-F238E27FC236}">
                <a16:creationId xmlns:a16="http://schemas.microsoft.com/office/drawing/2014/main" id="{ED35824B-B077-893B-D3A4-B8D919EDF2A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257800" y="-1981200"/>
            <a:ext cx="487363" cy="487363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  <a:extLst>
              <a:ext uri="{FF2B5EF4-FFF2-40B4-BE49-F238E27FC236}">
                <a16:creationId xmlns:a16="http://schemas.microsoft.com/office/drawing/2014/main" id="{B4931C3C-F94A-8294-5283-17537CEC4F6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5331488" y="286237"/>
            <a:ext cx="487363" cy="4873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096E2AE-41E3-C54B-C6C4-24B595C7FB9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37733" y="225293"/>
            <a:ext cx="2725148" cy="1048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159</TotalTime>
  <Words>805</Words>
  <Application>Microsoft Office PowerPoint</Application>
  <PresentationFormat>Màn hình rộng</PresentationFormat>
  <Paragraphs>79</Paragraphs>
  <Slides>19</Slides>
  <Notes>9</Notes>
  <HiddenSlides>0</HiddenSlides>
  <MMClips>10</MMClips>
  <ScaleCrop>false</ScaleCrop>
  <HeadingPairs>
    <vt:vector size="6" baseType="variant">
      <vt:variant>
        <vt:lpstr>Phông được Dùng</vt:lpstr>
      </vt:variant>
      <vt:variant>
        <vt:i4>7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19</vt:i4>
      </vt:variant>
    </vt:vector>
  </HeadingPairs>
  <TitlesOfParts>
    <vt:vector size="27" baseType="lpstr">
      <vt:lpstr>#9Slide02 Noi dung dai</vt:lpstr>
      <vt:lpstr>Arial</vt:lpstr>
      <vt:lpstr>Balsamiq Sans</vt:lpstr>
      <vt:lpstr>Calibri</vt:lpstr>
      <vt:lpstr>Nunito</vt:lpstr>
      <vt:lpstr>SVN-Just Saying</vt:lpstr>
      <vt:lpstr>UVN Banh Mi</vt:lpstr>
      <vt:lpstr>The Jungle Agency by Slidesgo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Windows 11</cp:lastModifiedBy>
  <cp:revision>25</cp:revision>
  <dcterms:created xsi:type="dcterms:W3CDTF">2023-07-04T00:04:34Z</dcterms:created>
  <dcterms:modified xsi:type="dcterms:W3CDTF">2025-01-05T13:42:05Z</dcterms:modified>
  <cp:category>9Slide.vn</cp:category>
</cp:coreProperties>
</file>