
<file path=[Content_Types].xml><?xml version="1.0" encoding="utf-8"?>
<Types xmlns="http://schemas.openxmlformats.org/package/2006/content-types"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6" r:id="rId2"/>
    <p:sldMasterId id="2147483700" r:id="rId3"/>
    <p:sldMasterId id="2147483711" r:id="rId4"/>
  </p:sldMasterIdLst>
  <p:notesMasterIdLst>
    <p:notesMasterId r:id="rId24"/>
  </p:notesMasterIdLst>
  <p:sldIdLst>
    <p:sldId id="258" r:id="rId5"/>
    <p:sldId id="291" r:id="rId6"/>
    <p:sldId id="292" r:id="rId7"/>
    <p:sldId id="293" r:id="rId8"/>
    <p:sldId id="294" r:id="rId9"/>
    <p:sldId id="257" r:id="rId10"/>
    <p:sldId id="749" r:id="rId11"/>
    <p:sldId id="750" r:id="rId12"/>
    <p:sldId id="313" r:id="rId13"/>
    <p:sldId id="266" r:id="rId14"/>
    <p:sldId id="751" r:id="rId15"/>
    <p:sldId id="287" r:id="rId16"/>
    <p:sldId id="752" r:id="rId17"/>
    <p:sldId id="267" r:id="rId18"/>
    <p:sldId id="753" r:id="rId19"/>
    <p:sldId id="754" r:id="rId20"/>
    <p:sldId id="755" r:id="rId21"/>
    <p:sldId id="342" r:id="rId22"/>
    <p:sldId id="343" r:id="rId2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616DA210-FB5B-4158-B5E0-FEB733F419BA}" styleName="Light Style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81548" autoAdjust="0"/>
  </p:normalViewPr>
  <p:slideViewPr>
    <p:cSldViewPr snapToGrid="0">
      <p:cViewPr varScale="1">
        <p:scale>
          <a:sx n="51" d="100"/>
          <a:sy n="51" d="100"/>
        </p:scale>
        <p:origin x="1482" y="1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tableStyles" Target="tableStyle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DFB17BE-AA38-46BD-84C0-80359B7F2D77}" type="datetimeFigureOut">
              <a:rPr lang="en-US" smtClean="0"/>
              <a:t>8/10/2023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043E0AF-C90D-4F72-821A-8327ACB4714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870683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782956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9" name="Google Shape;8409;g13d8de14309_0_3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0" name="Google Shape;8410;g13d8de14309_0_3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3198975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7" name="Google Shape;7487;g13cfddbaeb9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8" name="Google Shape;7488;g13cfddbaeb9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870456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2" name="Google Shape;8392;g13d8de14309_0_4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93" name="Google Shape;8393;g13d8de14309_0_4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6657700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439369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5615645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7676813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1307566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520384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899926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145658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cái</a:t>
            </a:r>
            <a:r>
              <a:rPr lang="en-US" baseline="0" dirty="0"/>
              <a:t> </a:t>
            </a:r>
            <a:r>
              <a:rPr lang="en-US" baseline="0" dirty="0" err="1"/>
              <a:t>ni</a:t>
            </a:r>
            <a:r>
              <a:rPr lang="en-US" baseline="0" dirty="0"/>
              <a:t> </a:t>
            </a:r>
            <a:r>
              <a:rPr lang="en-US" baseline="0" dirty="0" err="1"/>
              <a:t>đưa</a:t>
            </a:r>
            <a:r>
              <a:rPr lang="en-US" baseline="0" dirty="0"/>
              <a:t> </a:t>
            </a:r>
            <a:r>
              <a:rPr lang="en-US" baseline="0" dirty="0" err="1"/>
              <a:t>vô</a:t>
            </a:r>
            <a:r>
              <a:rPr lang="en-US" baseline="0" dirty="0"/>
              <a:t> quiz – </a:t>
            </a:r>
            <a:r>
              <a:rPr lang="en-US" baseline="0" dirty="0" err="1"/>
              <a:t>kéo</a:t>
            </a:r>
            <a:r>
              <a:rPr lang="en-US" baseline="0" dirty="0"/>
              <a:t> </a:t>
            </a:r>
            <a:r>
              <a:rPr lang="en-US" baseline="0" dirty="0" err="1"/>
              <a:t>thả</a:t>
            </a:r>
            <a:r>
              <a:rPr lang="en-US" baseline="0" dirty="0"/>
              <a:t> </a:t>
            </a:r>
            <a:r>
              <a:rPr lang="en-US" baseline="0" dirty="0" err="1"/>
              <a:t>từ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tranh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99731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Nhấn</a:t>
            </a:r>
            <a:r>
              <a:rPr lang="en-US" baseline="0" dirty="0"/>
              <a:t> </a:t>
            </a:r>
            <a:r>
              <a:rPr lang="en-US" baseline="0" dirty="0" err="1"/>
              <a:t>hình</a:t>
            </a:r>
            <a:r>
              <a:rPr lang="en-US" baseline="0" dirty="0"/>
              <a:t> </a:t>
            </a:r>
            <a:r>
              <a:rPr lang="en-US" baseline="0" dirty="0" err="1"/>
              <a:t>cái</a:t>
            </a:r>
            <a:r>
              <a:rPr lang="en-US" baseline="0" dirty="0"/>
              <a:t> </a:t>
            </a:r>
            <a:r>
              <a:rPr lang="en-US" baseline="0" dirty="0" err="1"/>
              <a:t>xẻng</a:t>
            </a:r>
            <a:r>
              <a:rPr lang="en-US" baseline="0" dirty="0"/>
              <a:t> </a:t>
            </a:r>
            <a:r>
              <a:rPr lang="en-US" baseline="0" dirty="0">
                <a:sym typeface="Wingdings" panose="05000000000000000000" pitchFamily="2" charset="2"/>
              </a:rPr>
              <a:t> HS </a:t>
            </a:r>
            <a:r>
              <a:rPr lang="en-US" baseline="0" dirty="0" err="1">
                <a:sym typeface="Wingdings" panose="05000000000000000000" pitchFamily="2" charset="2"/>
              </a:rPr>
              <a:t>chọn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đáp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án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dấu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tích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xanh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xẻng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làm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đất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làm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đất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xong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túi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giống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chuyển</a:t>
            </a:r>
            <a:r>
              <a:rPr lang="en-US" baseline="0" dirty="0">
                <a:sym typeface="Wingdings" panose="05000000000000000000" pitchFamily="2" charset="2"/>
              </a:rPr>
              <a:t> sang slide </a:t>
            </a:r>
            <a:r>
              <a:rPr lang="en-US" baseline="0" dirty="0" err="1">
                <a:sym typeface="Wingdings" panose="05000000000000000000" pitchFamily="2" charset="2"/>
              </a:rPr>
              <a:t>tiếp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theo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618038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aseline="0" dirty="0">
                <a:sym typeface="Wingdings" panose="05000000000000000000" pitchFamily="2" charset="2"/>
              </a:rPr>
              <a:t>HS </a:t>
            </a:r>
            <a:r>
              <a:rPr lang="en-US" baseline="0" dirty="0" err="1">
                <a:sym typeface="Wingdings" panose="05000000000000000000" pitchFamily="2" charset="2"/>
              </a:rPr>
              <a:t>chọn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đáp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án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dấu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tích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xanh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gieo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gieo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xong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bình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nước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chuyển</a:t>
            </a:r>
            <a:r>
              <a:rPr lang="en-US" baseline="0" dirty="0">
                <a:sym typeface="Wingdings" panose="05000000000000000000" pitchFamily="2" charset="2"/>
              </a:rPr>
              <a:t> sang slide </a:t>
            </a:r>
            <a:r>
              <a:rPr lang="en-US" baseline="0" dirty="0" err="1">
                <a:sym typeface="Wingdings" panose="05000000000000000000" pitchFamily="2" charset="2"/>
              </a:rPr>
              <a:t>tiếp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theo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14058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Tương</a:t>
            </a:r>
            <a:r>
              <a:rPr lang="en-US" baseline="0" dirty="0"/>
              <a:t> </a:t>
            </a:r>
            <a:r>
              <a:rPr lang="en-US" baseline="0" dirty="0" err="1"/>
              <a:t>tự</a:t>
            </a:r>
            <a:r>
              <a:rPr lang="en-US" baseline="0" dirty="0"/>
              <a:t> slide 3,4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4872224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894839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278599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580446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032062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png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png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3821300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>
            <a:extLst>
              <a:ext uri="{FF2B5EF4-FFF2-40B4-BE49-F238E27FC236}">
                <a16:creationId xmlns:a16="http://schemas.microsoft.com/office/drawing/2014/main" id="{949AB25D-8BA0-45D3-A76A-2B6D6C2237B1}"/>
              </a:ext>
            </a:extLst>
          </p:cNvPr>
          <p:cNvSpPr/>
          <p:nvPr userDrawn="1"/>
        </p:nvSpPr>
        <p:spPr>
          <a:xfrm>
            <a:off x="1583871" y="935916"/>
            <a:ext cx="9024257" cy="4996542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id="{6ABA5CDA-4DA1-4E0D-88BE-82994794FC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C9C3D7CD-9E38-4913-A3E6-8BFB6C169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2F2D619F-17D3-4169-96B3-1A137F2E7D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42" b="4653"/>
          <a:stretch/>
        </p:blipFill>
        <p:spPr>
          <a:xfrm>
            <a:off x="9806360" y="4313539"/>
            <a:ext cx="2320653" cy="245525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088F8910-914E-4F34-8B1B-758EC85C9D52}"/>
              </a:ext>
            </a:extLst>
          </p:cNvPr>
          <p:cNvGrpSpPr/>
          <p:nvPr userDrawn="1"/>
        </p:nvGrpSpPr>
        <p:grpSpPr>
          <a:xfrm>
            <a:off x="5522050" y="925542"/>
            <a:ext cx="3942764" cy="5059622"/>
            <a:chOff x="5522050" y="925542"/>
            <a:chExt cx="3942764" cy="5059622"/>
          </a:xfrm>
          <a:solidFill>
            <a:schemeClr val="bg1">
              <a:alpha val="50000"/>
            </a:schemeClr>
          </a:solidFill>
        </p:grpSpPr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DEE1B63D-60C5-4D6D-9E98-AB07B50F60A8}"/>
                </a:ext>
              </a:extLst>
            </p:cNvPr>
            <p:cNvSpPr/>
            <p:nvPr userDrawn="1"/>
          </p:nvSpPr>
          <p:spPr>
            <a:xfrm>
              <a:off x="5882715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:a16="http://schemas.microsoft.com/office/drawing/2014/main" id="{2FC027C7-455F-4ED0-BC86-CAEFB87DB698}"/>
                </a:ext>
              </a:extLst>
            </p:cNvPr>
            <p:cNvSpPr/>
            <p:nvPr userDrawn="1"/>
          </p:nvSpPr>
          <p:spPr>
            <a:xfrm>
              <a:off x="624338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:a16="http://schemas.microsoft.com/office/drawing/2014/main" id="{DCB66CEE-F0D2-45F0-967A-1E1CEBEB4C9A}"/>
                </a:ext>
              </a:extLst>
            </p:cNvPr>
            <p:cNvSpPr/>
            <p:nvPr userDrawn="1"/>
          </p:nvSpPr>
          <p:spPr>
            <a:xfrm>
              <a:off x="6604044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:a16="http://schemas.microsoft.com/office/drawing/2014/main" id="{ACFFF094-B6AE-449D-B877-2CB6DD807425}"/>
                </a:ext>
              </a:extLst>
            </p:cNvPr>
            <p:cNvSpPr/>
            <p:nvPr userDrawn="1"/>
          </p:nvSpPr>
          <p:spPr>
            <a:xfrm>
              <a:off x="552205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矩形 26">
            <a:extLst>
              <a:ext uri="{FF2B5EF4-FFF2-40B4-BE49-F238E27FC236}">
                <a16:creationId xmlns:a16="http://schemas.microsoft.com/office/drawing/2014/main" id="{F0C840D3-E7F6-49F3-8147-7C247C695BC0}"/>
              </a:ext>
            </a:extLst>
          </p:cNvPr>
          <p:cNvSpPr/>
          <p:nvPr userDrawn="1"/>
        </p:nvSpPr>
        <p:spPr>
          <a:xfrm>
            <a:off x="2429417" y="1620479"/>
            <a:ext cx="7333163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FFC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8" name="图片 27" descr="图片包含 定居者&#10;&#10;描述已自动生成">
            <a:extLst>
              <a:ext uri="{FF2B5EF4-FFF2-40B4-BE49-F238E27FC236}">
                <a16:creationId xmlns:a16="http://schemas.microsoft.com/office/drawing/2014/main" id="{A8D24D6F-CBF0-40A6-9E32-40ADD2481A1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2024" y="4150526"/>
            <a:ext cx="3309134" cy="17715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5967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7" grpId="0" animBg="1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>
            <a:extLst>
              <a:ext uri="{FF2B5EF4-FFF2-40B4-BE49-F238E27FC236}">
                <a16:creationId xmlns:a16="http://schemas.microsoft.com/office/drawing/2014/main" id="{B44AB3F5-4055-4785-9A4C-C51DAAAF237A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9CB77B5C-CB19-4DAB-97BC-8A001350AF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27C56B0F-8B8F-4C51-A2F3-90D2DA9E0B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430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preserve="1" userDrawn="1">
  <p:cSld name="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8/10/2023</a:t>
            </a:fld>
            <a:endParaRPr lang="en-US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727589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 preserve="1" userDrawn="1">
  <p:cSld name="1_Title and Content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8/10/2023</a:t>
            </a:fld>
            <a:endParaRPr lang="en-US"/>
          </a:p>
        </p:txBody>
      </p:sp>
      <p:sp>
        <p:nvSpPr>
          <p:cNvPr id="31" name="Google Shape;31;p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2" name="Google Shape;32;p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4326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preserve="1" userDrawn="1">
  <p:cSld name="2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8/10/2023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100704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C354FBDB-570B-47DF-96E0-31EC931D5420}" type="datetimeFigureOut">
              <a:rPr lang="en-US" smtClean="0"/>
              <a:pPr/>
              <a:t>8/10/2023</a:t>
            </a:fld>
            <a:endParaRPr lang="en-US" dirty="0"/>
          </a:p>
        </p:txBody>
      </p:sp>
      <p:sp>
        <p:nvSpPr>
          <p:cNvPr id="16" name="Google Shape;16;p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17" name="Google Shape;17;p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7FA4BBA6-1016-4661-98DC-FB176A95F2C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8" name="Google Shape;18;p7"/>
          <p:cNvSpPr/>
          <p:nvPr/>
        </p:nvSpPr>
        <p:spPr>
          <a:xfrm>
            <a:off x="2629361" y="1930595"/>
            <a:ext cx="852022" cy="852022"/>
          </a:xfrm>
          <a:prstGeom prst="ellipse">
            <a:avLst/>
          </a:prstGeom>
          <a:solidFill>
            <a:srgbClr val="FEE599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 dirty="0">
              <a:solidFill>
                <a:schemeClr val="lt1"/>
              </a:solidFill>
              <a:latin typeface="UTM Avo" panose="02040603050506020204" pitchFamily="18" charset="0"/>
              <a:ea typeface="Cambria Math" panose="02040503050406030204" pitchFamily="18" charset="0"/>
              <a:cs typeface="Arial"/>
              <a:sym typeface="Arial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9AD1DDED-7DF5-4CD6-A1A3-FC0C2ECC92B2}"/>
              </a:ext>
            </a:extLst>
          </p:cNvPr>
          <p:cNvSpPr/>
          <p:nvPr userDrawn="1"/>
        </p:nvSpPr>
        <p:spPr>
          <a:xfrm>
            <a:off x="11060935" y="136524"/>
            <a:ext cx="1284651" cy="1284651"/>
          </a:xfrm>
          <a:prstGeom prst="ellipse">
            <a:avLst/>
          </a:prstGeom>
          <a:solidFill>
            <a:srgbClr val="29AE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655089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70263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F26A098B-D504-42D6-94EF-3066D6FA751A}"/>
              </a:ext>
            </a:extLst>
          </p:cNvPr>
          <p:cNvSpPr/>
          <p:nvPr userDrawn="1"/>
        </p:nvSpPr>
        <p:spPr>
          <a:xfrm>
            <a:off x="4972943" y="1914401"/>
            <a:ext cx="6868521" cy="3802956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08F9912-75F2-41A5-AF08-9D72784BB0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343C2AB-E622-41D8-AF3A-A919C4F406C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84554CFF-B746-440E-80FD-BBFE3B44ED2B}"/>
              </a:ext>
            </a:extLst>
          </p:cNvPr>
          <p:cNvGrpSpPr/>
          <p:nvPr userDrawn="1"/>
        </p:nvGrpSpPr>
        <p:grpSpPr>
          <a:xfrm>
            <a:off x="5594832" y="1645879"/>
            <a:ext cx="3937628" cy="4096878"/>
            <a:chOff x="5594832" y="1645879"/>
            <a:chExt cx="3937628" cy="4096878"/>
          </a:xfrm>
          <a:solidFill>
            <a:schemeClr val="bg1">
              <a:alpha val="50000"/>
            </a:schemeClr>
          </a:solidFill>
        </p:grpSpPr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969A46BF-5A1C-4FD9-BE6A-0570852B4FB7}"/>
                </a:ext>
              </a:extLst>
            </p:cNvPr>
            <p:cNvSpPr/>
            <p:nvPr userDrawn="1"/>
          </p:nvSpPr>
          <p:spPr>
            <a:xfrm>
              <a:off x="5594832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5059F92F-6D7B-4C62-90F9-79083BB9A9D5}"/>
                </a:ext>
              </a:extLst>
            </p:cNvPr>
            <p:cNvSpPr/>
            <p:nvPr userDrawn="1"/>
          </p:nvSpPr>
          <p:spPr>
            <a:xfrm>
              <a:off x="5953785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EC047FB7-FA1B-4CAE-80D1-90745477BB8E}"/>
                </a:ext>
              </a:extLst>
            </p:cNvPr>
            <p:cNvSpPr/>
            <p:nvPr userDrawn="1"/>
          </p:nvSpPr>
          <p:spPr>
            <a:xfrm>
              <a:off x="6312738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DF3F7B47-4549-49EC-806B-509376A5ACA4}"/>
                </a:ext>
              </a:extLst>
            </p:cNvPr>
            <p:cNvSpPr/>
            <p:nvPr userDrawn="1"/>
          </p:nvSpPr>
          <p:spPr>
            <a:xfrm>
              <a:off x="6671690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id="{2BB5A366-227D-4CFC-94D7-F6257B834F07}"/>
              </a:ext>
            </a:extLst>
          </p:cNvPr>
          <p:cNvSpPr/>
          <p:nvPr userDrawn="1"/>
        </p:nvSpPr>
        <p:spPr>
          <a:xfrm>
            <a:off x="4676504" y="1620479"/>
            <a:ext cx="6736457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CF36D730-F0C3-47E1-B754-CC61E5E422F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91497" y="4112654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5996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9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>
            <a:extLst>
              <a:ext uri="{FF2B5EF4-FFF2-40B4-BE49-F238E27FC236}">
                <a16:creationId xmlns:a16="http://schemas.microsoft.com/office/drawing/2014/main" id="{92F0645A-18B9-437F-8BCE-A8E56994CD1D}"/>
              </a:ext>
            </a:extLst>
          </p:cNvPr>
          <p:cNvSpPr/>
          <p:nvPr userDrawn="1"/>
        </p:nvSpPr>
        <p:spPr>
          <a:xfrm>
            <a:off x="2859717" y="2157826"/>
            <a:ext cx="7333163" cy="2580143"/>
          </a:xfrm>
          <a:prstGeom prst="rect">
            <a:avLst/>
          </a:prstGeom>
          <a:solidFill>
            <a:srgbClr val="85D8DE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80E2959-2275-4A63-94ED-2631360C9C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472A700-1A0D-4070-ACFA-126C327B9A9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id="{F765F7B5-FF41-4AA3-A43C-389A51865F41}"/>
              </a:ext>
            </a:extLst>
          </p:cNvPr>
          <p:cNvSpPr/>
          <p:nvPr userDrawn="1"/>
        </p:nvSpPr>
        <p:spPr>
          <a:xfrm>
            <a:off x="2429417" y="1733396"/>
            <a:ext cx="7333163" cy="2580143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B3A40FC9-0E13-4A27-88B0-D9226E3E16B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783126" y="3447899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37198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9" grpId="0" animBg="1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2F10E82C-BCA5-41DA-837F-4DBC4BAF139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B016DAA2-C119-4DE8-8240-3C90EC9993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525ABEE-41C3-4A5E-A073-CE8889D1CD0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A51F15F9-BA13-4460-8142-9C6FEEA7EF54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1" name="矩形: 圆角 10">
              <a:extLst>
                <a:ext uri="{FF2B5EF4-FFF2-40B4-BE49-F238E27FC236}">
                  <a16:creationId xmlns:a16="http://schemas.microsoft.com/office/drawing/2014/main" id="{26E569E2-751C-463C-8A75-50ABCD6239F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384130DF-5256-41EA-9C12-071D06ED52D3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32EF5879-ECE7-4468-98E5-4BC081A6B4CC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id="{10D593B2-9D37-4401-9C6B-1AEF9632F8F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0FDC6A6-874D-4D2B-95AF-7BC7424C43FB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8" name="组合 17">
                <a:extLst>
                  <a:ext uri="{FF2B5EF4-FFF2-40B4-BE49-F238E27FC236}">
                    <a16:creationId xmlns:a16="http://schemas.microsoft.com/office/drawing/2014/main" id="{FECAF79D-C9F9-4FD5-BAE0-858E5D5296C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9" name="直接连接符 18">
                  <a:extLst>
                    <a:ext uri="{FF2B5EF4-FFF2-40B4-BE49-F238E27FC236}">
                      <a16:creationId xmlns:a16="http://schemas.microsoft.com/office/drawing/2014/main" id="{9D75DC75-44FF-450A-AFD0-EE1E1D19EC1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" name="椭圆 19">
                  <a:extLst>
                    <a:ext uri="{FF2B5EF4-FFF2-40B4-BE49-F238E27FC236}">
                      <a16:creationId xmlns:a16="http://schemas.microsoft.com/office/drawing/2014/main" id="{5493F22F-265D-4EAA-958E-B9F157613B8F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352088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AD65A57-EBA1-4EA8-AD22-47A5B240369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006" b="53364"/>
          <a:stretch/>
        </p:blipFill>
        <p:spPr>
          <a:xfrm>
            <a:off x="0" y="4654373"/>
            <a:ext cx="12192000" cy="2203627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98036802-EC14-4F2A-B2DD-D09CC42D786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0"/>
            <a:ext cx="3714750" cy="183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133814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D5982FBE-1C8A-40CB-935A-9ECFF77FB202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B1676F0A-7FD5-4714-BA6B-22EE524253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BB7F5AAC-CB42-41FD-9562-F142B6647F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13" name="组合 12">
            <a:extLst>
              <a:ext uri="{FF2B5EF4-FFF2-40B4-BE49-F238E27FC236}">
                <a16:creationId xmlns:a16="http://schemas.microsoft.com/office/drawing/2014/main" id="{AD88DA1E-8532-41E4-826B-BC6E552CD37D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4" name="矩形: 圆角 13">
              <a:extLst>
                <a:ext uri="{FF2B5EF4-FFF2-40B4-BE49-F238E27FC236}">
                  <a16:creationId xmlns:a16="http://schemas.microsoft.com/office/drawing/2014/main" id="{16AE8B10-5C3A-4604-9B2E-37FBA072957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B94BF722-B479-4702-BB30-417A26BC04FB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E5B5F2D1-364F-45A2-816B-A9C7AE715FF8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20" name="直接连接符 19">
                  <a:extLst>
                    <a:ext uri="{FF2B5EF4-FFF2-40B4-BE49-F238E27FC236}">
                      <a16:creationId xmlns:a16="http://schemas.microsoft.com/office/drawing/2014/main" id="{0C786428-846B-4280-AE92-FB2B3C5062B1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1" name="椭圆 20">
                  <a:extLst>
                    <a:ext uri="{FF2B5EF4-FFF2-40B4-BE49-F238E27FC236}">
                      <a16:creationId xmlns:a16="http://schemas.microsoft.com/office/drawing/2014/main" id="{50DCD29A-3CF1-4415-8C1D-B387A2EB1980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17BE55E5-5514-49FC-8942-75BDC779AD33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8" name="直接连接符 17">
                  <a:extLst>
                    <a:ext uri="{FF2B5EF4-FFF2-40B4-BE49-F238E27FC236}">
                      <a16:creationId xmlns:a16="http://schemas.microsoft.com/office/drawing/2014/main" id="{B8B6B3AF-9B46-4555-9483-231493111B9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" name="椭圆 18">
                  <a:extLst>
                    <a:ext uri="{FF2B5EF4-FFF2-40B4-BE49-F238E27FC236}">
                      <a16:creationId xmlns:a16="http://schemas.microsoft.com/office/drawing/2014/main" id="{C81ABF99-5387-4EF9-B39C-D7EFD6F4FB3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087098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:a16="http://schemas.microsoft.com/office/drawing/2014/main" id="{759FFFEB-D577-46C2-83B6-E986266027B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3A896F24-1165-4292-AC1A-48F7D77E48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8D913F4-5503-4A6A-AC87-6F4491D42C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id="{4D082E6F-EC48-413E-BE38-D1AA8769D900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0" name="矩形: 圆角 9">
              <a:extLst>
                <a:ext uri="{FF2B5EF4-FFF2-40B4-BE49-F238E27FC236}">
                  <a16:creationId xmlns:a16="http://schemas.microsoft.com/office/drawing/2014/main" id="{586A89F1-5537-4804-BF13-3E2E8CF6897C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68A9C95B-1DA7-47A3-96A3-343759102BE4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id="{C78FFD77-09F1-4B70-85A6-08152CD00B82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6" name="直接连接符 15">
                  <a:extLst>
                    <a:ext uri="{FF2B5EF4-FFF2-40B4-BE49-F238E27FC236}">
                      <a16:creationId xmlns:a16="http://schemas.microsoft.com/office/drawing/2014/main" id="{D17C174F-2A54-44A8-9BCA-6C54FCAE7F1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" name="椭圆 16">
                  <a:extLst>
                    <a:ext uri="{FF2B5EF4-FFF2-40B4-BE49-F238E27FC236}">
                      <a16:creationId xmlns:a16="http://schemas.microsoft.com/office/drawing/2014/main" id="{5707558A-0E85-4828-8332-C0888E6B850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" name="组合 12">
                <a:extLst>
                  <a:ext uri="{FF2B5EF4-FFF2-40B4-BE49-F238E27FC236}">
                    <a16:creationId xmlns:a16="http://schemas.microsoft.com/office/drawing/2014/main" id="{56E7A15D-08C8-49FE-A2F4-6ED4E1709CC7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4" name="直接连接符 13">
                  <a:extLst>
                    <a:ext uri="{FF2B5EF4-FFF2-40B4-BE49-F238E27FC236}">
                      <a16:creationId xmlns:a16="http://schemas.microsoft.com/office/drawing/2014/main" id="{8EAD2DED-C37A-4B33-AB12-1EA125863C7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CE5F093-2CE0-4931-A94A-42FE3886186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951174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>
            <a:extLst>
              <a:ext uri="{FF2B5EF4-FFF2-40B4-BE49-F238E27FC236}">
                <a16:creationId xmlns:a16="http://schemas.microsoft.com/office/drawing/2014/main" id="{80777014-831A-4C5E-9B79-ED2DA8F8F884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BC1A8D8F-17A9-4F60-B253-865B2E2CF0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E8079A38-B751-48BB-9C04-319CC726FD1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8" name="组合 7">
            <a:extLst>
              <a:ext uri="{FF2B5EF4-FFF2-40B4-BE49-F238E27FC236}">
                <a16:creationId xmlns:a16="http://schemas.microsoft.com/office/drawing/2014/main" id="{23B117D8-E30B-41A2-A996-92018ABAE311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9" name="矩形: 圆角 8">
              <a:extLst>
                <a:ext uri="{FF2B5EF4-FFF2-40B4-BE49-F238E27FC236}">
                  <a16:creationId xmlns:a16="http://schemas.microsoft.com/office/drawing/2014/main" id="{EDA1C131-7FDC-4E1A-8988-F6247388C606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0" name="组合 9">
              <a:extLst>
                <a:ext uri="{FF2B5EF4-FFF2-40B4-BE49-F238E27FC236}">
                  <a16:creationId xmlns:a16="http://schemas.microsoft.com/office/drawing/2014/main" id="{CBF86380-0C5F-4DBB-B50E-7DD4D4C00F19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1" name="组合 10">
                <a:extLst>
                  <a:ext uri="{FF2B5EF4-FFF2-40B4-BE49-F238E27FC236}">
                    <a16:creationId xmlns:a16="http://schemas.microsoft.com/office/drawing/2014/main" id="{4A2E9EA3-2361-4190-8EB5-D07658C8DF1B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5" name="直接连接符 14">
                  <a:extLst>
                    <a:ext uri="{FF2B5EF4-FFF2-40B4-BE49-F238E27FC236}">
                      <a16:creationId xmlns:a16="http://schemas.microsoft.com/office/drawing/2014/main" id="{E8991E84-045B-4987-B258-D3D1A5E9B986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6" name="椭圆 15">
                  <a:extLst>
                    <a:ext uri="{FF2B5EF4-FFF2-40B4-BE49-F238E27FC236}">
                      <a16:creationId xmlns:a16="http://schemas.microsoft.com/office/drawing/2014/main" id="{C50C59CD-E28B-41ED-85E2-1C5E48445F0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id="{4A4BE78A-645E-4A0C-8088-327AF2BC723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id="{8B6992C0-5D24-4188-B22E-E5AFC63F4B7A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4" name="椭圆 13">
                  <a:extLst>
                    <a:ext uri="{FF2B5EF4-FFF2-40B4-BE49-F238E27FC236}">
                      <a16:creationId xmlns:a16="http://schemas.microsoft.com/office/drawing/2014/main" id="{867A0D55-CF8D-4A33-A6C8-C2E1A38552CD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914707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>
            <a:extLst>
              <a:ext uri="{FF2B5EF4-FFF2-40B4-BE49-F238E27FC236}">
                <a16:creationId xmlns:a16="http://schemas.microsoft.com/office/drawing/2014/main" id="{949AB25D-8BA0-45D3-A76A-2B6D6C2237B1}"/>
              </a:ext>
            </a:extLst>
          </p:cNvPr>
          <p:cNvSpPr/>
          <p:nvPr userDrawn="1"/>
        </p:nvSpPr>
        <p:spPr>
          <a:xfrm>
            <a:off x="1583871" y="935916"/>
            <a:ext cx="9024257" cy="4996542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id="{6ABA5CDA-4DA1-4E0D-88BE-82994794FC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C9C3D7CD-9E38-4913-A3E6-8BFB6C169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2F2D619F-17D3-4169-96B3-1A137F2E7D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42" b="4653"/>
          <a:stretch/>
        </p:blipFill>
        <p:spPr>
          <a:xfrm>
            <a:off x="9806360" y="4313539"/>
            <a:ext cx="2320653" cy="245525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088F8910-914E-4F34-8B1B-758EC85C9D52}"/>
              </a:ext>
            </a:extLst>
          </p:cNvPr>
          <p:cNvGrpSpPr/>
          <p:nvPr userDrawn="1"/>
        </p:nvGrpSpPr>
        <p:grpSpPr>
          <a:xfrm>
            <a:off x="5522050" y="925542"/>
            <a:ext cx="3942764" cy="5059622"/>
            <a:chOff x="5522050" y="925542"/>
            <a:chExt cx="3942764" cy="5059622"/>
          </a:xfrm>
          <a:solidFill>
            <a:schemeClr val="bg1">
              <a:alpha val="50000"/>
            </a:schemeClr>
          </a:solidFill>
        </p:grpSpPr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DEE1B63D-60C5-4D6D-9E98-AB07B50F60A8}"/>
                </a:ext>
              </a:extLst>
            </p:cNvPr>
            <p:cNvSpPr/>
            <p:nvPr userDrawn="1"/>
          </p:nvSpPr>
          <p:spPr>
            <a:xfrm>
              <a:off x="5882715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:a16="http://schemas.microsoft.com/office/drawing/2014/main" id="{2FC027C7-455F-4ED0-BC86-CAEFB87DB698}"/>
                </a:ext>
              </a:extLst>
            </p:cNvPr>
            <p:cNvSpPr/>
            <p:nvPr userDrawn="1"/>
          </p:nvSpPr>
          <p:spPr>
            <a:xfrm>
              <a:off x="624338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:a16="http://schemas.microsoft.com/office/drawing/2014/main" id="{DCB66CEE-F0D2-45F0-967A-1E1CEBEB4C9A}"/>
                </a:ext>
              </a:extLst>
            </p:cNvPr>
            <p:cNvSpPr/>
            <p:nvPr userDrawn="1"/>
          </p:nvSpPr>
          <p:spPr>
            <a:xfrm>
              <a:off x="6604044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:a16="http://schemas.microsoft.com/office/drawing/2014/main" id="{ACFFF094-B6AE-449D-B877-2CB6DD807425}"/>
                </a:ext>
              </a:extLst>
            </p:cNvPr>
            <p:cNvSpPr/>
            <p:nvPr userDrawn="1"/>
          </p:nvSpPr>
          <p:spPr>
            <a:xfrm>
              <a:off x="552205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矩形 26">
            <a:extLst>
              <a:ext uri="{FF2B5EF4-FFF2-40B4-BE49-F238E27FC236}">
                <a16:creationId xmlns:a16="http://schemas.microsoft.com/office/drawing/2014/main" id="{F0C840D3-E7F6-49F3-8147-7C247C695BC0}"/>
              </a:ext>
            </a:extLst>
          </p:cNvPr>
          <p:cNvSpPr/>
          <p:nvPr userDrawn="1"/>
        </p:nvSpPr>
        <p:spPr>
          <a:xfrm>
            <a:off x="2429417" y="1620479"/>
            <a:ext cx="7333163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FFC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8" name="图片 27" descr="图片包含 定居者&#10;&#10;描述已自动生成">
            <a:extLst>
              <a:ext uri="{FF2B5EF4-FFF2-40B4-BE49-F238E27FC236}">
                <a16:creationId xmlns:a16="http://schemas.microsoft.com/office/drawing/2014/main" id="{A8D24D6F-CBF0-40A6-9E32-40ADD2481A1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2024" y="4150526"/>
            <a:ext cx="3309134" cy="17715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8578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7" grpId="0" animBg="1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>
            <a:extLst>
              <a:ext uri="{FF2B5EF4-FFF2-40B4-BE49-F238E27FC236}">
                <a16:creationId xmlns:a16="http://schemas.microsoft.com/office/drawing/2014/main" id="{B44AB3F5-4055-4785-9A4C-C51DAAAF237A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9CB77B5C-CB19-4DAB-97BC-8A001350AF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27C56B0F-8B8F-4C51-A2F3-90D2DA9E0B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8464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8607913" y="4204455"/>
            <a:ext cx="4461467" cy="3546500"/>
          </a:xfrm>
          <a:custGeom>
            <a:avLst/>
            <a:gdLst/>
            <a:ahLst/>
            <a:cxnLst/>
            <a:rect l="l" t="t" r="r" b="b"/>
            <a:pathLst>
              <a:path w="133844" h="106395" extrusionOk="0">
                <a:moveTo>
                  <a:pt x="8062" y="97653"/>
                </a:moveTo>
                <a:cubicBezTo>
                  <a:pt x="-10312" y="92426"/>
                  <a:pt x="7439" y="74581"/>
                  <a:pt x="14925" y="67095"/>
                </a:cubicBezTo>
                <a:cubicBezTo>
                  <a:pt x="22411" y="59609"/>
                  <a:pt x="43429" y="57936"/>
                  <a:pt x="52980" y="52735"/>
                </a:cubicBezTo>
                <a:cubicBezTo>
                  <a:pt x="62531" y="47534"/>
                  <a:pt x="63808" y="41907"/>
                  <a:pt x="72230" y="35891"/>
                </a:cubicBezTo>
                <a:cubicBezTo>
                  <a:pt x="80652" y="29875"/>
                  <a:pt x="95090" y="21855"/>
                  <a:pt x="103512" y="16641"/>
                </a:cubicBezTo>
                <a:cubicBezTo>
                  <a:pt x="111934" y="11427"/>
                  <a:pt x="119154" y="-9027"/>
                  <a:pt x="122763" y="4609"/>
                </a:cubicBezTo>
                <a:cubicBezTo>
                  <a:pt x="126373" y="18245"/>
                  <a:pt x="144286" y="82948"/>
                  <a:pt x="125169" y="98455"/>
                </a:cubicBezTo>
                <a:cubicBezTo>
                  <a:pt x="106052" y="113962"/>
                  <a:pt x="26436" y="102880"/>
                  <a:pt x="8062" y="9765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10" name="Google Shape;10;p2"/>
          <p:cNvSpPr/>
          <p:nvPr/>
        </p:nvSpPr>
        <p:spPr>
          <a:xfrm>
            <a:off x="-411922" y="-526280"/>
            <a:ext cx="4194300" cy="3358167"/>
          </a:xfrm>
          <a:custGeom>
            <a:avLst/>
            <a:gdLst/>
            <a:ahLst/>
            <a:cxnLst/>
            <a:rect l="l" t="t" r="r" b="b"/>
            <a:pathLst>
              <a:path w="125829" h="100745" extrusionOk="0">
                <a:moveTo>
                  <a:pt x="122086" y="7446"/>
                </a:moveTo>
                <a:cubicBezTo>
                  <a:pt x="136591" y="10654"/>
                  <a:pt x="104841" y="21483"/>
                  <a:pt x="96579" y="26616"/>
                </a:cubicBezTo>
                <a:cubicBezTo>
                  <a:pt x="88317" y="31750"/>
                  <a:pt x="77396" y="31496"/>
                  <a:pt x="72516" y="38247"/>
                </a:cubicBezTo>
                <a:cubicBezTo>
                  <a:pt x="67637" y="44998"/>
                  <a:pt x="76393" y="59637"/>
                  <a:pt x="67302" y="67123"/>
                </a:cubicBezTo>
                <a:cubicBezTo>
                  <a:pt x="58212" y="74609"/>
                  <a:pt x="27999" y="78219"/>
                  <a:pt x="17973" y="83165"/>
                </a:cubicBezTo>
                <a:cubicBezTo>
                  <a:pt x="7947" y="88111"/>
                  <a:pt x="8548" y="109434"/>
                  <a:pt x="7144" y="96801"/>
                </a:cubicBezTo>
                <a:cubicBezTo>
                  <a:pt x="5740" y="84168"/>
                  <a:pt x="-9606" y="22259"/>
                  <a:pt x="9551" y="7366"/>
                </a:cubicBezTo>
                <a:cubicBezTo>
                  <a:pt x="28708" y="-7526"/>
                  <a:pt x="107581" y="4238"/>
                  <a:pt x="122086" y="744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11" name="Google Shape;1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" name="Google Shape;12;p2"/>
          <p:cNvGrpSpPr/>
          <p:nvPr/>
        </p:nvGrpSpPr>
        <p:grpSpPr>
          <a:xfrm>
            <a:off x="10862563" y="723689"/>
            <a:ext cx="665191" cy="714416"/>
            <a:chOff x="539500" y="356300"/>
            <a:chExt cx="347201" cy="372894"/>
          </a:xfrm>
        </p:grpSpPr>
        <p:sp>
          <p:nvSpPr>
            <p:cNvPr id="13" name="Google Shape;13;p2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" name="Google Shape;24;p2"/>
          <p:cNvGrpSpPr/>
          <p:nvPr/>
        </p:nvGrpSpPr>
        <p:grpSpPr>
          <a:xfrm>
            <a:off x="775152" y="5702969"/>
            <a:ext cx="462928" cy="680855"/>
            <a:chOff x="3716700" y="1378700"/>
            <a:chExt cx="135825" cy="199750"/>
          </a:xfrm>
        </p:grpSpPr>
        <p:sp>
          <p:nvSpPr>
            <p:cNvPr id="25" name="Google Shape;25;p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" name="Google Shape;29;p2"/>
          <p:cNvGrpSpPr/>
          <p:nvPr/>
        </p:nvGrpSpPr>
        <p:grpSpPr>
          <a:xfrm rot="-1687898">
            <a:off x="5500469" y="451508"/>
            <a:ext cx="456072" cy="557843"/>
            <a:chOff x="2019050" y="1133325"/>
            <a:chExt cx="153525" cy="187750"/>
          </a:xfrm>
        </p:grpSpPr>
        <p:sp>
          <p:nvSpPr>
            <p:cNvPr id="30" name="Google Shape;30;p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" name="Google Shape;34;p2"/>
          <p:cNvGrpSpPr/>
          <p:nvPr/>
        </p:nvGrpSpPr>
        <p:grpSpPr>
          <a:xfrm>
            <a:off x="9883683" y="4520717"/>
            <a:ext cx="2106312" cy="2210151"/>
            <a:chOff x="-818813" y="1823137"/>
            <a:chExt cx="1579734" cy="1657613"/>
          </a:xfrm>
        </p:grpSpPr>
        <p:sp>
          <p:nvSpPr>
            <p:cNvPr id="35" name="Google Shape;35;p2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" name="Google Shape;97;p2"/>
          <p:cNvGrpSpPr/>
          <p:nvPr/>
        </p:nvGrpSpPr>
        <p:grpSpPr>
          <a:xfrm flipH="1">
            <a:off x="322600" y="967199"/>
            <a:ext cx="1580115" cy="2461805"/>
            <a:chOff x="231900" y="729199"/>
            <a:chExt cx="1185086" cy="1846354"/>
          </a:xfrm>
        </p:grpSpPr>
        <p:sp>
          <p:nvSpPr>
            <p:cNvPr id="98" name="Google Shape;98;p2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6" name="Google Shape;266;p2"/>
          <p:cNvGrpSpPr/>
          <p:nvPr/>
        </p:nvGrpSpPr>
        <p:grpSpPr>
          <a:xfrm rot="2700000">
            <a:off x="259131" y="280913"/>
            <a:ext cx="620116" cy="680856"/>
            <a:chOff x="818450" y="719950"/>
            <a:chExt cx="162075" cy="177950"/>
          </a:xfrm>
        </p:grpSpPr>
        <p:sp>
          <p:nvSpPr>
            <p:cNvPr id="267" name="Google Shape;267;p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0" name="Google Shape;270;p2"/>
          <p:cNvGrpSpPr/>
          <p:nvPr/>
        </p:nvGrpSpPr>
        <p:grpSpPr>
          <a:xfrm rot="672145">
            <a:off x="11309261" y="3332488"/>
            <a:ext cx="439524" cy="565119"/>
            <a:chOff x="3526675" y="707075"/>
            <a:chExt cx="187750" cy="241400"/>
          </a:xfrm>
        </p:grpSpPr>
        <p:sp>
          <p:nvSpPr>
            <p:cNvPr id="271" name="Google Shape;271;p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4" name="Google Shape;274;p2"/>
          <p:cNvGrpSpPr/>
          <p:nvPr/>
        </p:nvGrpSpPr>
        <p:grpSpPr>
          <a:xfrm>
            <a:off x="5812468" y="5674356"/>
            <a:ext cx="1033573" cy="919945"/>
            <a:chOff x="4748225" y="4600750"/>
            <a:chExt cx="332125" cy="295625"/>
          </a:xfrm>
        </p:grpSpPr>
        <p:sp>
          <p:nvSpPr>
            <p:cNvPr id="275" name="Google Shape;275;p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" name="Google Shape;340;p2"/>
          <p:cNvSpPr/>
          <p:nvPr/>
        </p:nvSpPr>
        <p:spPr>
          <a:xfrm>
            <a:off x="11390354" y="1768695"/>
            <a:ext cx="277335" cy="233872"/>
          </a:xfrm>
          <a:custGeom>
            <a:avLst/>
            <a:gdLst/>
            <a:ahLst/>
            <a:cxnLst/>
            <a:rect l="l" t="t" r="r" b="b"/>
            <a:pathLst>
              <a:path w="1366" h="1152" extrusionOk="0">
                <a:moveTo>
                  <a:pt x="680" y="1"/>
                </a:moveTo>
                <a:cubicBezTo>
                  <a:pt x="623" y="4"/>
                  <a:pt x="570" y="58"/>
                  <a:pt x="576" y="118"/>
                </a:cubicBezTo>
                <a:cubicBezTo>
                  <a:pt x="582" y="198"/>
                  <a:pt x="590" y="279"/>
                  <a:pt x="596" y="359"/>
                </a:cubicBezTo>
                <a:cubicBezTo>
                  <a:pt x="596" y="422"/>
                  <a:pt x="596" y="489"/>
                  <a:pt x="599" y="552"/>
                </a:cubicBezTo>
                <a:cubicBezTo>
                  <a:pt x="432" y="559"/>
                  <a:pt x="261" y="563"/>
                  <a:pt x="94" y="566"/>
                </a:cubicBezTo>
                <a:cubicBezTo>
                  <a:pt x="41" y="566"/>
                  <a:pt x="1" y="612"/>
                  <a:pt x="5" y="663"/>
                </a:cubicBezTo>
                <a:cubicBezTo>
                  <a:pt x="8" y="714"/>
                  <a:pt x="48" y="753"/>
                  <a:pt x="95" y="753"/>
                </a:cubicBezTo>
                <a:cubicBezTo>
                  <a:pt x="97" y="753"/>
                  <a:pt x="99" y="753"/>
                  <a:pt x="101" y="753"/>
                </a:cubicBezTo>
                <a:cubicBezTo>
                  <a:pt x="269" y="753"/>
                  <a:pt x="432" y="750"/>
                  <a:pt x="599" y="743"/>
                </a:cubicBezTo>
                <a:lnTo>
                  <a:pt x="599" y="743"/>
                </a:lnTo>
                <a:cubicBezTo>
                  <a:pt x="599" y="763"/>
                  <a:pt x="596" y="780"/>
                  <a:pt x="596" y="800"/>
                </a:cubicBezTo>
                <a:cubicBezTo>
                  <a:pt x="593" y="836"/>
                  <a:pt x="590" y="870"/>
                  <a:pt x="590" y="907"/>
                </a:cubicBezTo>
                <a:lnTo>
                  <a:pt x="590" y="1034"/>
                </a:lnTo>
                <a:cubicBezTo>
                  <a:pt x="587" y="1099"/>
                  <a:pt x="649" y="1151"/>
                  <a:pt x="711" y="1151"/>
                </a:cubicBezTo>
                <a:cubicBezTo>
                  <a:pt x="713" y="1151"/>
                  <a:pt x="715" y="1151"/>
                  <a:pt x="717" y="1151"/>
                </a:cubicBezTo>
                <a:cubicBezTo>
                  <a:pt x="783" y="1148"/>
                  <a:pt x="840" y="1088"/>
                  <a:pt x="834" y="1021"/>
                </a:cubicBezTo>
                <a:cubicBezTo>
                  <a:pt x="834" y="984"/>
                  <a:pt x="827" y="944"/>
                  <a:pt x="827" y="904"/>
                </a:cubicBezTo>
                <a:cubicBezTo>
                  <a:pt x="827" y="867"/>
                  <a:pt x="823" y="830"/>
                  <a:pt x="823" y="790"/>
                </a:cubicBezTo>
                <a:cubicBezTo>
                  <a:pt x="823" y="773"/>
                  <a:pt x="827" y="753"/>
                  <a:pt x="827" y="736"/>
                </a:cubicBezTo>
                <a:cubicBezTo>
                  <a:pt x="883" y="733"/>
                  <a:pt x="944" y="733"/>
                  <a:pt x="1001" y="733"/>
                </a:cubicBezTo>
                <a:cubicBezTo>
                  <a:pt x="1048" y="736"/>
                  <a:pt x="1095" y="740"/>
                  <a:pt x="1141" y="743"/>
                </a:cubicBezTo>
                <a:cubicBezTo>
                  <a:pt x="1161" y="743"/>
                  <a:pt x="1184" y="743"/>
                  <a:pt x="1209" y="740"/>
                </a:cubicBezTo>
                <a:cubicBezTo>
                  <a:pt x="1238" y="740"/>
                  <a:pt x="1269" y="740"/>
                  <a:pt x="1298" y="730"/>
                </a:cubicBezTo>
                <a:cubicBezTo>
                  <a:pt x="1312" y="723"/>
                  <a:pt x="1325" y="716"/>
                  <a:pt x="1335" y="703"/>
                </a:cubicBezTo>
                <a:cubicBezTo>
                  <a:pt x="1345" y="693"/>
                  <a:pt x="1352" y="680"/>
                  <a:pt x="1355" y="663"/>
                </a:cubicBezTo>
                <a:cubicBezTo>
                  <a:pt x="1365" y="626"/>
                  <a:pt x="1349" y="583"/>
                  <a:pt x="1312" y="566"/>
                </a:cubicBezTo>
                <a:cubicBezTo>
                  <a:pt x="1295" y="559"/>
                  <a:pt x="1275" y="552"/>
                  <a:pt x="1258" y="549"/>
                </a:cubicBezTo>
                <a:cubicBezTo>
                  <a:pt x="1235" y="546"/>
                  <a:pt x="1215" y="546"/>
                  <a:pt x="1192" y="543"/>
                </a:cubicBezTo>
                <a:cubicBezTo>
                  <a:pt x="1164" y="543"/>
                  <a:pt x="1138" y="539"/>
                  <a:pt x="1108" y="539"/>
                </a:cubicBezTo>
                <a:cubicBezTo>
                  <a:pt x="1074" y="535"/>
                  <a:pt x="1038" y="532"/>
                  <a:pt x="1001" y="532"/>
                </a:cubicBezTo>
                <a:lnTo>
                  <a:pt x="877" y="532"/>
                </a:lnTo>
                <a:cubicBezTo>
                  <a:pt x="860" y="535"/>
                  <a:pt x="840" y="535"/>
                  <a:pt x="820" y="535"/>
                </a:cubicBezTo>
                <a:cubicBezTo>
                  <a:pt x="820" y="475"/>
                  <a:pt x="820" y="412"/>
                  <a:pt x="817" y="348"/>
                </a:cubicBezTo>
                <a:cubicBezTo>
                  <a:pt x="814" y="268"/>
                  <a:pt x="807" y="188"/>
                  <a:pt x="797" y="108"/>
                </a:cubicBezTo>
                <a:cubicBezTo>
                  <a:pt x="794" y="78"/>
                  <a:pt x="783" y="51"/>
                  <a:pt x="763" y="31"/>
                </a:cubicBezTo>
                <a:cubicBezTo>
                  <a:pt x="743" y="10"/>
                  <a:pt x="713" y="1"/>
                  <a:pt x="68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2"/>
          <p:cNvSpPr/>
          <p:nvPr/>
        </p:nvSpPr>
        <p:spPr>
          <a:xfrm>
            <a:off x="943445" y="5215219"/>
            <a:ext cx="107267" cy="106245"/>
          </a:xfrm>
          <a:custGeom>
            <a:avLst/>
            <a:gdLst/>
            <a:ahLst/>
            <a:cxnLst/>
            <a:rect l="l" t="t" r="r" b="b"/>
            <a:pathLst>
              <a:path w="774" h="767" extrusionOk="0">
                <a:moveTo>
                  <a:pt x="369" y="1"/>
                </a:moveTo>
                <a:cubicBezTo>
                  <a:pt x="272" y="1"/>
                  <a:pt x="175" y="50"/>
                  <a:pt x="108" y="121"/>
                </a:cubicBezTo>
                <a:cubicBezTo>
                  <a:pt x="38" y="195"/>
                  <a:pt x="1" y="298"/>
                  <a:pt x="4" y="402"/>
                </a:cubicBezTo>
                <a:cubicBezTo>
                  <a:pt x="11" y="499"/>
                  <a:pt x="55" y="596"/>
                  <a:pt x="125" y="663"/>
                </a:cubicBezTo>
                <a:cubicBezTo>
                  <a:pt x="205" y="737"/>
                  <a:pt x="302" y="766"/>
                  <a:pt x="406" y="766"/>
                </a:cubicBezTo>
                <a:cubicBezTo>
                  <a:pt x="503" y="766"/>
                  <a:pt x="603" y="717"/>
                  <a:pt x="666" y="646"/>
                </a:cubicBezTo>
                <a:cubicBezTo>
                  <a:pt x="737" y="569"/>
                  <a:pt x="774" y="469"/>
                  <a:pt x="770" y="365"/>
                </a:cubicBezTo>
                <a:cubicBezTo>
                  <a:pt x="764" y="265"/>
                  <a:pt x="720" y="171"/>
                  <a:pt x="650" y="104"/>
                </a:cubicBezTo>
                <a:cubicBezTo>
                  <a:pt x="573" y="30"/>
                  <a:pt x="476" y="1"/>
                  <a:pt x="3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2"/>
          <p:cNvSpPr/>
          <p:nvPr/>
        </p:nvSpPr>
        <p:spPr>
          <a:xfrm>
            <a:off x="3978964" y="64193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2"/>
          <p:cNvSpPr/>
          <p:nvPr/>
        </p:nvSpPr>
        <p:spPr>
          <a:xfrm>
            <a:off x="7234281" y="339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" name="Google Shape;344;p2"/>
          <p:cNvSpPr/>
          <p:nvPr/>
        </p:nvSpPr>
        <p:spPr>
          <a:xfrm>
            <a:off x="4062040" y="871597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" name="Google Shape;345;p2"/>
          <p:cNvSpPr/>
          <p:nvPr/>
        </p:nvSpPr>
        <p:spPr>
          <a:xfrm>
            <a:off x="650999" y="3934937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" name="Google Shape;346;p2"/>
          <p:cNvGrpSpPr/>
          <p:nvPr/>
        </p:nvGrpSpPr>
        <p:grpSpPr>
          <a:xfrm>
            <a:off x="11107580" y="4173096"/>
            <a:ext cx="207312" cy="233467"/>
            <a:chOff x="3655550" y="2257032"/>
            <a:chExt cx="192526" cy="161920"/>
          </a:xfrm>
        </p:grpSpPr>
        <p:sp>
          <p:nvSpPr>
            <p:cNvPr id="347" name="Google Shape;347;p2"/>
            <p:cNvSpPr/>
            <p:nvPr/>
          </p:nvSpPr>
          <p:spPr>
            <a:xfrm>
              <a:off x="3655550" y="2331503"/>
              <a:ext cx="192526" cy="31876"/>
            </a:xfrm>
            <a:custGeom>
              <a:avLst/>
              <a:gdLst/>
              <a:ahLst/>
              <a:cxnLst/>
              <a:rect l="l" t="t" r="r" b="b"/>
              <a:pathLst>
                <a:path w="1365" h="226" extrusionOk="0">
                  <a:moveTo>
                    <a:pt x="967" y="1"/>
                  </a:moveTo>
                  <a:cubicBezTo>
                    <a:pt x="936" y="1"/>
                    <a:pt x="906" y="1"/>
                    <a:pt x="876" y="5"/>
                  </a:cubicBezTo>
                  <a:cubicBezTo>
                    <a:pt x="800" y="8"/>
                    <a:pt x="719" y="15"/>
                    <a:pt x="642" y="18"/>
                  </a:cubicBezTo>
                  <a:cubicBezTo>
                    <a:pt x="458" y="31"/>
                    <a:pt x="274" y="31"/>
                    <a:pt x="93" y="35"/>
                  </a:cubicBezTo>
                  <a:cubicBezTo>
                    <a:pt x="40" y="35"/>
                    <a:pt x="0" y="85"/>
                    <a:pt x="3" y="135"/>
                  </a:cubicBezTo>
                  <a:cubicBezTo>
                    <a:pt x="3" y="186"/>
                    <a:pt x="50" y="226"/>
                    <a:pt x="100" y="226"/>
                  </a:cubicBezTo>
                  <a:cubicBezTo>
                    <a:pt x="311" y="222"/>
                    <a:pt x="519" y="218"/>
                    <a:pt x="726" y="209"/>
                  </a:cubicBezTo>
                  <a:cubicBezTo>
                    <a:pt x="789" y="207"/>
                    <a:pt x="854" y="204"/>
                    <a:pt x="918" y="204"/>
                  </a:cubicBezTo>
                  <a:cubicBezTo>
                    <a:pt x="946" y="204"/>
                    <a:pt x="973" y="204"/>
                    <a:pt x="1000" y="206"/>
                  </a:cubicBezTo>
                  <a:cubicBezTo>
                    <a:pt x="1047" y="206"/>
                    <a:pt x="1093" y="212"/>
                    <a:pt x="1141" y="212"/>
                  </a:cubicBezTo>
                  <a:lnTo>
                    <a:pt x="1204" y="212"/>
                  </a:lnTo>
                  <a:cubicBezTo>
                    <a:pt x="1234" y="212"/>
                    <a:pt x="1268" y="212"/>
                    <a:pt x="1294" y="198"/>
                  </a:cubicBezTo>
                  <a:cubicBezTo>
                    <a:pt x="1311" y="195"/>
                    <a:pt x="1325" y="186"/>
                    <a:pt x="1334" y="175"/>
                  </a:cubicBezTo>
                  <a:cubicBezTo>
                    <a:pt x="1345" y="161"/>
                    <a:pt x="1351" y="149"/>
                    <a:pt x="1354" y="135"/>
                  </a:cubicBezTo>
                  <a:cubicBezTo>
                    <a:pt x="1365" y="98"/>
                    <a:pt x="1348" y="51"/>
                    <a:pt x="1311" y="35"/>
                  </a:cubicBezTo>
                  <a:cubicBezTo>
                    <a:pt x="1294" y="28"/>
                    <a:pt x="1274" y="21"/>
                    <a:pt x="1254" y="18"/>
                  </a:cubicBezTo>
                  <a:cubicBezTo>
                    <a:pt x="1234" y="15"/>
                    <a:pt x="1214" y="15"/>
                    <a:pt x="1190" y="15"/>
                  </a:cubicBezTo>
                  <a:cubicBezTo>
                    <a:pt x="1164" y="11"/>
                    <a:pt x="1137" y="11"/>
                    <a:pt x="1107" y="8"/>
                  </a:cubicBezTo>
                  <a:cubicBezTo>
                    <a:pt x="1070" y="5"/>
                    <a:pt x="1033" y="1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735240" y="2257032"/>
              <a:ext cx="38223" cy="161920"/>
            </a:xfrm>
            <a:custGeom>
              <a:avLst/>
              <a:gdLst/>
              <a:ahLst/>
              <a:cxnLst/>
              <a:rect l="l" t="t" r="r" b="b"/>
              <a:pathLst>
                <a:path w="271" h="1148" extrusionOk="0">
                  <a:moveTo>
                    <a:pt x="114" y="1"/>
                  </a:moveTo>
                  <a:cubicBezTo>
                    <a:pt x="57" y="1"/>
                    <a:pt x="0" y="55"/>
                    <a:pt x="10" y="118"/>
                  </a:cubicBezTo>
                  <a:cubicBezTo>
                    <a:pt x="17" y="198"/>
                    <a:pt x="23" y="278"/>
                    <a:pt x="27" y="359"/>
                  </a:cubicBezTo>
                  <a:cubicBezTo>
                    <a:pt x="30" y="433"/>
                    <a:pt x="30" y="509"/>
                    <a:pt x="37" y="583"/>
                  </a:cubicBezTo>
                  <a:cubicBezTo>
                    <a:pt x="40" y="657"/>
                    <a:pt x="34" y="726"/>
                    <a:pt x="30" y="800"/>
                  </a:cubicBezTo>
                  <a:cubicBezTo>
                    <a:pt x="27" y="834"/>
                    <a:pt x="23" y="870"/>
                    <a:pt x="23" y="904"/>
                  </a:cubicBezTo>
                  <a:cubicBezTo>
                    <a:pt x="20" y="947"/>
                    <a:pt x="23" y="987"/>
                    <a:pt x="20" y="1031"/>
                  </a:cubicBezTo>
                  <a:cubicBezTo>
                    <a:pt x="20" y="1096"/>
                    <a:pt x="83" y="1148"/>
                    <a:pt x="145" y="1148"/>
                  </a:cubicBezTo>
                  <a:cubicBezTo>
                    <a:pt x="147" y="1148"/>
                    <a:pt x="148" y="1148"/>
                    <a:pt x="150" y="1148"/>
                  </a:cubicBezTo>
                  <a:cubicBezTo>
                    <a:pt x="218" y="1148"/>
                    <a:pt x="271" y="1088"/>
                    <a:pt x="267" y="1021"/>
                  </a:cubicBezTo>
                  <a:cubicBezTo>
                    <a:pt x="267" y="981"/>
                    <a:pt x="261" y="941"/>
                    <a:pt x="261" y="904"/>
                  </a:cubicBezTo>
                  <a:cubicBezTo>
                    <a:pt x="258" y="864"/>
                    <a:pt x="258" y="827"/>
                    <a:pt x="258" y="790"/>
                  </a:cubicBezTo>
                  <a:cubicBezTo>
                    <a:pt x="258" y="754"/>
                    <a:pt x="261" y="720"/>
                    <a:pt x="261" y="686"/>
                  </a:cubicBezTo>
                  <a:cubicBezTo>
                    <a:pt x="261" y="649"/>
                    <a:pt x="258" y="609"/>
                    <a:pt x="255" y="573"/>
                  </a:cubicBezTo>
                  <a:cubicBezTo>
                    <a:pt x="251" y="496"/>
                    <a:pt x="255" y="422"/>
                    <a:pt x="251" y="348"/>
                  </a:cubicBezTo>
                  <a:cubicBezTo>
                    <a:pt x="247" y="268"/>
                    <a:pt x="241" y="188"/>
                    <a:pt x="231" y="104"/>
                  </a:cubicBezTo>
                  <a:cubicBezTo>
                    <a:pt x="227" y="78"/>
                    <a:pt x="218" y="51"/>
                    <a:pt x="194" y="31"/>
                  </a:cubicBezTo>
                  <a:cubicBezTo>
                    <a:pt x="174" y="11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9" name="Google Shape;349;p2"/>
          <p:cNvSpPr/>
          <p:nvPr/>
        </p:nvSpPr>
        <p:spPr>
          <a:xfrm>
            <a:off x="9019664" y="3396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" name="Google Shape;350;p2"/>
          <p:cNvSpPr/>
          <p:nvPr/>
        </p:nvSpPr>
        <p:spPr>
          <a:xfrm>
            <a:off x="2286897" y="1613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" name="Google Shape;351;p2"/>
          <p:cNvSpPr/>
          <p:nvPr/>
        </p:nvSpPr>
        <p:spPr>
          <a:xfrm>
            <a:off x="11704481" y="6140954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" name="Google Shape;352;p2"/>
          <p:cNvSpPr/>
          <p:nvPr/>
        </p:nvSpPr>
        <p:spPr>
          <a:xfrm rot="6568607">
            <a:off x="1309848" y="159618"/>
            <a:ext cx="292449" cy="471637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" name="Google Shape;353;p2"/>
          <p:cNvSpPr txBox="1">
            <a:spLocks noGrp="1"/>
          </p:cNvSpPr>
          <p:nvPr>
            <p:ph type="ctrTitle"/>
          </p:nvPr>
        </p:nvSpPr>
        <p:spPr>
          <a:xfrm>
            <a:off x="1751800" y="1339517"/>
            <a:ext cx="8688400" cy="34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2"/>
          <p:cNvSpPr txBox="1">
            <a:spLocks noGrp="1"/>
          </p:cNvSpPr>
          <p:nvPr>
            <p:ph type="subTitle" idx="1"/>
          </p:nvPr>
        </p:nvSpPr>
        <p:spPr>
          <a:xfrm>
            <a:off x="1751800" y="4804084"/>
            <a:ext cx="8688400" cy="7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920958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4"/>
          <p:cNvSpPr/>
          <p:nvPr/>
        </p:nvSpPr>
        <p:spPr>
          <a:xfrm>
            <a:off x="-1069933" y="-10329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386" name="Google Shape;386;p4"/>
          <p:cNvSpPr/>
          <p:nvPr/>
        </p:nvSpPr>
        <p:spPr>
          <a:xfrm>
            <a:off x="9881534" y="3580799"/>
            <a:ext cx="3251029" cy="383428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pic>
        <p:nvPicPr>
          <p:cNvPr id="387" name="Google Shape;387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8" name="Google Shape;388;p4"/>
          <p:cNvGrpSpPr/>
          <p:nvPr/>
        </p:nvGrpSpPr>
        <p:grpSpPr>
          <a:xfrm rot="-5400000">
            <a:off x="251761" y="1590630"/>
            <a:ext cx="620120" cy="680860"/>
            <a:chOff x="818450" y="719950"/>
            <a:chExt cx="162075" cy="177950"/>
          </a:xfrm>
        </p:grpSpPr>
        <p:sp>
          <p:nvSpPr>
            <p:cNvPr id="389" name="Google Shape;389;p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2" name="Google Shape;392;p4"/>
          <p:cNvGrpSpPr/>
          <p:nvPr/>
        </p:nvGrpSpPr>
        <p:grpSpPr>
          <a:xfrm rot="672145">
            <a:off x="11591394" y="4676289"/>
            <a:ext cx="439524" cy="565119"/>
            <a:chOff x="3526675" y="707075"/>
            <a:chExt cx="187750" cy="241400"/>
          </a:xfrm>
        </p:grpSpPr>
        <p:sp>
          <p:nvSpPr>
            <p:cNvPr id="393" name="Google Shape;393;p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6" name="Google Shape;396;p4"/>
          <p:cNvSpPr/>
          <p:nvPr/>
        </p:nvSpPr>
        <p:spPr>
          <a:xfrm rot="1258828">
            <a:off x="11552105" y="29954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4"/>
          <p:cNvSpPr/>
          <p:nvPr/>
        </p:nvSpPr>
        <p:spPr>
          <a:xfrm>
            <a:off x="9978597" y="3512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4"/>
          <p:cNvSpPr/>
          <p:nvPr/>
        </p:nvSpPr>
        <p:spPr>
          <a:xfrm>
            <a:off x="2928448" y="22940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9" name="Google Shape;399;p4"/>
          <p:cNvGrpSpPr/>
          <p:nvPr/>
        </p:nvGrpSpPr>
        <p:grpSpPr>
          <a:xfrm>
            <a:off x="11008677" y="5613190"/>
            <a:ext cx="996747" cy="1042300"/>
            <a:chOff x="6290250" y="1718800"/>
            <a:chExt cx="911325" cy="952975"/>
          </a:xfrm>
        </p:grpSpPr>
        <p:sp>
          <p:nvSpPr>
            <p:cNvPr id="400" name="Google Shape;400;p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02" name="Google Shape;702;p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703" name="Google Shape;703;p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4"/>
          <p:cNvGrpSpPr/>
          <p:nvPr/>
        </p:nvGrpSpPr>
        <p:grpSpPr>
          <a:xfrm rot="-1377965">
            <a:off x="629761" y="5861416"/>
            <a:ext cx="462931" cy="680865"/>
            <a:chOff x="3716700" y="1378700"/>
            <a:chExt cx="135825" cy="199750"/>
          </a:xfrm>
        </p:grpSpPr>
        <p:sp>
          <p:nvSpPr>
            <p:cNvPr id="783" name="Google Shape;783;p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7" name="Google Shape;787;p4"/>
          <p:cNvGrpSpPr/>
          <p:nvPr/>
        </p:nvGrpSpPr>
        <p:grpSpPr>
          <a:xfrm rot="-1687898">
            <a:off x="11228603" y="696241"/>
            <a:ext cx="456072" cy="557843"/>
            <a:chOff x="2019050" y="1133325"/>
            <a:chExt cx="153525" cy="187750"/>
          </a:xfrm>
        </p:grpSpPr>
        <p:sp>
          <p:nvSpPr>
            <p:cNvPr id="788" name="Google Shape;788;p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92" name="Google Shape;792;p4"/>
          <p:cNvGrpSpPr/>
          <p:nvPr/>
        </p:nvGrpSpPr>
        <p:grpSpPr>
          <a:xfrm>
            <a:off x="6042237" y="5917775"/>
            <a:ext cx="772788" cy="687821"/>
            <a:chOff x="4748225" y="4600750"/>
            <a:chExt cx="332125" cy="295625"/>
          </a:xfrm>
        </p:grpSpPr>
        <p:sp>
          <p:nvSpPr>
            <p:cNvPr id="793" name="Google Shape;793;p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8" name="Google Shape;858;p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9" name="Google Shape;859;p4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0" name="Google Shape;860;p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1" name="Google Shape;861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4"/>
          <p:cNvSpPr txBox="1">
            <a:spLocks noGrp="1"/>
          </p:cNvSpPr>
          <p:nvPr>
            <p:ph type="body" idx="1"/>
          </p:nvPr>
        </p:nvSpPr>
        <p:spPr>
          <a:xfrm>
            <a:off x="960000" y="1616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600">
                <a:solidFill>
                  <a:srgbClr val="434343"/>
                </a:solidFill>
              </a:defRPr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521179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" name="Google Shape;1049;p6"/>
          <p:cNvSpPr/>
          <p:nvPr/>
        </p:nvSpPr>
        <p:spPr>
          <a:xfrm>
            <a:off x="-607573" y="4360114"/>
            <a:ext cx="2761767" cy="3205167"/>
          </a:xfrm>
          <a:custGeom>
            <a:avLst/>
            <a:gdLst/>
            <a:ahLst/>
            <a:cxnLst/>
            <a:rect l="l" t="t" r="r" b="b"/>
            <a:pathLst>
              <a:path w="82853" h="96155" extrusionOk="0">
                <a:moveTo>
                  <a:pt x="6496" y="2260"/>
                </a:moveTo>
                <a:cubicBezTo>
                  <a:pt x="9838" y="-8034"/>
                  <a:pt x="22805" y="21778"/>
                  <a:pt x="26548" y="28729"/>
                </a:cubicBezTo>
                <a:cubicBezTo>
                  <a:pt x="30291" y="35681"/>
                  <a:pt x="26415" y="40360"/>
                  <a:pt x="28955" y="43969"/>
                </a:cubicBezTo>
                <a:cubicBezTo>
                  <a:pt x="31495" y="47579"/>
                  <a:pt x="38847" y="46777"/>
                  <a:pt x="41788" y="50386"/>
                </a:cubicBezTo>
                <a:cubicBezTo>
                  <a:pt x="44729" y="53996"/>
                  <a:pt x="42992" y="62685"/>
                  <a:pt x="46601" y="65626"/>
                </a:cubicBezTo>
                <a:cubicBezTo>
                  <a:pt x="50211" y="68567"/>
                  <a:pt x="57830" y="64824"/>
                  <a:pt x="63445" y="68032"/>
                </a:cubicBezTo>
                <a:cubicBezTo>
                  <a:pt x="69060" y="71241"/>
                  <a:pt x="89782" y="81134"/>
                  <a:pt x="80290" y="84877"/>
                </a:cubicBezTo>
                <a:cubicBezTo>
                  <a:pt x="70799" y="88620"/>
                  <a:pt x="18795" y="104261"/>
                  <a:pt x="6496" y="90491"/>
                </a:cubicBezTo>
                <a:cubicBezTo>
                  <a:pt x="-5803" y="76722"/>
                  <a:pt x="3154" y="12554"/>
                  <a:pt x="6496" y="226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1050" name="Google Shape;1050;p6"/>
          <p:cNvSpPr/>
          <p:nvPr/>
        </p:nvSpPr>
        <p:spPr>
          <a:xfrm>
            <a:off x="10289286" y="-449957"/>
            <a:ext cx="2924167" cy="3659967"/>
          </a:xfrm>
          <a:custGeom>
            <a:avLst/>
            <a:gdLst/>
            <a:ahLst/>
            <a:cxnLst/>
            <a:rect l="l" t="t" r="r" b="b"/>
            <a:pathLst>
              <a:path w="87725" h="109799" extrusionOk="0">
                <a:moveTo>
                  <a:pt x="3340" y="8686"/>
                </a:moveTo>
                <a:cubicBezTo>
                  <a:pt x="-7622" y="12563"/>
                  <a:pt x="11361" y="24060"/>
                  <a:pt x="17778" y="31145"/>
                </a:cubicBezTo>
                <a:cubicBezTo>
                  <a:pt x="24195" y="38230"/>
                  <a:pt x="35959" y="41840"/>
                  <a:pt x="41841" y="51198"/>
                </a:cubicBezTo>
                <a:cubicBezTo>
                  <a:pt x="47723" y="60556"/>
                  <a:pt x="47723" y="78203"/>
                  <a:pt x="53070" y="87293"/>
                </a:cubicBezTo>
                <a:cubicBezTo>
                  <a:pt x="58417" y="96384"/>
                  <a:pt x="68845" y="118976"/>
                  <a:pt x="73925" y="105741"/>
                </a:cubicBezTo>
                <a:cubicBezTo>
                  <a:pt x="79005" y="92506"/>
                  <a:pt x="95314" y="24060"/>
                  <a:pt x="83550" y="7884"/>
                </a:cubicBezTo>
                <a:cubicBezTo>
                  <a:pt x="71786" y="-8292"/>
                  <a:pt x="14302" y="4809"/>
                  <a:pt x="3340" y="86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1051" name="Google Shape;1051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2" name="Google Shape;1052;p6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1053" name="Google Shape;1053;p6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6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55" name="Google Shape;1055;p6"/>
          <p:cNvGrpSpPr/>
          <p:nvPr/>
        </p:nvGrpSpPr>
        <p:grpSpPr>
          <a:xfrm rot="-6298890">
            <a:off x="10769317" y="308689"/>
            <a:ext cx="1212504" cy="1027059"/>
            <a:chOff x="6536750" y="766975"/>
            <a:chExt cx="776100" cy="657400"/>
          </a:xfrm>
        </p:grpSpPr>
        <p:sp>
          <p:nvSpPr>
            <p:cNvPr id="1056" name="Google Shape;1056;p6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6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6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6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6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6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6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6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6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6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6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35" name="Google Shape;1235;p6"/>
          <p:cNvGrpSpPr/>
          <p:nvPr/>
        </p:nvGrpSpPr>
        <p:grpSpPr>
          <a:xfrm>
            <a:off x="285613" y="5910423"/>
            <a:ext cx="665191" cy="714416"/>
            <a:chOff x="539500" y="356300"/>
            <a:chExt cx="347201" cy="372894"/>
          </a:xfrm>
        </p:grpSpPr>
        <p:sp>
          <p:nvSpPr>
            <p:cNvPr id="1236" name="Google Shape;1236;p6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47" name="Google Shape;1247;p6"/>
          <p:cNvGrpSpPr/>
          <p:nvPr/>
        </p:nvGrpSpPr>
        <p:grpSpPr>
          <a:xfrm rot="-672145" flipH="1">
            <a:off x="398427" y="441106"/>
            <a:ext cx="439524" cy="565119"/>
            <a:chOff x="3526675" y="707075"/>
            <a:chExt cx="187750" cy="241400"/>
          </a:xfrm>
        </p:grpSpPr>
        <p:sp>
          <p:nvSpPr>
            <p:cNvPr id="1248" name="Google Shape;1248;p6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1" name="Google Shape;1251;p6"/>
          <p:cNvGrpSpPr/>
          <p:nvPr/>
        </p:nvGrpSpPr>
        <p:grpSpPr>
          <a:xfrm rot="-9361521">
            <a:off x="11219652" y="5927206"/>
            <a:ext cx="620115" cy="680853"/>
            <a:chOff x="818450" y="719950"/>
            <a:chExt cx="162075" cy="177950"/>
          </a:xfrm>
        </p:grpSpPr>
        <p:sp>
          <p:nvSpPr>
            <p:cNvPr id="1252" name="Google Shape;1252;p6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55" name="Google Shape;1255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6"/>
          <p:cNvSpPr/>
          <p:nvPr/>
        </p:nvSpPr>
        <p:spPr>
          <a:xfrm>
            <a:off x="329915" y="26101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6"/>
          <p:cNvSpPr/>
          <p:nvPr/>
        </p:nvSpPr>
        <p:spPr>
          <a:xfrm>
            <a:off x="5023540" y="64900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6"/>
          <p:cNvSpPr/>
          <p:nvPr/>
        </p:nvSpPr>
        <p:spPr>
          <a:xfrm>
            <a:off x="11753564" y="35600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6"/>
          <p:cNvSpPr/>
          <p:nvPr/>
        </p:nvSpPr>
        <p:spPr>
          <a:xfrm>
            <a:off x="7201406" y="1745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0710683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143360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5" name="Google Shape;5735;p22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736" name="Google Shape;5736;p22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5737" name="Google Shape;5737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738" name="Google Shape;5738;p22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5739" name="Google Shape;5739;p22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22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22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22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22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22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22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22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22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22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22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22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22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22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22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22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22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22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22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22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22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22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22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22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22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22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41" name="Google Shape;6041;p22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042" name="Google Shape;6042;p22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22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22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22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22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22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22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1" name="Google Shape;6121;p22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122" name="Google Shape;6122;p2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2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2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2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6" name="Google Shape;6126;p22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127" name="Google Shape;6127;p2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2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2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2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97" name="Google Shape;6197;p22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198" name="Google Shape;6198;p2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2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2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01" name="Google Shape;6201;p22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202" name="Google Shape;6202;p2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2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2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205" name="Google Shape;6205;p22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6" name="Google Shape;6206;p22"/>
          <p:cNvSpPr/>
          <p:nvPr/>
        </p:nvSpPr>
        <p:spPr>
          <a:xfrm>
            <a:off x="11739630" y="26565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7" name="Google Shape;6207;p22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8" name="Google Shape;6208;p22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9" name="Google Shape;6209;p22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0" name="Google Shape;6210;p22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1" name="Google Shape;6211;p22"/>
          <p:cNvSpPr txBox="1">
            <a:spLocks noGrp="1"/>
          </p:cNvSpPr>
          <p:nvPr>
            <p:ph type="title"/>
          </p:nvPr>
        </p:nvSpPr>
        <p:spPr>
          <a:xfrm>
            <a:off x="960000" y="6046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1403083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5565E100-AD8A-431F-A68C-ED5B180083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006" b="53364"/>
          <a:stretch/>
        </p:blipFill>
        <p:spPr>
          <a:xfrm>
            <a:off x="0" y="4654373"/>
            <a:ext cx="12192000" cy="2203627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6FC7E2E4-B43F-469F-9661-7C2CD1A4AA51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0"/>
            <a:ext cx="3714750" cy="183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253743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9" name="Google Shape;6479;p24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480" name="Google Shape;6480;p24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6481" name="Google Shape;6481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82" name="Google Shape;6482;p24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6483" name="Google Shape;6483;p2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2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2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2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2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" name="Google Shape;6559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" name="Google Shape;6560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" name="Google Shape;6561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" name="Google Shape;6573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" name="Google Shape;6574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" name="Google Shape;6575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" name="Google Shape;6576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" name="Google Shape;6577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" name="Google Shape;6578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" name="Google Shape;6579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" name="Google Shape;6580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" name="Google Shape;6581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" name="Google Shape;6582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" name="Google Shape;6583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" name="Google Shape;6584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" name="Google Shape;6585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" name="Google Shape;6586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" name="Google Shape;6587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" name="Google Shape;6588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" name="Google Shape;6589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" name="Google Shape;659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" name="Google Shape;6591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" name="Google Shape;6592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" name="Google Shape;659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" name="Google Shape;6594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" name="Google Shape;6595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" name="Google Shape;6596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" name="Google Shape;6597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" name="Google Shape;6598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" name="Google Shape;6599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" name="Google Shape;6600;p2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" name="Google Shape;6601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" name="Google Shape;6602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" name="Google Shape;6603;p2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" name="Google Shape;6604;p2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" name="Google Shape;6605;p2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" name="Google Shape;6606;p2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" name="Google Shape;6607;p2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" name="Google Shape;6608;p2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" name="Google Shape;6609;p2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" name="Google Shape;6610;p2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" name="Google Shape;6611;p2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" name="Google Shape;6612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" name="Google Shape;6613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" name="Google Shape;6614;p2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" name="Google Shape;6615;p2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" name="Google Shape;6616;p2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" name="Google Shape;6672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" name="Google Shape;6673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" name="Google Shape;6674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" name="Google Shape;6675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" name="Google Shape;6676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" name="Google Shape;6677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" name="Google Shape;6689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" name="Google Shape;6690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" name="Google Shape;6691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" name="Google Shape;6692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" name="Google Shape;6693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" name="Google Shape;6694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" name="Google Shape;6695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" name="Google Shape;6696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" name="Google Shape;6697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" name="Google Shape;6698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" name="Google Shape;6699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" name="Google Shape;6700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" name="Google Shape;6701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" name="Google Shape;6702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" name="Google Shape;6703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" name="Google Shape;6704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" name="Google Shape;6705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" name="Google Shape;6706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" name="Google Shape;6707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" name="Google Shape;6708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" name="Google Shape;6709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" name="Google Shape;6710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" name="Google Shape;6711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" name="Google Shape;6712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" name="Google Shape;6713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" name="Google Shape;6714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" name="Google Shape;6715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" name="Google Shape;6730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" name="Google Shape;6731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" name="Google Shape;6732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" name="Google Shape;6733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" name="Google Shape;6734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" name="Google Shape;6735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" name="Google Shape;6736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" name="Google Shape;6737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" name="Google Shape;6738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" name="Google Shape;6739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" name="Google Shape;6740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" name="Google Shape;6741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" name="Google Shape;6742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" name="Google Shape;6743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" name="Google Shape;6744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" name="Google Shape;6745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" name="Google Shape;6746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" name="Google Shape;6747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" name="Google Shape;6748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" name="Google Shape;6749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" name="Google Shape;675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" name="Google Shape;6751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" name="Google Shape;6752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" name="Google Shape;675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" name="Google Shape;6754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" name="Google Shape;6755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" name="Google Shape;6756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" name="Google Shape;6757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" name="Google Shape;6758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" name="Google Shape;6759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" name="Google Shape;6760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" name="Google Shape;6761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" name="Google Shape;6762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" name="Google Shape;6763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" name="Google Shape;6764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" name="Google Shape;6765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" name="Google Shape;6766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" name="Google Shape;6767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" name="Google Shape;6768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" name="Google Shape;6769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" name="Google Shape;6770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" name="Google Shape;6771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" name="Google Shape;6772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" name="Google Shape;6773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" name="Google Shape;6774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" name="Google Shape;6775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" name="Google Shape;6776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" name="Google Shape;6777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" name="Google Shape;6778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" name="Google Shape;6779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" name="Google Shape;6780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" name="Google Shape;6781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" name="Google Shape;6782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" name="Google Shape;6783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" name="Google Shape;6784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85" name="Google Shape;6785;p2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786" name="Google Shape;6786;p2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" name="Google Shape;6787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" name="Google Shape;6788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" name="Google Shape;6789;p2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" name="Google Shape;6790;p2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" name="Google Shape;6791;p2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" name="Google Shape;6792;p2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" name="Google Shape;6804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" name="Google Shape;6805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" name="Google Shape;6806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" name="Google Shape;6807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" name="Google Shape;6808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" name="Google Shape;6809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" name="Google Shape;6810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" name="Google Shape;6811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" name="Google Shape;6812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" name="Google Shape;6813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" name="Google Shape;6814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" name="Google Shape;6815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" name="Google Shape;6816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" name="Google Shape;6817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" name="Google Shape;6818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" name="Google Shape;6819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" name="Google Shape;6820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" name="Google Shape;6821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" name="Google Shape;6822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" name="Google Shape;6823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" name="Google Shape;6824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" name="Google Shape;6825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" name="Google Shape;6826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" name="Google Shape;6827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" name="Google Shape;6828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" name="Google Shape;6829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" name="Google Shape;6844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" name="Google Shape;6845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" name="Google Shape;6846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" name="Google Shape;6847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" name="Google Shape;6848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" name="Google Shape;6860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" name="Google Shape;6861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" name="Google Shape;6862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" name="Google Shape;6863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65" name="Google Shape;6865;p24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866" name="Google Shape;6866;p2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2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2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2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0" name="Google Shape;6870;p24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871" name="Google Shape;6871;p2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2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2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2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5" name="Google Shape;6875;p24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876" name="Google Shape;6876;p2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" name="Google Shape;6877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" name="Google Shape;6878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" name="Google Shape;6879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" name="Google Shape;6880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" name="Google Shape;6881;p2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" name="Google Shape;6882;p2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" name="Google Shape;6883;p2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" name="Google Shape;6884;p2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" name="Google Shape;688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" name="Google Shape;688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" name="Google Shape;688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" name="Google Shape;688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" name="Google Shape;688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" name="Google Shape;689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" name="Google Shape;689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" name="Google Shape;689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" name="Google Shape;689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" name="Google Shape;689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" name="Google Shape;689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" name="Google Shape;689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" name="Google Shape;689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" name="Google Shape;689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" name="Google Shape;689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" name="Google Shape;690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" name="Google Shape;690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" name="Google Shape;693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" name="Google Shape;693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" name="Google Shape;693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" name="Google Shape;693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" name="Google Shape;693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" name="Google Shape;693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" name="Google Shape;693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" name="Google Shape;693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" name="Google Shape;693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" name="Google Shape;694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1" name="Google Shape;6941;p24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942" name="Google Shape;6942;p2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" name="Google Shape;6943;p2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" name="Google Shape;6944;p2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5" name="Google Shape;6945;p24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946" name="Google Shape;6946;p2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2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2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49" name="Google Shape;6949;p24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0" name="Google Shape;6950;p24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1" name="Google Shape;6951;p2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2" name="Google Shape;6952;p2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899268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4" name="Google Shape;6954;p25"/>
          <p:cNvSpPr/>
          <p:nvPr/>
        </p:nvSpPr>
        <p:spPr>
          <a:xfrm>
            <a:off x="6629466" y="-2301698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6955" name="Google Shape;6955;p25"/>
          <p:cNvSpPr/>
          <p:nvPr/>
        </p:nvSpPr>
        <p:spPr>
          <a:xfrm rot="10800000">
            <a:off x="-1681867" y="2782769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6956" name="Google Shape;6956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957" name="Google Shape;6957;p25"/>
          <p:cNvGrpSpPr/>
          <p:nvPr/>
        </p:nvGrpSpPr>
        <p:grpSpPr>
          <a:xfrm>
            <a:off x="10439418" y="514996"/>
            <a:ext cx="1491049" cy="1559195"/>
            <a:chOff x="6290250" y="1718800"/>
            <a:chExt cx="911325" cy="952975"/>
          </a:xfrm>
        </p:grpSpPr>
        <p:sp>
          <p:nvSpPr>
            <p:cNvPr id="6958" name="Google Shape;6958;p25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" name="Google Shape;6961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" name="Google Shape;6962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" name="Google Shape;6963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" name="Google Shape;6964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" name="Google Shape;6965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" name="Google Shape;6966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" name="Google Shape;6967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" name="Google Shape;6968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" name="Google Shape;6969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" name="Google Shape;6970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" name="Google Shape;6971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" name="Google Shape;6972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25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25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" name="Google Shape;6987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" name="Google Shape;6988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" name="Google Shape;6989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" name="Google Shape;6990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" name="Google Shape;6991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" name="Google Shape;6992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" name="Google Shape;6993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" name="Google Shape;6994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" name="Google Shape;6995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" name="Google Shape;6996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" name="Google Shape;6997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" name="Google Shape;6998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" name="Google Shape;6999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" name="Google Shape;7000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" name="Google Shape;7001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" name="Google Shape;7002;p25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" name="Google Shape;700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" name="Google Shape;7004;p25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" name="Google Shape;7005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6" name="Google Shape;7006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7" name="Google Shape;7007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8" name="Google Shape;7008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25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25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25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25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25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25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25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25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25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25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25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25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25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25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25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25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25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25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25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25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25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0" name="Google Shape;7260;p25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7261" name="Google Shape;7261;p25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25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3" name="Google Shape;7263;p25"/>
          <p:cNvGrpSpPr/>
          <p:nvPr/>
        </p:nvGrpSpPr>
        <p:grpSpPr>
          <a:xfrm rot="-4199169">
            <a:off x="522634" y="4804849"/>
            <a:ext cx="1301636" cy="1102559"/>
            <a:chOff x="6536750" y="766975"/>
            <a:chExt cx="776100" cy="657400"/>
          </a:xfrm>
        </p:grpSpPr>
        <p:sp>
          <p:nvSpPr>
            <p:cNvPr id="7264" name="Google Shape;7264;p25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25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25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25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25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25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25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25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25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25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25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43" name="Google Shape;7443;p25"/>
          <p:cNvSpPr/>
          <p:nvPr/>
        </p:nvSpPr>
        <p:spPr>
          <a:xfrm>
            <a:off x="1699015" y="35692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4" name="Google Shape;7444;p25"/>
          <p:cNvSpPr/>
          <p:nvPr/>
        </p:nvSpPr>
        <p:spPr>
          <a:xfrm>
            <a:off x="10112080" y="26711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5" name="Google Shape;7445;p25"/>
          <p:cNvSpPr/>
          <p:nvPr/>
        </p:nvSpPr>
        <p:spPr>
          <a:xfrm>
            <a:off x="330573" y="235966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46" name="Google Shape;7446;p25"/>
          <p:cNvGrpSpPr/>
          <p:nvPr/>
        </p:nvGrpSpPr>
        <p:grpSpPr>
          <a:xfrm rot="-5400000" flipH="1">
            <a:off x="562738" y="3777203"/>
            <a:ext cx="521341" cy="572405"/>
            <a:chOff x="818450" y="719950"/>
            <a:chExt cx="162075" cy="177950"/>
          </a:xfrm>
        </p:grpSpPr>
        <p:sp>
          <p:nvSpPr>
            <p:cNvPr id="7447" name="Google Shape;7447;p25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25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25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0" name="Google Shape;7450;p25"/>
          <p:cNvGrpSpPr/>
          <p:nvPr/>
        </p:nvGrpSpPr>
        <p:grpSpPr>
          <a:xfrm rot="10292201">
            <a:off x="10965181" y="2444386"/>
            <a:ext cx="439515" cy="565108"/>
            <a:chOff x="3526675" y="707075"/>
            <a:chExt cx="187750" cy="241400"/>
          </a:xfrm>
        </p:grpSpPr>
        <p:sp>
          <p:nvSpPr>
            <p:cNvPr id="7451" name="Google Shape;7451;p25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25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25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4" name="Google Shape;7454;p25"/>
          <p:cNvGrpSpPr/>
          <p:nvPr/>
        </p:nvGrpSpPr>
        <p:grpSpPr>
          <a:xfrm>
            <a:off x="11036763" y="5285123"/>
            <a:ext cx="665191" cy="714416"/>
            <a:chOff x="539500" y="356300"/>
            <a:chExt cx="347201" cy="372894"/>
          </a:xfrm>
        </p:grpSpPr>
        <p:sp>
          <p:nvSpPr>
            <p:cNvPr id="7455" name="Google Shape;7455;p25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25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25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25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25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25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25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25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25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25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25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66" name="Google Shape;7466;p25"/>
          <p:cNvGrpSpPr/>
          <p:nvPr/>
        </p:nvGrpSpPr>
        <p:grpSpPr>
          <a:xfrm>
            <a:off x="591935" y="383235"/>
            <a:ext cx="462928" cy="680855"/>
            <a:chOff x="3716700" y="1378700"/>
            <a:chExt cx="135825" cy="199750"/>
          </a:xfrm>
        </p:grpSpPr>
        <p:sp>
          <p:nvSpPr>
            <p:cNvPr id="7467" name="Google Shape;7467;p25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25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25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25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71" name="Google Shape;7471;p25"/>
          <p:cNvSpPr/>
          <p:nvPr/>
        </p:nvSpPr>
        <p:spPr>
          <a:xfrm rot="1257298">
            <a:off x="9777439" y="4293281"/>
            <a:ext cx="452704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2" name="Google Shape;7472;p25"/>
          <p:cNvSpPr/>
          <p:nvPr/>
        </p:nvSpPr>
        <p:spPr>
          <a:xfrm>
            <a:off x="2111080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3" name="Google Shape;7473;p25"/>
          <p:cNvSpPr/>
          <p:nvPr/>
        </p:nvSpPr>
        <p:spPr>
          <a:xfrm>
            <a:off x="9558748" y="63432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4016865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9" name="Google Shape;3069;p14"/>
          <p:cNvSpPr/>
          <p:nvPr/>
        </p:nvSpPr>
        <p:spPr>
          <a:xfrm rot="10800000">
            <a:off x="-1444867" y="20888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3070" name="Google Shape;3070;p14"/>
          <p:cNvSpPr/>
          <p:nvPr/>
        </p:nvSpPr>
        <p:spPr>
          <a:xfrm rot="10800000" flipH="1">
            <a:off x="9744132" y="-790478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3071" name="Google Shape;3071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72" name="Google Shape;3072;p14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3073" name="Google Shape;3073;p14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14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14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14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14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14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14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14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14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14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14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14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14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14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14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14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14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14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14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14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14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14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14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14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14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14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14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14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14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14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14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14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14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14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14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14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14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14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14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14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14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14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14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14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5" name="Google Shape;3135;p14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3136" name="Google Shape;3136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9" name="Google Shape;3139;p14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3140" name="Google Shape;3140;p1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19" name="Google Shape;3219;p14"/>
          <p:cNvGrpSpPr/>
          <p:nvPr/>
        </p:nvGrpSpPr>
        <p:grpSpPr>
          <a:xfrm rot="672145">
            <a:off x="11652561" y="4479355"/>
            <a:ext cx="439524" cy="565119"/>
            <a:chOff x="3526675" y="707075"/>
            <a:chExt cx="187750" cy="241400"/>
          </a:xfrm>
        </p:grpSpPr>
        <p:sp>
          <p:nvSpPr>
            <p:cNvPr id="3220" name="Google Shape;3220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3" name="Google Shape;3223;p14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3224" name="Google Shape;3224;p1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1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1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1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8" name="Google Shape;3228;p14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3229" name="Google Shape;3229;p1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1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1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1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3" name="Google Shape;3233;p14"/>
          <p:cNvGrpSpPr/>
          <p:nvPr/>
        </p:nvGrpSpPr>
        <p:grpSpPr>
          <a:xfrm>
            <a:off x="5619635" y="5801789"/>
            <a:ext cx="1033573" cy="919945"/>
            <a:chOff x="4748225" y="4600750"/>
            <a:chExt cx="332125" cy="295625"/>
          </a:xfrm>
        </p:grpSpPr>
        <p:sp>
          <p:nvSpPr>
            <p:cNvPr id="3234" name="Google Shape;3234;p1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1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1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1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1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7" name="Google Shape;325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99" name="Google Shape;3299;p14"/>
          <p:cNvSpPr/>
          <p:nvPr/>
        </p:nvSpPr>
        <p:spPr>
          <a:xfrm>
            <a:off x="2368848" y="2353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14"/>
          <p:cNvSpPr/>
          <p:nvPr/>
        </p:nvSpPr>
        <p:spPr>
          <a:xfrm rot="1258828">
            <a:off x="2380239" y="4845361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14"/>
          <p:cNvSpPr/>
          <p:nvPr/>
        </p:nvSpPr>
        <p:spPr>
          <a:xfrm>
            <a:off x="5066797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14"/>
          <p:cNvSpPr/>
          <p:nvPr/>
        </p:nvSpPr>
        <p:spPr>
          <a:xfrm>
            <a:off x="397681" y="42692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14"/>
          <p:cNvSpPr/>
          <p:nvPr/>
        </p:nvSpPr>
        <p:spPr>
          <a:xfrm rot="-1493856">
            <a:off x="8068240" y="1028842"/>
            <a:ext cx="452689" cy="147517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14"/>
          <p:cNvSpPr/>
          <p:nvPr/>
        </p:nvSpPr>
        <p:spPr>
          <a:xfrm>
            <a:off x="8902481" y="5842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14"/>
          <p:cNvSpPr txBox="1">
            <a:spLocks noGrp="1"/>
          </p:cNvSpPr>
          <p:nvPr>
            <p:ph type="title"/>
          </p:nvPr>
        </p:nvSpPr>
        <p:spPr>
          <a:xfrm>
            <a:off x="3012767" y="4060000"/>
            <a:ext cx="82284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306" name="Google Shape;3306;p14"/>
          <p:cNvSpPr txBox="1">
            <a:spLocks noGrp="1"/>
          </p:cNvSpPr>
          <p:nvPr>
            <p:ph type="subTitle" idx="1"/>
          </p:nvPr>
        </p:nvSpPr>
        <p:spPr>
          <a:xfrm>
            <a:off x="3012796" y="2088800"/>
            <a:ext cx="8228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704566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5" name="Google Shape;1695;p8"/>
          <p:cNvSpPr/>
          <p:nvPr/>
        </p:nvSpPr>
        <p:spPr>
          <a:xfrm rot="10800000" flipH="1">
            <a:off x="6777374" y="21120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696" name="Google Shape;1696;p8"/>
          <p:cNvSpPr/>
          <p:nvPr/>
        </p:nvSpPr>
        <p:spPr>
          <a:xfrm rot="10800000">
            <a:off x="-1444868" y="-1392685"/>
            <a:ext cx="4675339" cy="551412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1697" name="Google Shape;1697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5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8" name="Google Shape;1698;p8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1699" name="Google Shape;1699;p8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8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8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8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8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8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8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8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8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8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8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8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8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8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8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8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8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8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8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8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8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8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8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8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8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8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8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8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8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8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8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8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8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8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8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8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8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8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1" name="Google Shape;1761;p8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1762" name="Google Shape;1762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5" name="Google Shape;1765;p8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1766" name="Google Shape;1766;p8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5" name="Google Shape;1845;p8"/>
          <p:cNvGrpSpPr/>
          <p:nvPr/>
        </p:nvGrpSpPr>
        <p:grpSpPr>
          <a:xfrm rot="672145">
            <a:off x="11397727" y="4466589"/>
            <a:ext cx="439524" cy="565119"/>
            <a:chOff x="3526675" y="707075"/>
            <a:chExt cx="187750" cy="241400"/>
          </a:xfrm>
        </p:grpSpPr>
        <p:sp>
          <p:nvSpPr>
            <p:cNvPr id="1846" name="Google Shape;1846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9" name="Google Shape;1849;p8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1850" name="Google Shape;1850;p8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8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1855" name="Google Shape;1855;p8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9" name="Google Shape;1859;p8"/>
          <p:cNvGrpSpPr/>
          <p:nvPr/>
        </p:nvGrpSpPr>
        <p:grpSpPr>
          <a:xfrm>
            <a:off x="5579252" y="5674322"/>
            <a:ext cx="1033573" cy="919945"/>
            <a:chOff x="4748225" y="4600750"/>
            <a:chExt cx="332125" cy="295625"/>
          </a:xfrm>
        </p:grpSpPr>
        <p:sp>
          <p:nvSpPr>
            <p:cNvPr id="1860" name="Google Shape;1860;p8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25" name="Google Shape;1925;p8"/>
          <p:cNvSpPr/>
          <p:nvPr/>
        </p:nvSpPr>
        <p:spPr>
          <a:xfrm>
            <a:off x="604981" y="40118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8"/>
          <p:cNvSpPr/>
          <p:nvPr/>
        </p:nvSpPr>
        <p:spPr>
          <a:xfrm rot="1258828">
            <a:off x="2766372" y="5885610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8"/>
          <p:cNvSpPr/>
          <p:nvPr/>
        </p:nvSpPr>
        <p:spPr>
          <a:xfrm>
            <a:off x="4765597" y="6678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8"/>
          <p:cNvSpPr/>
          <p:nvPr/>
        </p:nvSpPr>
        <p:spPr>
          <a:xfrm rot="-975912">
            <a:off x="11014856" y="2188148"/>
            <a:ext cx="452688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8"/>
          <p:cNvSpPr/>
          <p:nvPr/>
        </p:nvSpPr>
        <p:spPr>
          <a:xfrm>
            <a:off x="7972681" y="4328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0" name="Google Shape;1930;p8"/>
          <p:cNvSpPr/>
          <p:nvPr/>
        </p:nvSpPr>
        <p:spPr>
          <a:xfrm>
            <a:off x="9306697" y="56188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1" name="Google Shape;1931;p8"/>
          <p:cNvSpPr txBox="1">
            <a:spLocks noGrp="1"/>
          </p:cNvSpPr>
          <p:nvPr>
            <p:ph type="title"/>
          </p:nvPr>
        </p:nvSpPr>
        <p:spPr>
          <a:xfrm>
            <a:off x="2025633" y="1742800"/>
            <a:ext cx="81408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440310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8607913" y="4204455"/>
            <a:ext cx="4461467" cy="3546500"/>
          </a:xfrm>
          <a:custGeom>
            <a:avLst/>
            <a:gdLst/>
            <a:ahLst/>
            <a:cxnLst/>
            <a:rect l="l" t="t" r="r" b="b"/>
            <a:pathLst>
              <a:path w="133844" h="106395" extrusionOk="0">
                <a:moveTo>
                  <a:pt x="8062" y="97653"/>
                </a:moveTo>
                <a:cubicBezTo>
                  <a:pt x="-10312" y="92426"/>
                  <a:pt x="7439" y="74581"/>
                  <a:pt x="14925" y="67095"/>
                </a:cubicBezTo>
                <a:cubicBezTo>
                  <a:pt x="22411" y="59609"/>
                  <a:pt x="43429" y="57936"/>
                  <a:pt x="52980" y="52735"/>
                </a:cubicBezTo>
                <a:cubicBezTo>
                  <a:pt x="62531" y="47534"/>
                  <a:pt x="63808" y="41907"/>
                  <a:pt x="72230" y="35891"/>
                </a:cubicBezTo>
                <a:cubicBezTo>
                  <a:pt x="80652" y="29875"/>
                  <a:pt x="95090" y="21855"/>
                  <a:pt x="103512" y="16641"/>
                </a:cubicBezTo>
                <a:cubicBezTo>
                  <a:pt x="111934" y="11427"/>
                  <a:pt x="119154" y="-9027"/>
                  <a:pt x="122763" y="4609"/>
                </a:cubicBezTo>
                <a:cubicBezTo>
                  <a:pt x="126373" y="18245"/>
                  <a:pt x="144286" y="82948"/>
                  <a:pt x="125169" y="98455"/>
                </a:cubicBezTo>
                <a:cubicBezTo>
                  <a:pt x="106052" y="113962"/>
                  <a:pt x="26436" y="102880"/>
                  <a:pt x="8062" y="9765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10" name="Google Shape;10;p2"/>
          <p:cNvSpPr/>
          <p:nvPr/>
        </p:nvSpPr>
        <p:spPr>
          <a:xfrm>
            <a:off x="-411922" y="-526280"/>
            <a:ext cx="4194300" cy="3358167"/>
          </a:xfrm>
          <a:custGeom>
            <a:avLst/>
            <a:gdLst/>
            <a:ahLst/>
            <a:cxnLst/>
            <a:rect l="l" t="t" r="r" b="b"/>
            <a:pathLst>
              <a:path w="125829" h="100745" extrusionOk="0">
                <a:moveTo>
                  <a:pt x="122086" y="7446"/>
                </a:moveTo>
                <a:cubicBezTo>
                  <a:pt x="136591" y="10654"/>
                  <a:pt x="104841" y="21483"/>
                  <a:pt x="96579" y="26616"/>
                </a:cubicBezTo>
                <a:cubicBezTo>
                  <a:pt x="88317" y="31750"/>
                  <a:pt x="77396" y="31496"/>
                  <a:pt x="72516" y="38247"/>
                </a:cubicBezTo>
                <a:cubicBezTo>
                  <a:pt x="67637" y="44998"/>
                  <a:pt x="76393" y="59637"/>
                  <a:pt x="67302" y="67123"/>
                </a:cubicBezTo>
                <a:cubicBezTo>
                  <a:pt x="58212" y="74609"/>
                  <a:pt x="27999" y="78219"/>
                  <a:pt x="17973" y="83165"/>
                </a:cubicBezTo>
                <a:cubicBezTo>
                  <a:pt x="7947" y="88111"/>
                  <a:pt x="8548" y="109434"/>
                  <a:pt x="7144" y="96801"/>
                </a:cubicBezTo>
                <a:cubicBezTo>
                  <a:pt x="5740" y="84168"/>
                  <a:pt x="-9606" y="22259"/>
                  <a:pt x="9551" y="7366"/>
                </a:cubicBezTo>
                <a:cubicBezTo>
                  <a:pt x="28708" y="-7526"/>
                  <a:pt x="107581" y="4238"/>
                  <a:pt x="122086" y="744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11" name="Google Shape;1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" name="Google Shape;12;p2"/>
          <p:cNvGrpSpPr/>
          <p:nvPr/>
        </p:nvGrpSpPr>
        <p:grpSpPr>
          <a:xfrm>
            <a:off x="10862563" y="723689"/>
            <a:ext cx="665191" cy="714416"/>
            <a:chOff x="539500" y="356300"/>
            <a:chExt cx="347201" cy="372894"/>
          </a:xfrm>
        </p:grpSpPr>
        <p:sp>
          <p:nvSpPr>
            <p:cNvPr id="13" name="Google Shape;13;p2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" name="Google Shape;24;p2"/>
          <p:cNvGrpSpPr/>
          <p:nvPr/>
        </p:nvGrpSpPr>
        <p:grpSpPr>
          <a:xfrm>
            <a:off x="775152" y="5702969"/>
            <a:ext cx="462928" cy="680855"/>
            <a:chOff x="3716700" y="1378700"/>
            <a:chExt cx="135825" cy="199750"/>
          </a:xfrm>
        </p:grpSpPr>
        <p:sp>
          <p:nvSpPr>
            <p:cNvPr id="25" name="Google Shape;25;p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" name="Google Shape;29;p2"/>
          <p:cNvGrpSpPr/>
          <p:nvPr/>
        </p:nvGrpSpPr>
        <p:grpSpPr>
          <a:xfrm rot="-1687898">
            <a:off x="5500469" y="451508"/>
            <a:ext cx="456072" cy="557843"/>
            <a:chOff x="2019050" y="1133325"/>
            <a:chExt cx="153525" cy="187750"/>
          </a:xfrm>
        </p:grpSpPr>
        <p:sp>
          <p:nvSpPr>
            <p:cNvPr id="30" name="Google Shape;30;p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" name="Google Shape;34;p2"/>
          <p:cNvGrpSpPr/>
          <p:nvPr/>
        </p:nvGrpSpPr>
        <p:grpSpPr>
          <a:xfrm>
            <a:off x="9883683" y="4520717"/>
            <a:ext cx="2106312" cy="2210151"/>
            <a:chOff x="-818813" y="1823137"/>
            <a:chExt cx="1579734" cy="1657613"/>
          </a:xfrm>
        </p:grpSpPr>
        <p:sp>
          <p:nvSpPr>
            <p:cNvPr id="35" name="Google Shape;35;p2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" name="Google Shape;97;p2"/>
          <p:cNvGrpSpPr/>
          <p:nvPr/>
        </p:nvGrpSpPr>
        <p:grpSpPr>
          <a:xfrm flipH="1">
            <a:off x="322600" y="967199"/>
            <a:ext cx="1580115" cy="2461805"/>
            <a:chOff x="231900" y="729199"/>
            <a:chExt cx="1185086" cy="1846354"/>
          </a:xfrm>
        </p:grpSpPr>
        <p:sp>
          <p:nvSpPr>
            <p:cNvPr id="98" name="Google Shape;98;p2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6" name="Google Shape;266;p2"/>
          <p:cNvGrpSpPr/>
          <p:nvPr/>
        </p:nvGrpSpPr>
        <p:grpSpPr>
          <a:xfrm rot="2700000">
            <a:off x="259131" y="280913"/>
            <a:ext cx="620116" cy="680856"/>
            <a:chOff x="818450" y="719950"/>
            <a:chExt cx="162075" cy="177950"/>
          </a:xfrm>
        </p:grpSpPr>
        <p:sp>
          <p:nvSpPr>
            <p:cNvPr id="267" name="Google Shape;267;p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0" name="Google Shape;270;p2"/>
          <p:cNvGrpSpPr/>
          <p:nvPr/>
        </p:nvGrpSpPr>
        <p:grpSpPr>
          <a:xfrm rot="672145">
            <a:off x="11309261" y="3332488"/>
            <a:ext cx="439524" cy="565119"/>
            <a:chOff x="3526675" y="707075"/>
            <a:chExt cx="187750" cy="241400"/>
          </a:xfrm>
        </p:grpSpPr>
        <p:sp>
          <p:nvSpPr>
            <p:cNvPr id="271" name="Google Shape;271;p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4" name="Google Shape;274;p2"/>
          <p:cNvGrpSpPr/>
          <p:nvPr/>
        </p:nvGrpSpPr>
        <p:grpSpPr>
          <a:xfrm>
            <a:off x="5812468" y="5674356"/>
            <a:ext cx="1033573" cy="919945"/>
            <a:chOff x="4748225" y="4600750"/>
            <a:chExt cx="332125" cy="295625"/>
          </a:xfrm>
        </p:grpSpPr>
        <p:sp>
          <p:nvSpPr>
            <p:cNvPr id="275" name="Google Shape;275;p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" name="Google Shape;340;p2"/>
          <p:cNvSpPr/>
          <p:nvPr/>
        </p:nvSpPr>
        <p:spPr>
          <a:xfrm>
            <a:off x="11390354" y="1768695"/>
            <a:ext cx="277335" cy="233872"/>
          </a:xfrm>
          <a:custGeom>
            <a:avLst/>
            <a:gdLst/>
            <a:ahLst/>
            <a:cxnLst/>
            <a:rect l="l" t="t" r="r" b="b"/>
            <a:pathLst>
              <a:path w="1366" h="1152" extrusionOk="0">
                <a:moveTo>
                  <a:pt x="680" y="1"/>
                </a:moveTo>
                <a:cubicBezTo>
                  <a:pt x="623" y="4"/>
                  <a:pt x="570" y="58"/>
                  <a:pt x="576" y="118"/>
                </a:cubicBezTo>
                <a:cubicBezTo>
                  <a:pt x="582" y="198"/>
                  <a:pt x="590" y="279"/>
                  <a:pt x="596" y="359"/>
                </a:cubicBezTo>
                <a:cubicBezTo>
                  <a:pt x="596" y="422"/>
                  <a:pt x="596" y="489"/>
                  <a:pt x="599" y="552"/>
                </a:cubicBezTo>
                <a:cubicBezTo>
                  <a:pt x="432" y="559"/>
                  <a:pt x="261" y="563"/>
                  <a:pt x="94" y="566"/>
                </a:cubicBezTo>
                <a:cubicBezTo>
                  <a:pt x="41" y="566"/>
                  <a:pt x="1" y="612"/>
                  <a:pt x="5" y="663"/>
                </a:cubicBezTo>
                <a:cubicBezTo>
                  <a:pt x="8" y="714"/>
                  <a:pt x="48" y="753"/>
                  <a:pt x="95" y="753"/>
                </a:cubicBezTo>
                <a:cubicBezTo>
                  <a:pt x="97" y="753"/>
                  <a:pt x="99" y="753"/>
                  <a:pt x="101" y="753"/>
                </a:cubicBezTo>
                <a:cubicBezTo>
                  <a:pt x="269" y="753"/>
                  <a:pt x="432" y="750"/>
                  <a:pt x="599" y="743"/>
                </a:cubicBezTo>
                <a:lnTo>
                  <a:pt x="599" y="743"/>
                </a:lnTo>
                <a:cubicBezTo>
                  <a:pt x="599" y="763"/>
                  <a:pt x="596" y="780"/>
                  <a:pt x="596" y="800"/>
                </a:cubicBezTo>
                <a:cubicBezTo>
                  <a:pt x="593" y="836"/>
                  <a:pt x="590" y="870"/>
                  <a:pt x="590" y="907"/>
                </a:cubicBezTo>
                <a:lnTo>
                  <a:pt x="590" y="1034"/>
                </a:lnTo>
                <a:cubicBezTo>
                  <a:pt x="587" y="1099"/>
                  <a:pt x="649" y="1151"/>
                  <a:pt x="711" y="1151"/>
                </a:cubicBezTo>
                <a:cubicBezTo>
                  <a:pt x="713" y="1151"/>
                  <a:pt x="715" y="1151"/>
                  <a:pt x="717" y="1151"/>
                </a:cubicBezTo>
                <a:cubicBezTo>
                  <a:pt x="783" y="1148"/>
                  <a:pt x="840" y="1088"/>
                  <a:pt x="834" y="1021"/>
                </a:cubicBezTo>
                <a:cubicBezTo>
                  <a:pt x="834" y="984"/>
                  <a:pt x="827" y="944"/>
                  <a:pt x="827" y="904"/>
                </a:cubicBezTo>
                <a:cubicBezTo>
                  <a:pt x="827" y="867"/>
                  <a:pt x="823" y="830"/>
                  <a:pt x="823" y="790"/>
                </a:cubicBezTo>
                <a:cubicBezTo>
                  <a:pt x="823" y="773"/>
                  <a:pt x="827" y="753"/>
                  <a:pt x="827" y="736"/>
                </a:cubicBezTo>
                <a:cubicBezTo>
                  <a:pt x="883" y="733"/>
                  <a:pt x="944" y="733"/>
                  <a:pt x="1001" y="733"/>
                </a:cubicBezTo>
                <a:cubicBezTo>
                  <a:pt x="1048" y="736"/>
                  <a:pt x="1095" y="740"/>
                  <a:pt x="1141" y="743"/>
                </a:cubicBezTo>
                <a:cubicBezTo>
                  <a:pt x="1161" y="743"/>
                  <a:pt x="1184" y="743"/>
                  <a:pt x="1209" y="740"/>
                </a:cubicBezTo>
                <a:cubicBezTo>
                  <a:pt x="1238" y="740"/>
                  <a:pt x="1269" y="740"/>
                  <a:pt x="1298" y="730"/>
                </a:cubicBezTo>
                <a:cubicBezTo>
                  <a:pt x="1312" y="723"/>
                  <a:pt x="1325" y="716"/>
                  <a:pt x="1335" y="703"/>
                </a:cubicBezTo>
                <a:cubicBezTo>
                  <a:pt x="1345" y="693"/>
                  <a:pt x="1352" y="680"/>
                  <a:pt x="1355" y="663"/>
                </a:cubicBezTo>
                <a:cubicBezTo>
                  <a:pt x="1365" y="626"/>
                  <a:pt x="1349" y="583"/>
                  <a:pt x="1312" y="566"/>
                </a:cubicBezTo>
                <a:cubicBezTo>
                  <a:pt x="1295" y="559"/>
                  <a:pt x="1275" y="552"/>
                  <a:pt x="1258" y="549"/>
                </a:cubicBezTo>
                <a:cubicBezTo>
                  <a:pt x="1235" y="546"/>
                  <a:pt x="1215" y="546"/>
                  <a:pt x="1192" y="543"/>
                </a:cubicBezTo>
                <a:cubicBezTo>
                  <a:pt x="1164" y="543"/>
                  <a:pt x="1138" y="539"/>
                  <a:pt x="1108" y="539"/>
                </a:cubicBezTo>
                <a:cubicBezTo>
                  <a:pt x="1074" y="535"/>
                  <a:pt x="1038" y="532"/>
                  <a:pt x="1001" y="532"/>
                </a:cubicBezTo>
                <a:lnTo>
                  <a:pt x="877" y="532"/>
                </a:lnTo>
                <a:cubicBezTo>
                  <a:pt x="860" y="535"/>
                  <a:pt x="840" y="535"/>
                  <a:pt x="820" y="535"/>
                </a:cubicBezTo>
                <a:cubicBezTo>
                  <a:pt x="820" y="475"/>
                  <a:pt x="820" y="412"/>
                  <a:pt x="817" y="348"/>
                </a:cubicBezTo>
                <a:cubicBezTo>
                  <a:pt x="814" y="268"/>
                  <a:pt x="807" y="188"/>
                  <a:pt x="797" y="108"/>
                </a:cubicBezTo>
                <a:cubicBezTo>
                  <a:pt x="794" y="78"/>
                  <a:pt x="783" y="51"/>
                  <a:pt x="763" y="31"/>
                </a:cubicBezTo>
                <a:cubicBezTo>
                  <a:pt x="743" y="10"/>
                  <a:pt x="713" y="1"/>
                  <a:pt x="68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2"/>
          <p:cNvSpPr/>
          <p:nvPr/>
        </p:nvSpPr>
        <p:spPr>
          <a:xfrm>
            <a:off x="943445" y="5215219"/>
            <a:ext cx="107267" cy="106245"/>
          </a:xfrm>
          <a:custGeom>
            <a:avLst/>
            <a:gdLst/>
            <a:ahLst/>
            <a:cxnLst/>
            <a:rect l="l" t="t" r="r" b="b"/>
            <a:pathLst>
              <a:path w="774" h="767" extrusionOk="0">
                <a:moveTo>
                  <a:pt x="369" y="1"/>
                </a:moveTo>
                <a:cubicBezTo>
                  <a:pt x="272" y="1"/>
                  <a:pt x="175" y="50"/>
                  <a:pt x="108" y="121"/>
                </a:cubicBezTo>
                <a:cubicBezTo>
                  <a:pt x="38" y="195"/>
                  <a:pt x="1" y="298"/>
                  <a:pt x="4" y="402"/>
                </a:cubicBezTo>
                <a:cubicBezTo>
                  <a:pt x="11" y="499"/>
                  <a:pt x="55" y="596"/>
                  <a:pt x="125" y="663"/>
                </a:cubicBezTo>
                <a:cubicBezTo>
                  <a:pt x="205" y="737"/>
                  <a:pt x="302" y="766"/>
                  <a:pt x="406" y="766"/>
                </a:cubicBezTo>
                <a:cubicBezTo>
                  <a:pt x="503" y="766"/>
                  <a:pt x="603" y="717"/>
                  <a:pt x="666" y="646"/>
                </a:cubicBezTo>
                <a:cubicBezTo>
                  <a:pt x="737" y="569"/>
                  <a:pt x="774" y="469"/>
                  <a:pt x="770" y="365"/>
                </a:cubicBezTo>
                <a:cubicBezTo>
                  <a:pt x="764" y="265"/>
                  <a:pt x="720" y="171"/>
                  <a:pt x="650" y="104"/>
                </a:cubicBezTo>
                <a:cubicBezTo>
                  <a:pt x="573" y="30"/>
                  <a:pt x="476" y="1"/>
                  <a:pt x="3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2"/>
          <p:cNvSpPr/>
          <p:nvPr/>
        </p:nvSpPr>
        <p:spPr>
          <a:xfrm>
            <a:off x="3978964" y="64193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2"/>
          <p:cNvSpPr/>
          <p:nvPr/>
        </p:nvSpPr>
        <p:spPr>
          <a:xfrm>
            <a:off x="7234281" y="339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" name="Google Shape;344;p2"/>
          <p:cNvSpPr/>
          <p:nvPr/>
        </p:nvSpPr>
        <p:spPr>
          <a:xfrm>
            <a:off x="4062040" y="871597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" name="Google Shape;345;p2"/>
          <p:cNvSpPr/>
          <p:nvPr/>
        </p:nvSpPr>
        <p:spPr>
          <a:xfrm>
            <a:off x="650999" y="3934937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" name="Google Shape;346;p2"/>
          <p:cNvGrpSpPr/>
          <p:nvPr/>
        </p:nvGrpSpPr>
        <p:grpSpPr>
          <a:xfrm>
            <a:off x="11107580" y="4173096"/>
            <a:ext cx="207312" cy="233467"/>
            <a:chOff x="3655550" y="2257032"/>
            <a:chExt cx="192526" cy="161920"/>
          </a:xfrm>
        </p:grpSpPr>
        <p:sp>
          <p:nvSpPr>
            <p:cNvPr id="347" name="Google Shape;347;p2"/>
            <p:cNvSpPr/>
            <p:nvPr/>
          </p:nvSpPr>
          <p:spPr>
            <a:xfrm>
              <a:off x="3655550" y="2331503"/>
              <a:ext cx="192526" cy="31876"/>
            </a:xfrm>
            <a:custGeom>
              <a:avLst/>
              <a:gdLst/>
              <a:ahLst/>
              <a:cxnLst/>
              <a:rect l="l" t="t" r="r" b="b"/>
              <a:pathLst>
                <a:path w="1365" h="226" extrusionOk="0">
                  <a:moveTo>
                    <a:pt x="967" y="1"/>
                  </a:moveTo>
                  <a:cubicBezTo>
                    <a:pt x="936" y="1"/>
                    <a:pt x="906" y="1"/>
                    <a:pt x="876" y="5"/>
                  </a:cubicBezTo>
                  <a:cubicBezTo>
                    <a:pt x="800" y="8"/>
                    <a:pt x="719" y="15"/>
                    <a:pt x="642" y="18"/>
                  </a:cubicBezTo>
                  <a:cubicBezTo>
                    <a:pt x="458" y="31"/>
                    <a:pt x="274" y="31"/>
                    <a:pt x="93" y="35"/>
                  </a:cubicBezTo>
                  <a:cubicBezTo>
                    <a:pt x="40" y="35"/>
                    <a:pt x="0" y="85"/>
                    <a:pt x="3" y="135"/>
                  </a:cubicBezTo>
                  <a:cubicBezTo>
                    <a:pt x="3" y="186"/>
                    <a:pt x="50" y="226"/>
                    <a:pt x="100" y="226"/>
                  </a:cubicBezTo>
                  <a:cubicBezTo>
                    <a:pt x="311" y="222"/>
                    <a:pt x="519" y="218"/>
                    <a:pt x="726" y="209"/>
                  </a:cubicBezTo>
                  <a:cubicBezTo>
                    <a:pt x="789" y="207"/>
                    <a:pt x="854" y="204"/>
                    <a:pt x="918" y="204"/>
                  </a:cubicBezTo>
                  <a:cubicBezTo>
                    <a:pt x="946" y="204"/>
                    <a:pt x="973" y="204"/>
                    <a:pt x="1000" y="206"/>
                  </a:cubicBezTo>
                  <a:cubicBezTo>
                    <a:pt x="1047" y="206"/>
                    <a:pt x="1093" y="212"/>
                    <a:pt x="1141" y="212"/>
                  </a:cubicBezTo>
                  <a:lnTo>
                    <a:pt x="1204" y="212"/>
                  </a:lnTo>
                  <a:cubicBezTo>
                    <a:pt x="1234" y="212"/>
                    <a:pt x="1268" y="212"/>
                    <a:pt x="1294" y="198"/>
                  </a:cubicBezTo>
                  <a:cubicBezTo>
                    <a:pt x="1311" y="195"/>
                    <a:pt x="1325" y="186"/>
                    <a:pt x="1334" y="175"/>
                  </a:cubicBezTo>
                  <a:cubicBezTo>
                    <a:pt x="1345" y="161"/>
                    <a:pt x="1351" y="149"/>
                    <a:pt x="1354" y="135"/>
                  </a:cubicBezTo>
                  <a:cubicBezTo>
                    <a:pt x="1365" y="98"/>
                    <a:pt x="1348" y="51"/>
                    <a:pt x="1311" y="35"/>
                  </a:cubicBezTo>
                  <a:cubicBezTo>
                    <a:pt x="1294" y="28"/>
                    <a:pt x="1274" y="21"/>
                    <a:pt x="1254" y="18"/>
                  </a:cubicBezTo>
                  <a:cubicBezTo>
                    <a:pt x="1234" y="15"/>
                    <a:pt x="1214" y="15"/>
                    <a:pt x="1190" y="15"/>
                  </a:cubicBezTo>
                  <a:cubicBezTo>
                    <a:pt x="1164" y="11"/>
                    <a:pt x="1137" y="11"/>
                    <a:pt x="1107" y="8"/>
                  </a:cubicBezTo>
                  <a:cubicBezTo>
                    <a:pt x="1070" y="5"/>
                    <a:pt x="1033" y="1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735240" y="2257032"/>
              <a:ext cx="38223" cy="161920"/>
            </a:xfrm>
            <a:custGeom>
              <a:avLst/>
              <a:gdLst/>
              <a:ahLst/>
              <a:cxnLst/>
              <a:rect l="l" t="t" r="r" b="b"/>
              <a:pathLst>
                <a:path w="271" h="1148" extrusionOk="0">
                  <a:moveTo>
                    <a:pt x="114" y="1"/>
                  </a:moveTo>
                  <a:cubicBezTo>
                    <a:pt x="57" y="1"/>
                    <a:pt x="0" y="55"/>
                    <a:pt x="10" y="118"/>
                  </a:cubicBezTo>
                  <a:cubicBezTo>
                    <a:pt x="17" y="198"/>
                    <a:pt x="23" y="278"/>
                    <a:pt x="27" y="359"/>
                  </a:cubicBezTo>
                  <a:cubicBezTo>
                    <a:pt x="30" y="433"/>
                    <a:pt x="30" y="509"/>
                    <a:pt x="37" y="583"/>
                  </a:cubicBezTo>
                  <a:cubicBezTo>
                    <a:pt x="40" y="657"/>
                    <a:pt x="34" y="726"/>
                    <a:pt x="30" y="800"/>
                  </a:cubicBezTo>
                  <a:cubicBezTo>
                    <a:pt x="27" y="834"/>
                    <a:pt x="23" y="870"/>
                    <a:pt x="23" y="904"/>
                  </a:cubicBezTo>
                  <a:cubicBezTo>
                    <a:pt x="20" y="947"/>
                    <a:pt x="23" y="987"/>
                    <a:pt x="20" y="1031"/>
                  </a:cubicBezTo>
                  <a:cubicBezTo>
                    <a:pt x="20" y="1096"/>
                    <a:pt x="83" y="1148"/>
                    <a:pt x="145" y="1148"/>
                  </a:cubicBezTo>
                  <a:cubicBezTo>
                    <a:pt x="147" y="1148"/>
                    <a:pt x="148" y="1148"/>
                    <a:pt x="150" y="1148"/>
                  </a:cubicBezTo>
                  <a:cubicBezTo>
                    <a:pt x="218" y="1148"/>
                    <a:pt x="271" y="1088"/>
                    <a:pt x="267" y="1021"/>
                  </a:cubicBezTo>
                  <a:cubicBezTo>
                    <a:pt x="267" y="981"/>
                    <a:pt x="261" y="941"/>
                    <a:pt x="261" y="904"/>
                  </a:cubicBezTo>
                  <a:cubicBezTo>
                    <a:pt x="258" y="864"/>
                    <a:pt x="258" y="827"/>
                    <a:pt x="258" y="790"/>
                  </a:cubicBezTo>
                  <a:cubicBezTo>
                    <a:pt x="258" y="754"/>
                    <a:pt x="261" y="720"/>
                    <a:pt x="261" y="686"/>
                  </a:cubicBezTo>
                  <a:cubicBezTo>
                    <a:pt x="261" y="649"/>
                    <a:pt x="258" y="609"/>
                    <a:pt x="255" y="573"/>
                  </a:cubicBezTo>
                  <a:cubicBezTo>
                    <a:pt x="251" y="496"/>
                    <a:pt x="255" y="422"/>
                    <a:pt x="251" y="348"/>
                  </a:cubicBezTo>
                  <a:cubicBezTo>
                    <a:pt x="247" y="268"/>
                    <a:pt x="241" y="188"/>
                    <a:pt x="231" y="104"/>
                  </a:cubicBezTo>
                  <a:cubicBezTo>
                    <a:pt x="227" y="78"/>
                    <a:pt x="218" y="51"/>
                    <a:pt x="194" y="31"/>
                  </a:cubicBezTo>
                  <a:cubicBezTo>
                    <a:pt x="174" y="11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9" name="Google Shape;349;p2"/>
          <p:cNvSpPr/>
          <p:nvPr/>
        </p:nvSpPr>
        <p:spPr>
          <a:xfrm>
            <a:off x="9019664" y="3396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" name="Google Shape;350;p2"/>
          <p:cNvSpPr/>
          <p:nvPr/>
        </p:nvSpPr>
        <p:spPr>
          <a:xfrm>
            <a:off x="2286897" y="1613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" name="Google Shape;351;p2"/>
          <p:cNvSpPr/>
          <p:nvPr/>
        </p:nvSpPr>
        <p:spPr>
          <a:xfrm>
            <a:off x="11704481" y="6140954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" name="Google Shape;352;p2"/>
          <p:cNvSpPr/>
          <p:nvPr/>
        </p:nvSpPr>
        <p:spPr>
          <a:xfrm rot="6568607">
            <a:off x="1309848" y="159618"/>
            <a:ext cx="292449" cy="471637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" name="Google Shape;353;p2"/>
          <p:cNvSpPr txBox="1">
            <a:spLocks noGrp="1"/>
          </p:cNvSpPr>
          <p:nvPr>
            <p:ph type="ctrTitle"/>
          </p:nvPr>
        </p:nvSpPr>
        <p:spPr>
          <a:xfrm>
            <a:off x="1751800" y="1339517"/>
            <a:ext cx="8688400" cy="34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2"/>
          <p:cNvSpPr txBox="1">
            <a:spLocks noGrp="1"/>
          </p:cNvSpPr>
          <p:nvPr>
            <p:ph type="subTitle" idx="1"/>
          </p:nvPr>
        </p:nvSpPr>
        <p:spPr>
          <a:xfrm>
            <a:off x="1751800" y="4804084"/>
            <a:ext cx="8688400" cy="7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717513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4"/>
          <p:cNvSpPr/>
          <p:nvPr/>
        </p:nvSpPr>
        <p:spPr>
          <a:xfrm>
            <a:off x="-1069933" y="-10329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386" name="Google Shape;386;p4"/>
          <p:cNvSpPr/>
          <p:nvPr/>
        </p:nvSpPr>
        <p:spPr>
          <a:xfrm>
            <a:off x="9881534" y="3580799"/>
            <a:ext cx="3251029" cy="383428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pic>
        <p:nvPicPr>
          <p:cNvPr id="387" name="Google Shape;387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8" name="Google Shape;388;p4"/>
          <p:cNvGrpSpPr/>
          <p:nvPr/>
        </p:nvGrpSpPr>
        <p:grpSpPr>
          <a:xfrm rot="-5400000">
            <a:off x="251761" y="1590630"/>
            <a:ext cx="620120" cy="680860"/>
            <a:chOff x="818450" y="719950"/>
            <a:chExt cx="162075" cy="177950"/>
          </a:xfrm>
        </p:grpSpPr>
        <p:sp>
          <p:nvSpPr>
            <p:cNvPr id="389" name="Google Shape;389;p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2" name="Google Shape;392;p4"/>
          <p:cNvGrpSpPr/>
          <p:nvPr/>
        </p:nvGrpSpPr>
        <p:grpSpPr>
          <a:xfrm rot="672145">
            <a:off x="11591394" y="4676289"/>
            <a:ext cx="439524" cy="565119"/>
            <a:chOff x="3526675" y="707075"/>
            <a:chExt cx="187750" cy="241400"/>
          </a:xfrm>
        </p:grpSpPr>
        <p:sp>
          <p:nvSpPr>
            <p:cNvPr id="393" name="Google Shape;393;p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6" name="Google Shape;396;p4"/>
          <p:cNvSpPr/>
          <p:nvPr/>
        </p:nvSpPr>
        <p:spPr>
          <a:xfrm rot="1258828">
            <a:off x="11552105" y="29954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4"/>
          <p:cNvSpPr/>
          <p:nvPr/>
        </p:nvSpPr>
        <p:spPr>
          <a:xfrm>
            <a:off x="9978597" y="3512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4"/>
          <p:cNvSpPr/>
          <p:nvPr/>
        </p:nvSpPr>
        <p:spPr>
          <a:xfrm>
            <a:off x="2928448" y="22940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9" name="Google Shape;399;p4"/>
          <p:cNvGrpSpPr/>
          <p:nvPr/>
        </p:nvGrpSpPr>
        <p:grpSpPr>
          <a:xfrm>
            <a:off x="11008677" y="5613190"/>
            <a:ext cx="996747" cy="1042300"/>
            <a:chOff x="6290250" y="1718800"/>
            <a:chExt cx="911325" cy="952975"/>
          </a:xfrm>
        </p:grpSpPr>
        <p:sp>
          <p:nvSpPr>
            <p:cNvPr id="400" name="Google Shape;400;p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02" name="Google Shape;702;p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703" name="Google Shape;703;p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4"/>
          <p:cNvGrpSpPr/>
          <p:nvPr/>
        </p:nvGrpSpPr>
        <p:grpSpPr>
          <a:xfrm rot="-1377965">
            <a:off x="629761" y="5861416"/>
            <a:ext cx="462931" cy="680865"/>
            <a:chOff x="3716700" y="1378700"/>
            <a:chExt cx="135825" cy="199750"/>
          </a:xfrm>
        </p:grpSpPr>
        <p:sp>
          <p:nvSpPr>
            <p:cNvPr id="783" name="Google Shape;783;p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7" name="Google Shape;787;p4"/>
          <p:cNvGrpSpPr/>
          <p:nvPr/>
        </p:nvGrpSpPr>
        <p:grpSpPr>
          <a:xfrm rot="-1687898">
            <a:off x="11228603" y="696241"/>
            <a:ext cx="456072" cy="557843"/>
            <a:chOff x="2019050" y="1133325"/>
            <a:chExt cx="153525" cy="187750"/>
          </a:xfrm>
        </p:grpSpPr>
        <p:sp>
          <p:nvSpPr>
            <p:cNvPr id="788" name="Google Shape;788;p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92" name="Google Shape;792;p4"/>
          <p:cNvGrpSpPr/>
          <p:nvPr/>
        </p:nvGrpSpPr>
        <p:grpSpPr>
          <a:xfrm>
            <a:off x="6042237" y="5917775"/>
            <a:ext cx="772788" cy="687821"/>
            <a:chOff x="4748225" y="4600750"/>
            <a:chExt cx="332125" cy="295625"/>
          </a:xfrm>
        </p:grpSpPr>
        <p:sp>
          <p:nvSpPr>
            <p:cNvPr id="793" name="Google Shape;793;p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8" name="Google Shape;858;p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9" name="Google Shape;859;p4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0" name="Google Shape;860;p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1" name="Google Shape;861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4"/>
          <p:cNvSpPr txBox="1">
            <a:spLocks noGrp="1"/>
          </p:cNvSpPr>
          <p:nvPr>
            <p:ph type="body" idx="1"/>
          </p:nvPr>
        </p:nvSpPr>
        <p:spPr>
          <a:xfrm>
            <a:off x="960000" y="1616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600">
                <a:solidFill>
                  <a:srgbClr val="434343"/>
                </a:solidFill>
              </a:defRPr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4721541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" name="Google Shape;1049;p6"/>
          <p:cNvSpPr/>
          <p:nvPr/>
        </p:nvSpPr>
        <p:spPr>
          <a:xfrm>
            <a:off x="-607573" y="4360114"/>
            <a:ext cx="2761767" cy="3205167"/>
          </a:xfrm>
          <a:custGeom>
            <a:avLst/>
            <a:gdLst/>
            <a:ahLst/>
            <a:cxnLst/>
            <a:rect l="l" t="t" r="r" b="b"/>
            <a:pathLst>
              <a:path w="82853" h="96155" extrusionOk="0">
                <a:moveTo>
                  <a:pt x="6496" y="2260"/>
                </a:moveTo>
                <a:cubicBezTo>
                  <a:pt x="9838" y="-8034"/>
                  <a:pt x="22805" y="21778"/>
                  <a:pt x="26548" y="28729"/>
                </a:cubicBezTo>
                <a:cubicBezTo>
                  <a:pt x="30291" y="35681"/>
                  <a:pt x="26415" y="40360"/>
                  <a:pt x="28955" y="43969"/>
                </a:cubicBezTo>
                <a:cubicBezTo>
                  <a:pt x="31495" y="47579"/>
                  <a:pt x="38847" y="46777"/>
                  <a:pt x="41788" y="50386"/>
                </a:cubicBezTo>
                <a:cubicBezTo>
                  <a:pt x="44729" y="53996"/>
                  <a:pt x="42992" y="62685"/>
                  <a:pt x="46601" y="65626"/>
                </a:cubicBezTo>
                <a:cubicBezTo>
                  <a:pt x="50211" y="68567"/>
                  <a:pt x="57830" y="64824"/>
                  <a:pt x="63445" y="68032"/>
                </a:cubicBezTo>
                <a:cubicBezTo>
                  <a:pt x="69060" y="71241"/>
                  <a:pt x="89782" y="81134"/>
                  <a:pt x="80290" y="84877"/>
                </a:cubicBezTo>
                <a:cubicBezTo>
                  <a:pt x="70799" y="88620"/>
                  <a:pt x="18795" y="104261"/>
                  <a:pt x="6496" y="90491"/>
                </a:cubicBezTo>
                <a:cubicBezTo>
                  <a:pt x="-5803" y="76722"/>
                  <a:pt x="3154" y="12554"/>
                  <a:pt x="6496" y="226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1050" name="Google Shape;1050;p6"/>
          <p:cNvSpPr/>
          <p:nvPr/>
        </p:nvSpPr>
        <p:spPr>
          <a:xfrm>
            <a:off x="10289286" y="-449957"/>
            <a:ext cx="2924167" cy="3659967"/>
          </a:xfrm>
          <a:custGeom>
            <a:avLst/>
            <a:gdLst/>
            <a:ahLst/>
            <a:cxnLst/>
            <a:rect l="l" t="t" r="r" b="b"/>
            <a:pathLst>
              <a:path w="87725" h="109799" extrusionOk="0">
                <a:moveTo>
                  <a:pt x="3340" y="8686"/>
                </a:moveTo>
                <a:cubicBezTo>
                  <a:pt x="-7622" y="12563"/>
                  <a:pt x="11361" y="24060"/>
                  <a:pt x="17778" y="31145"/>
                </a:cubicBezTo>
                <a:cubicBezTo>
                  <a:pt x="24195" y="38230"/>
                  <a:pt x="35959" y="41840"/>
                  <a:pt x="41841" y="51198"/>
                </a:cubicBezTo>
                <a:cubicBezTo>
                  <a:pt x="47723" y="60556"/>
                  <a:pt x="47723" y="78203"/>
                  <a:pt x="53070" y="87293"/>
                </a:cubicBezTo>
                <a:cubicBezTo>
                  <a:pt x="58417" y="96384"/>
                  <a:pt x="68845" y="118976"/>
                  <a:pt x="73925" y="105741"/>
                </a:cubicBezTo>
                <a:cubicBezTo>
                  <a:pt x="79005" y="92506"/>
                  <a:pt x="95314" y="24060"/>
                  <a:pt x="83550" y="7884"/>
                </a:cubicBezTo>
                <a:cubicBezTo>
                  <a:pt x="71786" y="-8292"/>
                  <a:pt x="14302" y="4809"/>
                  <a:pt x="3340" y="86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1051" name="Google Shape;1051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2" name="Google Shape;1052;p6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1053" name="Google Shape;1053;p6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6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55" name="Google Shape;1055;p6"/>
          <p:cNvGrpSpPr/>
          <p:nvPr/>
        </p:nvGrpSpPr>
        <p:grpSpPr>
          <a:xfrm rot="-6298890">
            <a:off x="10769317" y="308689"/>
            <a:ext cx="1212504" cy="1027059"/>
            <a:chOff x="6536750" y="766975"/>
            <a:chExt cx="776100" cy="657400"/>
          </a:xfrm>
        </p:grpSpPr>
        <p:sp>
          <p:nvSpPr>
            <p:cNvPr id="1056" name="Google Shape;1056;p6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6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6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6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6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6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6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6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6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6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6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35" name="Google Shape;1235;p6"/>
          <p:cNvGrpSpPr/>
          <p:nvPr/>
        </p:nvGrpSpPr>
        <p:grpSpPr>
          <a:xfrm>
            <a:off x="285613" y="5910423"/>
            <a:ext cx="665191" cy="714416"/>
            <a:chOff x="539500" y="356300"/>
            <a:chExt cx="347201" cy="372894"/>
          </a:xfrm>
        </p:grpSpPr>
        <p:sp>
          <p:nvSpPr>
            <p:cNvPr id="1236" name="Google Shape;1236;p6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47" name="Google Shape;1247;p6"/>
          <p:cNvGrpSpPr/>
          <p:nvPr/>
        </p:nvGrpSpPr>
        <p:grpSpPr>
          <a:xfrm rot="-672145" flipH="1">
            <a:off x="398427" y="441106"/>
            <a:ext cx="439524" cy="565119"/>
            <a:chOff x="3526675" y="707075"/>
            <a:chExt cx="187750" cy="241400"/>
          </a:xfrm>
        </p:grpSpPr>
        <p:sp>
          <p:nvSpPr>
            <p:cNvPr id="1248" name="Google Shape;1248;p6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1" name="Google Shape;1251;p6"/>
          <p:cNvGrpSpPr/>
          <p:nvPr/>
        </p:nvGrpSpPr>
        <p:grpSpPr>
          <a:xfrm rot="-9361521">
            <a:off x="11219652" y="5927206"/>
            <a:ext cx="620115" cy="680853"/>
            <a:chOff x="818450" y="719950"/>
            <a:chExt cx="162075" cy="177950"/>
          </a:xfrm>
        </p:grpSpPr>
        <p:sp>
          <p:nvSpPr>
            <p:cNvPr id="1252" name="Google Shape;1252;p6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55" name="Google Shape;1255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6"/>
          <p:cNvSpPr/>
          <p:nvPr/>
        </p:nvSpPr>
        <p:spPr>
          <a:xfrm>
            <a:off x="329915" y="26101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6"/>
          <p:cNvSpPr/>
          <p:nvPr/>
        </p:nvSpPr>
        <p:spPr>
          <a:xfrm>
            <a:off x="5023540" y="64900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6"/>
          <p:cNvSpPr/>
          <p:nvPr/>
        </p:nvSpPr>
        <p:spPr>
          <a:xfrm>
            <a:off x="11753564" y="35600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6"/>
          <p:cNvSpPr/>
          <p:nvPr/>
        </p:nvSpPr>
        <p:spPr>
          <a:xfrm>
            <a:off x="7201406" y="1745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9070887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6120412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5" name="Google Shape;5735;p22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736" name="Google Shape;5736;p22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5737" name="Google Shape;5737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738" name="Google Shape;5738;p22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5739" name="Google Shape;5739;p22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22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22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22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22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22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22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22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22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22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22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22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22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22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22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22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22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22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22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22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22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22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22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22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22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22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41" name="Google Shape;6041;p22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042" name="Google Shape;6042;p22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22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22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22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22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22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22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1" name="Google Shape;6121;p22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122" name="Google Shape;6122;p2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2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2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2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6" name="Google Shape;6126;p22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127" name="Google Shape;6127;p2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2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2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2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31" name="Google Shape;6131;p22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132" name="Google Shape;6132;p2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" name="Google Shape;6133;p2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" name="Google Shape;6134;p2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" name="Google Shape;6135;p2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" name="Google Shape;6136;p2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" name="Google Shape;6137;p2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" name="Google Shape;6138;p2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" name="Google Shape;6139;p2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" name="Google Shape;6140;p2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" name="Google Shape;6141;p2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" name="Google Shape;6142;p2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" name="Google Shape;6143;p2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" name="Google Shape;6144;p2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" name="Google Shape;6145;p2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" name="Google Shape;6146;p2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" name="Google Shape;6147;p2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" name="Google Shape;6148;p2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" name="Google Shape;6149;p2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" name="Google Shape;6150;p2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" name="Google Shape;6151;p2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" name="Google Shape;6152;p2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" name="Google Shape;6153;p2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" name="Google Shape;6154;p2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" name="Google Shape;6155;p2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" name="Google Shape;6156;p2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" name="Google Shape;6157;p2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" name="Google Shape;6158;p2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" name="Google Shape;6159;p2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" name="Google Shape;6160;p2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" name="Google Shape;6161;p2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" name="Google Shape;6162;p2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" name="Google Shape;6163;p2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" name="Google Shape;6164;p2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" name="Google Shape;6165;p2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" name="Google Shape;6166;p2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" name="Google Shape;6167;p2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" name="Google Shape;6168;p2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" name="Google Shape;6169;p2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" name="Google Shape;6170;p2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" name="Google Shape;6171;p2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" name="Google Shape;6172;p2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" name="Google Shape;6173;p2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" name="Google Shape;6174;p2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" name="Google Shape;6175;p2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" name="Google Shape;6176;p2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" name="Google Shape;6177;p2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" name="Google Shape;6178;p2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" name="Google Shape;6179;p2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" name="Google Shape;6180;p2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" name="Google Shape;6181;p2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" name="Google Shape;6182;p2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" name="Google Shape;6183;p2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" name="Google Shape;6184;p2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" name="Google Shape;6185;p2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" name="Google Shape;6186;p2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" name="Google Shape;6187;p2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" name="Google Shape;6188;p2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" name="Google Shape;6189;p2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" name="Google Shape;6190;p2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" name="Google Shape;6191;p2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" name="Google Shape;6192;p2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" name="Google Shape;6193;p2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" name="Google Shape;6194;p2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" name="Google Shape;6195;p2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" name="Google Shape;6196;p2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97" name="Google Shape;6197;p22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198" name="Google Shape;6198;p2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2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2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01" name="Google Shape;6201;p22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202" name="Google Shape;6202;p2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2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2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205" name="Google Shape;6205;p22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6" name="Google Shape;6206;p22"/>
          <p:cNvSpPr/>
          <p:nvPr/>
        </p:nvSpPr>
        <p:spPr>
          <a:xfrm>
            <a:off x="11739630" y="26565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7" name="Google Shape;6207;p22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8" name="Google Shape;6208;p22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9" name="Google Shape;6209;p22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0" name="Google Shape;6210;p22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1" name="Google Shape;6211;p22"/>
          <p:cNvSpPr txBox="1">
            <a:spLocks noGrp="1"/>
          </p:cNvSpPr>
          <p:nvPr>
            <p:ph type="title"/>
          </p:nvPr>
        </p:nvSpPr>
        <p:spPr>
          <a:xfrm>
            <a:off x="960000" y="6046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6456270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9" name="Google Shape;6479;p24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480" name="Google Shape;6480;p24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6481" name="Google Shape;6481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82" name="Google Shape;6482;p24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6483" name="Google Shape;6483;p2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2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2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2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2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" name="Google Shape;6559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" name="Google Shape;6560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" name="Google Shape;6561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" name="Google Shape;6573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" name="Google Shape;6574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" name="Google Shape;6575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" name="Google Shape;6576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" name="Google Shape;6577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" name="Google Shape;6578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" name="Google Shape;6579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" name="Google Shape;6580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" name="Google Shape;6581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" name="Google Shape;6582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" name="Google Shape;6583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" name="Google Shape;6584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" name="Google Shape;6585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" name="Google Shape;6586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" name="Google Shape;6587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" name="Google Shape;6588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" name="Google Shape;6589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" name="Google Shape;659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" name="Google Shape;6591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" name="Google Shape;6592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" name="Google Shape;659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" name="Google Shape;6594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" name="Google Shape;6595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" name="Google Shape;6596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" name="Google Shape;6597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" name="Google Shape;6598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" name="Google Shape;6599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" name="Google Shape;6600;p2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" name="Google Shape;6601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" name="Google Shape;6602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" name="Google Shape;6603;p2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" name="Google Shape;6604;p2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" name="Google Shape;6605;p2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" name="Google Shape;6606;p2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" name="Google Shape;6607;p2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" name="Google Shape;6608;p2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" name="Google Shape;6609;p2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" name="Google Shape;6610;p2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" name="Google Shape;6611;p2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" name="Google Shape;6612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" name="Google Shape;6613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" name="Google Shape;6614;p2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" name="Google Shape;6615;p2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" name="Google Shape;6616;p2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" name="Google Shape;6672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" name="Google Shape;6673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" name="Google Shape;6674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" name="Google Shape;6675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" name="Google Shape;6676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" name="Google Shape;6677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" name="Google Shape;6689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" name="Google Shape;6690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" name="Google Shape;6691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" name="Google Shape;6692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" name="Google Shape;6693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" name="Google Shape;6694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" name="Google Shape;6695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" name="Google Shape;6696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" name="Google Shape;6697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" name="Google Shape;6698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" name="Google Shape;6699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" name="Google Shape;6700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" name="Google Shape;6701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" name="Google Shape;6702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" name="Google Shape;6703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" name="Google Shape;6704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" name="Google Shape;6705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" name="Google Shape;6706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" name="Google Shape;6707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" name="Google Shape;6708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" name="Google Shape;6709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" name="Google Shape;6710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" name="Google Shape;6711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" name="Google Shape;6712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" name="Google Shape;6713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" name="Google Shape;6714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" name="Google Shape;6715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" name="Google Shape;6730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" name="Google Shape;6731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" name="Google Shape;6732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" name="Google Shape;6733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" name="Google Shape;6734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" name="Google Shape;6735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" name="Google Shape;6736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" name="Google Shape;6737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" name="Google Shape;6738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" name="Google Shape;6739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" name="Google Shape;6740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" name="Google Shape;6741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" name="Google Shape;6742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" name="Google Shape;6743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" name="Google Shape;6744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" name="Google Shape;6745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" name="Google Shape;6746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" name="Google Shape;6747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" name="Google Shape;6748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" name="Google Shape;6749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" name="Google Shape;675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" name="Google Shape;6751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" name="Google Shape;6752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" name="Google Shape;675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" name="Google Shape;6754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" name="Google Shape;6755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" name="Google Shape;6756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" name="Google Shape;6757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" name="Google Shape;6758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" name="Google Shape;6759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" name="Google Shape;6760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" name="Google Shape;6761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" name="Google Shape;6762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" name="Google Shape;6763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" name="Google Shape;6764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" name="Google Shape;6765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" name="Google Shape;6766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" name="Google Shape;6767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" name="Google Shape;6768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" name="Google Shape;6769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" name="Google Shape;6770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" name="Google Shape;6771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" name="Google Shape;6772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" name="Google Shape;6773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" name="Google Shape;6774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" name="Google Shape;6775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" name="Google Shape;6776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" name="Google Shape;6777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" name="Google Shape;6778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" name="Google Shape;6779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" name="Google Shape;6780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" name="Google Shape;6781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" name="Google Shape;6782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" name="Google Shape;6783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" name="Google Shape;6784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85" name="Google Shape;6785;p2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786" name="Google Shape;6786;p2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" name="Google Shape;6787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" name="Google Shape;6788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" name="Google Shape;6789;p2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" name="Google Shape;6790;p2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" name="Google Shape;6791;p2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" name="Google Shape;6792;p2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" name="Google Shape;6804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" name="Google Shape;6805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" name="Google Shape;6806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" name="Google Shape;6807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" name="Google Shape;6808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" name="Google Shape;6809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" name="Google Shape;6810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" name="Google Shape;6811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" name="Google Shape;6812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" name="Google Shape;6813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" name="Google Shape;6814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" name="Google Shape;6815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" name="Google Shape;6816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" name="Google Shape;6817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" name="Google Shape;6818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" name="Google Shape;6819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" name="Google Shape;6820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" name="Google Shape;6821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" name="Google Shape;6822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" name="Google Shape;6823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" name="Google Shape;6824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" name="Google Shape;6825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" name="Google Shape;6826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" name="Google Shape;6827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" name="Google Shape;6828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" name="Google Shape;6829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" name="Google Shape;6844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" name="Google Shape;6845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" name="Google Shape;6846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" name="Google Shape;6847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" name="Google Shape;6848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" name="Google Shape;6860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" name="Google Shape;6861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" name="Google Shape;6862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" name="Google Shape;6863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65" name="Google Shape;6865;p24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866" name="Google Shape;6866;p2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2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2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2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0" name="Google Shape;6870;p24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871" name="Google Shape;6871;p2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2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2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2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5" name="Google Shape;6875;p24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876" name="Google Shape;6876;p2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" name="Google Shape;6877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" name="Google Shape;6878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" name="Google Shape;6879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" name="Google Shape;6880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" name="Google Shape;6881;p2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" name="Google Shape;6882;p2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" name="Google Shape;6883;p2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" name="Google Shape;6884;p2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" name="Google Shape;688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" name="Google Shape;688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" name="Google Shape;688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" name="Google Shape;688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" name="Google Shape;688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" name="Google Shape;689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" name="Google Shape;689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" name="Google Shape;689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" name="Google Shape;689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" name="Google Shape;689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" name="Google Shape;689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" name="Google Shape;689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" name="Google Shape;689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" name="Google Shape;689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" name="Google Shape;689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" name="Google Shape;690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" name="Google Shape;690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" name="Google Shape;693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" name="Google Shape;693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" name="Google Shape;693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" name="Google Shape;693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" name="Google Shape;693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" name="Google Shape;693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" name="Google Shape;693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" name="Google Shape;693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" name="Google Shape;693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" name="Google Shape;694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1" name="Google Shape;6941;p24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942" name="Google Shape;6942;p2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" name="Google Shape;6943;p2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" name="Google Shape;6944;p2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5" name="Google Shape;6945;p24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946" name="Google Shape;6946;p2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2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2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49" name="Google Shape;6949;p24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0" name="Google Shape;6950;p24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1" name="Google Shape;6951;p2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2" name="Google Shape;6952;p2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6064800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04092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4" name="Google Shape;6954;p25"/>
          <p:cNvSpPr/>
          <p:nvPr/>
        </p:nvSpPr>
        <p:spPr>
          <a:xfrm>
            <a:off x="6629466" y="-2301698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6955" name="Google Shape;6955;p25"/>
          <p:cNvSpPr/>
          <p:nvPr/>
        </p:nvSpPr>
        <p:spPr>
          <a:xfrm rot="10800000">
            <a:off x="-1681867" y="2782769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6956" name="Google Shape;6956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957" name="Google Shape;6957;p25"/>
          <p:cNvGrpSpPr/>
          <p:nvPr/>
        </p:nvGrpSpPr>
        <p:grpSpPr>
          <a:xfrm>
            <a:off x="10439418" y="514996"/>
            <a:ext cx="1491049" cy="1559195"/>
            <a:chOff x="6290250" y="1718800"/>
            <a:chExt cx="911325" cy="952975"/>
          </a:xfrm>
        </p:grpSpPr>
        <p:sp>
          <p:nvSpPr>
            <p:cNvPr id="6958" name="Google Shape;6958;p25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" name="Google Shape;6961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" name="Google Shape;6962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" name="Google Shape;6963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" name="Google Shape;6964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" name="Google Shape;6965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" name="Google Shape;6966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" name="Google Shape;6967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" name="Google Shape;6968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" name="Google Shape;6969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" name="Google Shape;6970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" name="Google Shape;6971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" name="Google Shape;6972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25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25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" name="Google Shape;6987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" name="Google Shape;6988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" name="Google Shape;6989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" name="Google Shape;6990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" name="Google Shape;6991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" name="Google Shape;6992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" name="Google Shape;6993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" name="Google Shape;6994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" name="Google Shape;6995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" name="Google Shape;6996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" name="Google Shape;6997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" name="Google Shape;6998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" name="Google Shape;6999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" name="Google Shape;7000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" name="Google Shape;7001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" name="Google Shape;7002;p25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" name="Google Shape;700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" name="Google Shape;7004;p25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" name="Google Shape;7005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6" name="Google Shape;7006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7" name="Google Shape;7007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8" name="Google Shape;7008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25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25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25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25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25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25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25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25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25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25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25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25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25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25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25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25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25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25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25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25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25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0" name="Google Shape;7260;p25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7261" name="Google Shape;7261;p25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25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3" name="Google Shape;7263;p25"/>
          <p:cNvGrpSpPr/>
          <p:nvPr/>
        </p:nvGrpSpPr>
        <p:grpSpPr>
          <a:xfrm rot="-4199169">
            <a:off x="522634" y="4804849"/>
            <a:ext cx="1301636" cy="1102559"/>
            <a:chOff x="6536750" y="766975"/>
            <a:chExt cx="776100" cy="657400"/>
          </a:xfrm>
        </p:grpSpPr>
        <p:sp>
          <p:nvSpPr>
            <p:cNvPr id="7264" name="Google Shape;7264;p25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25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25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25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25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25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25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25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25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25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25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43" name="Google Shape;7443;p25"/>
          <p:cNvSpPr/>
          <p:nvPr/>
        </p:nvSpPr>
        <p:spPr>
          <a:xfrm>
            <a:off x="1699015" y="35692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4" name="Google Shape;7444;p25"/>
          <p:cNvSpPr/>
          <p:nvPr/>
        </p:nvSpPr>
        <p:spPr>
          <a:xfrm>
            <a:off x="10112080" y="26711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5" name="Google Shape;7445;p25"/>
          <p:cNvSpPr/>
          <p:nvPr/>
        </p:nvSpPr>
        <p:spPr>
          <a:xfrm>
            <a:off x="330573" y="235966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46" name="Google Shape;7446;p25"/>
          <p:cNvGrpSpPr/>
          <p:nvPr/>
        </p:nvGrpSpPr>
        <p:grpSpPr>
          <a:xfrm rot="-5400000" flipH="1">
            <a:off x="562738" y="3777203"/>
            <a:ext cx="521341" cy="572405"/>
            <a:chOff x="818450" y="719950"/>
            <a:chExt cx="162075" cy="177950"/>
          </a:xfrm>
        </p:grpSpPr>
        <p:sp>
          <p:nvSpPr>
            <p:cNvPr id="7447" name="Google Shape;7447;p25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25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25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0" name="Google Shape;7450;p25"/>
          <p:cNvGrpSpPr/>
          <p:nvPr/>
        </p:nvGrpSpPr>
        <p:grpSpPr>
          <a:xfrm rot="10292201">
            <a:off x="10965181" y="2444386"/>
            <a:ext cx="439515" cy="565108"/>
            <a:chOff x="3526675" y="707075"/>
            <a:chExt cx="187750" cy="241400"/>
          </a:xfrm>
        </p:grpSpPr>
        <p:sp>
          <p:nvSpPr>
            <p:cNvPr id="7451" name="Google Shape;7451;p25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25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25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4" name="Google Shape;7454;p25"/>
          <p:cNvGrpSpPr/>
          <p:nvPr/>
        </p:nvGrpSpPr>
        <p:grpSpPr>
          <a:xfrm>
            <a:off x="11036763" y="5285123"/>
            <a:ext cx="665191" cy="714416"/>
            <a:chOff x="539500" y="356300"/>
            <a:chExt cx="347201" cy="372894"/>
          </a:xfrm>
        </p:grpSpPr>
        <p:sp>
          <p:nvSpPr>
            <p:cNvPr id="7455" name="Google Shape;7455;p25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25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25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25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25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25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25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25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25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25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25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66" name="Google Shape;7466;p25"/>
          <p:cNvGrpSpPr/>
          <p:nvPr/>
        </p:nvGrpSpPr>
        <p:grpSpPr>
          <a:xfrm>
            <a:off x="591935" y="383235"/>
            <a:ext cx="462928" cy="680855"/>
            <a:chOff x="3716700" y="1378700"/>
            <a:chExt cx="135825" cy="199750"/>
          </a:xfrm>
        </p:grpSpPr>
        <p:sp>
          <p:nvSpPr>
            <p:cNvPr id="7467" name="Google Shape;7467;p25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25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25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25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71" name="Google Shape;7471;p25"/>
          <p:cNvSpPr/>
          <p:nvPr/>
        </p:nvSpPr>
        <p:spPr>
          <a:xfrm rot="1257298">
            <a:off x="9777439" y="4293281"/>
            <a:ext cx="452704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2" name="Google Shape;7472;p25"/>
          <p:cNvSpPr/>
          <p:nvPr/>
        </p:nvSpPr>
        <p:spPr>
          <a:xfrm>
            <a:off x="2111080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3" name="Google Shape;7473;p25"/>
          <p:cNvSpPr/>
          <p:nvPr/>
        </p:nvSpPr>
        <p:spPr>
          <a:xfrm>
            <a:off x="9558748" y="63432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2377731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9" name="Google Shape;3069;p14"/>
          <p:cNvSpPr/>
          <p:nvPr/>
        </p:nvSpPr>
        <p:spPr>
          <a:xfrm rot="10800000">
            <a:off x="-1444867" y="20888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3070" name="Google Shape;3070;p14"/>
          <p:cNvSpPr/>
          <p:nvPr/>
        </p:nvSpPr>
        <p:spPr>
          <a:xfrm rot="10800000" flipH="1">
            <a:off x="9744132" y="-790478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3071" name="Google Shape;3071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72" name="Google Shape;3072;p14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3073" name="Google Shape;3073;p14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14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14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14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14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14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14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14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14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14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14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14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14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14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14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14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14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14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14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14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14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14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14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14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14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14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14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14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14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14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14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14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14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14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14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14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14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14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14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14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14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14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14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14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5" name="Google Shape;3135;p14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3136" name="Google Shape;3136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9" name="Google Shape;3139;p14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3140" name="Google Shape;3140;p1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19" name="Google Shape;3219;p14"/>
          <p:cNvGrpSpPr/>
          <p:nvPr/>
        </p:nvGrpSpPr>
        <p:grpSpPr>
          <a:xfrm rot="672145">
            <a:off x="11652561" y="4479355"/>
            <a:ext cx="439524" cy="565119"/>
            <a:chOff x="3526675" y="707075"/>
            <a:chExt cx="187750" cy="241400"/>
          </a:xfrm>
        </p:grpSpPr>
        <p:sp>
          <p:nvSpPr>
            <p:cNvPr id="3220" name="Google Shape;3220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3" name="Google Shape;3223;p14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3224" name="Google Shape;3224;p1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1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1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1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8" name="Google Shape;3228;p14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3229" name="Google Shape;3229;p1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1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1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1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3" name="Google Shape;3233;p14"/>
          <p:cNvGrpSpPr/>
          <p:nvPr/>
        </p:nvGrpSpPr>
        <p:grpSpPr>
          <a:xfrm>
            <a:off x="5619635" y="5801789"/>
            <a:ext cx="1033573" cy="919945"/>
            <a:chOff x="4748225" y="4600750"/>
            <a:chExt cx="332125" cy="295625"/>
          </a:xfrm>
        </p:grpSpPr>
        <p:sp>
          <p:nvSpPr>
            <p:cNvPr id="3234" name="Google Shape;3234;p1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1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1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1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1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7" name="Google Shape;325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99" name="Google Shape;3299;p14"/>
          <p:cNvSpPr/>
          <p:nvPr/>
        </p:nvSpPr>
        <p:spPr>
          <a:xfrm>
            <a:off x="2368848" y="2353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14"/>
          <p:cNvSpPr/>
          <p:nvPr/>
        </p:nvSpPr>
        <p:spPr>
          <a:xfrm rot="1258828">
            <a:off x="2380239" y="4845361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14"/>
          <p:cNvSpPr/>
          <p:nvPr/>
        </p:nvSpPr>
        <p:spPr>
          <a:xfrm>
            <a:off x="5066797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14"/>
          <p:cNvSpPr/>
          <p:nvPr/>
        </p:nvSpPr>
        <p:spPr>
          <a:xfrm>
            <a:off x="397681" y="42692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14"/>
          <p:cNvSpPr/>
          <p:nvPr/>
        </p:nvSpPr>
        <p:spPr>
          <a:xfrm rot="-1493856">
            <a:off x="8068240" y="1028842"/>
            <a:ext cx="452689" cy="147517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14"/>
          <p:cNvSpPr/>
          <p:nvPr/>
        </p:nvSpPr>
        <p:spPr>
          <a:xfrm>
            <a:off x="8902481" y="5842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14"/>
          <p:cNvSpPr txBox="1">
            <a:spLocks noGrp="1"/>
          </p:cNvSpPr>
          <p:nvPr>
            <p:ph type="title"/>
          </p:nvPr>
        </p:nvSpPr>
        <p:spPr>
          <a:xfrm>
            <a:off x="3012767" y="4060000"/>
            <a:ext cx="82284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306" name="Google Shape;3306;p14"/>
          <p:cNvSpPr txBox="1">
            <a:spLocks noGrp="1"/>
          </p:cNvSpPr>
          <p:nvPr>
            <p:ph type="subTitle" idx="1"/>
          </p:nvPr>
        </p:nvSpPr>
        <p:spPr>
          <a:xfrm>
            <a:off x="3012796" y="2088800"/>
            <a:ext cx="8228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294022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9" name="Google Shape;4579;p19"/>
          <p:cNvSpPr/>
          <p:nvPr/>
        </p:nvSpPr>
        <p:spPr>
          <a:xfrm>
            <a:off x="9744132" y="4131050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4580" name="Google Shape;4580;p19"/>
          <p:cNvSpPr/>
          <p:nvPr/>
        </p:nvSpPr>
        <p:spPr>
          <a:xfrm>
            <a:off x="-847750" y="-7814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4581" name="Google Shape;4581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582" name="Google Shape;4582;p19"/>
          <p:cNvGrpSpPr/>
          <p:nvPr/>
        </p:nvGrpSpPr>
        <p:grpSpPr>
          <a:xfrm rot="1137128" flipH="1">
            <a:off x="11012477" y="498569"/>
            <a:ext cx="857911" cy="763628"/>
            <a:chOff x="4748225" y="4600750"/>
            <a:chExt cx="332125" cy="295625"/>
          </a:xfrm>
        </p:grpSpPr>
        <p:sp>
          <p:nvSpPr>
            <p:cNvPr id="4583" name="Google Shape;4583;p19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" name="Google Shape;4584;p19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" name="Google Shape;4585;p19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" name="Google Shape;4586;p19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" name="Google Shape;4587;p19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" name="Google Shape;4588;p19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" name="Google Shape;4589;p19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" name="Google Shape;4590;p19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" name="Google Shape;4591;p19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" name="Google Shape;4592;p19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" name="Google Shape;4593;p19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" name="Google Shape;4594;p19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" name="Google Shape;4595;p19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" name="Google Shape;4596;p19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" name="Google Shape;4597;p19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" name="Google Shape;4598;p19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" name="Google Shape;4599;p19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" name="Google Shape;4600;p19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" name="Google Shape;4601;p19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" name="Google Shape;4602;p19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" name="Google Shape;4603;p19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" name="Google Shape;4604;p19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" name="Google Shape;4605;p19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" name="Google Shape;4606;p19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" name="Google Shape;4607;p19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" name="Google Shape;4608;p19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" name="Google Shape;4609;p19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" name="Google Shape;4610;p19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" name="Google Shape;4611;p19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" name="Google Shape;4612;p19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" name="Google Shape;4613;p19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" name="Google Shape;4614;p19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" name="Google Shape;4615;p19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" name="Google Shape;4616;p19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" name="Google Shape;4617;p19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" name="Google Shape;4618;p19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" name="Google Shape;4619;p19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" name="Google Shape;4620;p19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" name="Google Shape;4621;p19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" name="Google Shape;4622;p19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" name="Google Shape;4623;p19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" name="Google Shape;4624;p19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" name="Google Shape;4625;p19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" name="Google Shape;4626;p19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" name="Google Shape;4627;p19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" name="Google Shape;4628;p19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" name="Google Shape;4629;p19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" name="Google Shape;4630;p19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" name="Google Shape;4631;p19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" name="Google Shape;4632;p19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" name="Google Shape;4633;p19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" name="Google Shape;4634;p19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" name="Google Shape;4635;p19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" name="Google Shape;4636;p19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" name="Google Shape;4637;p19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" name="Google Shape;4638;p19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" name="Google Shape;4639;p19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" name="Google Shape;4640;p19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" name="Google Shape;4641;p19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" name="Google Shape;4642;p19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" name="Google Shape;4643;p19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" name="Google Shape;4644;p19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" name="Google Shape;4645;p19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" name="Google Shape;4646;p19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" name="Google Shape;4647;p19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48" name="Google Shape;4648;p19"/>
          <p:cNvGrpSpPr/>
          <p:nvPr/>
        </p:nvGrpSpPr>
        <p:grpSpPr>
          <a:xfrm rot="-1687887">
            <a:off x="370539" y="5650671"/>
            <a:ext cx="603816" cy="738580"/>
            <a:chOff x="2019050" y="1133325"/>
            <a:chExt cx="153525" cy="187750"/>
          </a:xfrm>
        </p:grpSpPr>
        <p:sp>
          <p:nvSpPr>
            <p:cNvPr id="4649" name="Google Shape;4649;p19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" name="Google Shape;4650;p19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" name="Google Shape;4651;p19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" name="Google Shape;4652;p19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53" name="Google Shape;4653;p19"/>
          <p:cNvGrpSpPr/>
          <p:nvPr/>
        </p:nvGrpSpPr>
        <p:grpSpPr>
          <a:xfrm rot="4727724">
            <a:off x="11352431" y="4314775"/>
            <a:ext cx="620120" cy="680860"/>
            <a:chOff x="818450" y="719950"/>
            <a:chExt cx="162075" cy="177950"/>
          </a:xfrm>
        </p:grpSpPr>
        <p:sp>
          <p:nvSpPr>
            <p:cNvPr id="4654" name="Google Shape;4654;p19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" name="Google Shape;4655;p19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" name="Google Shape;4656;p19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57" name="Google Shape;4657;p19"/>
          <p:cNvGrpSpPr/>
          <p:nvPr/>
        </p:nvGrpSpPr>
        <p:grpSpPr>
          <a:xfrm rot="10127855" flipH="1">
            <a:off x="282794" y="2054355"/>
            <a:ext cx="439524" cy="565119"/>
            <a:chOff x="3526675" y="707075"/>
            <a:chExt cx="187750" cy="241400"/>
          </a:xfrm>
        </p:grpSpPr>
        <p:sp>
          <p:nvSpPr>
            <p:cNvPr id="4658" name="Google Shape;4658;p19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" name="Google Shape;4659;p19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" name="Google Shape;4660;p19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61" name="Google Shape;4661;p19"/>
          <p:cNvSpPr/>
          <p:nvPr/>
        </p:nvSpPr>
        <p:spPr>
          <a:xfrm>
            <a:off x="318348" y="41079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2" name="Google Shape;4662;p19"/>
          <p:cNvSpPr/>
          <p:nvPr/>
        </p:nvSpPr>
        <p:spPr>
          <a:xfrm>
            <a:off x="11591364" y="21938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3" name="Google Shape;4663;p19"/>
          <p:cNvSpPr/>
          <p:nvPr/>
        </p:nvSpPr>
        <p:spPr>
          <a:xfrm>
            <a:off x="4119940" y="2719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4" name="Google Shape;4664;p19"/>
          <p:cNvSpPr/>
          <p:nvPr/>
        </p:nvSpPr>
        <p:spPr>
          <a:xfrm>
            <a:off x="2381697" y="62817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665" name="Google Shape;4665;p19"/>
          <p:cNvGrpSpPr/>
          <p:nvPr/>
        </p:nvGrpSpPr>
        <p:grpSpPr>
          <a:xfrm rot="-1070470">
            <a:off x="186215" y="623471"/>
            <a:ext cx="1212527" cy="1027077"/>
            <a:chOff x="6536750" y="766975"/>
            <a:chExt cx="776100" cy="657400"/>
          </a:xfrm>
        </p:grpSpPr>
        <p:sp>
          <p:nvSpPr>
            <p:cNvPr id="4666" name="Google Shape;4666;p19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" name="Google Shape;4667;p19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" name="Google Shape;4668;p19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" name="Google Shape;4669;p19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19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19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" name="Google Shape;4672;p19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" name="Google Shape;4673;p19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" name="Google Shape;4674;p19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" name="Google Shape;4675;p19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" name="Google Shape;4676;p19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" name="Google Shape;4677;p19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" name="Google Shape;4678;p19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" name="Google Shape;4679;p19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" name="Google Shape;4680;p19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" name="Google Shape;4681;p19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" name="Google Shape;4682;p19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" name="Google Shape;4683;p19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" name="Google Shape;4684;p19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" name="Google Shape;4685;p19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" name="Google Shape;4686;p19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7" name="Google Shape;4687;p19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8" name="Google Shape;4688;p19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" name="Google Shape;4689;p19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" name="Google Shape;4690;p19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" name="Google Shape;4691;p19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" name="Google Shape;4692;p19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" name="Google Shape;4693;p19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" name="Google Shape;4694;p19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" name="Google Shape;4695;p19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" name="Google Shape;4696;p19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" name="Google Shape;4697;p19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" name="Google Shape;4698;p19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" name="Google Shape;4699;p19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" name="Google Shape;4700;p19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" name="Google Shape;4701;p19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" name="Google Shape;4702;p19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" name="Google Shape;4703;p19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" name="Google Shape;4704;p19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" name="Google Shape;4705;p19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" name="Google Shape;4706;p19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" name="Google Shape;4707;p19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" name="Google Shape;4708;p19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" name="Google Shape;4709;p19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" name="Google Shape;4710;p19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" name="Google Shape;4711;p19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" name="Google Shape;4712;p19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" name="Google Shape;4713;p19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" name="Google Shape;4714;p19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" name="Google Shape;4715;p19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" name="Google Shape;4716;p19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" name="Google Shape;4717;p19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" name="Google Shape;4718;p19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" name="Google Shape;4719;p19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" name="Google Shape;4720;p19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" name="Google Shape;4721;p19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" name="Google Shape;4722;p19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" name="Google Shape;4723;p19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" name="Google Shape;4724;p19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" name="Google Shape;4725;p19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" name="Google Shape;4726;p19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" name="Google Shape;4727;p19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" name="Google Shape;4728;p19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19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" name="Google Shape;4730;p19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" name="Google Shape;4731;p19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" name="Google Shape;4732;p19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" name="Google Shape;4733;p19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" name="Google Shape;4734;p19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" name="Google Shape;4735;p19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" name="Google Shape;4736;p19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" name="Google Shape;4737;p19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" name="Google Shape;4738;p19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" name="Google Shape;4739;p19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" name="Google Shape;4740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" name="Google Shape;4741;p19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" name="Google Shape;4742;p19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" name="Google Shape;4743;p19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" name="Google Shape;4744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" name="Google Shape;4745;p19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" name="Google Shape;4746;p19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" name="Google Shape;4747;p19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" name="Google Shape;4748;p19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" name="Google Shape;4749;p19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" name="Google Shape;4750;p19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" name="Google Shape;4751;p19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" name="Google Shape;4752;p19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" name="Google Shape;4753;p19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" name="Google Shape;4754;p19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" name="Google Shape;4755;p19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" name="Google Shape;4756;p19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" name="Google Shape;4757;p19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" name="Google Shape;4758;p19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" name="Google Shape;4759;p19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" name="Google Shape;4760;p19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" name="Google Shape;4761;p19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" name="Google Shape;4762;p19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" name="Google Shape;4763;p19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" name="Google Shape;4764;p19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" name="Google Shape;4765;p19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" name="Google Shape;4766;p19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" name="Google Shape;4767;p19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" name="Google Shape;4768;p19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" name="Google Shape;4769;p19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" name="Google Shape;4770;p19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" name="Google Shape;4771;p19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" name="Google Shape;4772;p19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" name="Google Shape;4773;p19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" name="Google Shape;4774;p19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" name="Google Shape;4775;p19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" name="Google Shape;4776;p19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" name="Google Shape;4777;p19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" name="Google Shape;4778;p19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" name="Google Shape;4779;p19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" name="Google Shape;4780;p19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19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" name="Google Shape;4782;p19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" name="Google Shape;4783;p19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" name="Google Shape;4784;p19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" name="Google Shape;4785;p19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" name="Google Shape;4786;p19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" name="Google Shape;4787;p19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" name="Google Shape;4788;p19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" name="Google Shape;4789;p19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" name="Google Shape;4790;p19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" name="Google Shape;4791;p19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" name="Google Shape;4792;p19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" name="Google Shape;4793;p19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" name="Google Shape;4794;p19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" name="Google Shape;4795;p19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" name="Google Shape;4796;p19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" name="Google Shape;4797;p19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" name="Google Shape;4798;p19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" name="Google Shape;4799;p19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" name="Google Shape;4800;p19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" name="Google Shape;4801;p19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" name="Google Shape;4802;p19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" name="Google Shape;4803;p19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" name="Google Shape;4804;p19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" name="Google Shape;4805;p19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" name="Google Shape;4806;p19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" name="Google Shape;4807;p19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" name="Google Shape;4808;p19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" name="Google Shape;4809;p19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" name="Google Shape;4810;p19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" name="Google Shape;4811;p19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" name="Google Shape;4812;p19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" name="Google Shape;4813;p19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" name="Google Shape;4814;p19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" name="Google Shape;4815;p19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" name="Google Shape;4816;p19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" name="Google Shape;4817;p19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" name="Google Shape;4818;p19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" name="Google Shape;4819;p19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" name="Google Shape;4820;p19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" name="Google Shape;4821;p19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" name="Google Shape;4822;p19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" name="Google Shape;4823;p19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" name="Google Shape;4824;p19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" name="Google Shape;4825;p19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" name="Google Shape;4826;p19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19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19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" name="Google Shape;4829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" name="Google Shape;4830;p19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" name="Google Shape;4831;p19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" name="Google Shape;4832;p19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" name="Google Shape;4833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" name="Google Shape;4834;p19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" name="Google Shape;4835;p19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19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19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19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19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0" name="Google Shape;4840;p19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1" name="Google Shape;4841;p19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2" name="Google Shape;4842;p19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3" name="Google Shape;4843;p19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4" name="Google Shape;4844;p19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845" name="Google Shape;4845;p19"/>
          <p:cNvSpPr/>
          <p:nvPr/>
        </p:nvSpPr>
        <p:spPr>
          <a:xfrm rot="1152610">
            <a:off x="6216705" y="6373231"/>
            <a:ext cx="452696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6" name="Google Shape;4846;p19"/>
          <p:cNvSpPr/>
          <p:nvPr/>
        </p:nvSpPr>
        <p:spPr>
          <a:xfrm>
            <a:off x="9713348" y="2719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7" name="Google Shape;4847;p19"/>
          <p:cNvSpPr/>
          <p:nvPr/>
        </p:nvSpPr>
        <p:spPr>
          <a:xfrm>
            <a:off x="9147030" y="63942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848" name="Google Shape;4848;p19"/>
          <p:cNvGrpSpPr/>
          <p:nvPr/>
        </p:nvGrpSpPr>
        <p:grpSpPr>
          <a:xfrm rot="2700000">
            <a:off x="10862918" y="5329411"/>
            <a:ext cx="914407" cy="1424637"/>
            <a:chOff x="231900" y="729199"/>
            <a:chExt cx="1185086" cy="1846354"/>
          </a:xfrm>
        </p:grpSpPr>
        <p:sp>
          <p:nvSpPr>
            <p:cNvPr id="4849" name="Google Shape;4849;p19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0" name="Google Shape;4850;p19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1" name="Google Shape;4851;p19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2" name="Google Shape;4852;p19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3" name="Google Shape;4853;p19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4" name="Google Shape;4854;p19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5" name="Google Shape;4855;p19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6" name="Google Shape;4856;p19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7" name="Google Shape;4857;p19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8" name="Google Shape;4858;p19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9" name="Google Shape;4859;p19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0" name="Google Shape;4860;p19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1" name="Google Shape;4861;p19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19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3" name="Google Shape;4863;p19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4" name="Google Shape;4864;p19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5" name="Google Shape;4865;p19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6" name="Google Shape;4866;p19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7" name="Google Shape;4867;p19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8" name="Google Shape;4868;p19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9" name="Google Shape;4869;p19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0" name="Google Shape;4870;p19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1" name="Google Shape;4871;p19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2" name="Google Shape;4872;p19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3" name="Google Shape;4873;p19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4" name="Google Shape;4874;p19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5" name="Google Shape;4875;p19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6" name="Google Shape;4876;p19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7" name="Google Shape;4877;p19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8" name="Google Shape;4878;p19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9" name="Google Shape;4879;p19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0" name="Google Shape;4880;p19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1" name="Google Shape;4881;p19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2" name="Google Shape;4882;p19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3" name="Google Shape;4883;p19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4" name="Google Shape;4884;p19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5" name="Google Shape;4885;p19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6" name="Google Shape;4886;p19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7" name="Google Shape;4887;p19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8" name="Google Shape;4888;p19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9" name="Google Shape;4889;p19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0" name="Google Shape;4890;p19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1" name="Google Shape;4891;p19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2" name="Google Shape;4892;p19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3" name="Google Shape;4893;p19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4" name="Google Shape;4894;p19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5" name="Google Shape;4895;p19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6" name="Google Shape;4896;p19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7" name="Google Shape;4897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8" name="Google Shape;4898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9" name="Google Shape;4899;p19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0" name="Google Shape;4900;p19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1" name="Google Shape;4901;p19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2" name="Google Shape;4902;p19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3" name="Google Shape;4903;p19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4" name="Google Shape;4904;p19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5" name="Google Shape;4905;p19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6" name="Google Shape;4906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7" name="Google Shape;4907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8" name="Google Shape;4908;p19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9" name="Google Shape;4909;p19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0" name="Google Shape;4910;p19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1" name="Google Shape;4911;p19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2" name="Google Shape;4912;p19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3" name="Google Shape;4913;p19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4" name="Google Shape;4914;p19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5" name="Google Shape;4915;p19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6" name="Google Shape;4916;p19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7" name="Google Shape;4917;p19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8" name="Google Shape;4918;p19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9" name="Google Shape;4919;p19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0" name="Google Shape;4920;p19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1" name="Google Shape;4921;p19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2" name="Google Shape;4922;p19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3" name="Google Shape;4923;p19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4" name="Google Shape;4924;p19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5" name="Google Shape;4925;p19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6" name="Google Shape;4926;p19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7" name="Google Shape;4927;p19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8" name="Google Shape;4928;p19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9" name="Google Shape;4929;p19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0" name="Google Shape;4930;p19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1" name="Google Shape;4931;p19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2" name="Google Shape;4932;p19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3" name="Google Shape;4933;p19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4" name="Google Shape;4934;p19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5" name="Google Shape;4935;p19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6" name="Google Shape;4936;p19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7" name="Google Shape;4937;p19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8" name="Google Shape;4938;p19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9" name="Google Shape;4939;p19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0" name="Google Shape;4940;p19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1" name="Google Shape;4941;p19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2" name="Google Shape;4942;p19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3" name="Google Shape;4943;p19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4" name="Google Shape;4944;p19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5" name="Google Shape;4945;p19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6" name="Google Shape;4946;p19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7" name="Google Shape;4947;p19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8" name="Google Shape;4948;p19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9" name="Google Shape;4949;p19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19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1" name="Google Shape;4951;p19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2" name="Google Shape;4952;p19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3" name="Google Shape;4953;p19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4" name="Google Shape;4954;p19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5" name="Google Shape;4955;p19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6" name="Google Shape;4956;p19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7" name="Google Shape;4957;p19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8" name="Google Shape;4958;p19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9" name="Google Shape;4959;p19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0" name="Google Shape;4960;p19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1" name="Google Shape;4961;p19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19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3" name="Google Shape;4963;p19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4" name="Google Shape;4964;p19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19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6" name="Google Shape;4966;p19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7" name="Google Shape;4967;p19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8" name="Google Shape;4968;p19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9" name="Google Shape;4969;p19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0" name="Google Shape;4970;p19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1" name="Google Shape;4971;p19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2" name="Google Shape;4972;p19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3" name="Google Shape;4973;p19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4" name="Google Shape;4974;p19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5" name="Google Shape;4975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6" name="Google Shape;4976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7" name="Google Shape;4977;p19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8" name="Google Shape;4978;p19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9" name="Google Shape;4979;p19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0" name="Google Shape;4980;p19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1" name="Google Shape;4981;p19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2" name="Google Shape;4982;p19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3" name="Google Shape;4983;p19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4" name="Google Shape;4984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5" name="Google Shape;4985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6" name="Google Shape;4986;p19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7" name="Google Shape;4987;p19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8" name="Google Shape;4988;p19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9" name="Google Shape;4989;p19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0" name="Google Shape;4990;p19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1" name="Google Shape;4991;p19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2" name="Google Shape;4992;p19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19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4" name="Google Shape;4994;p19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5" name="Google Shape;4995;p19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6" name="Google Shape;4996;p19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7" name="Google Shape;4997;p19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8" name="Google Shape;4998;p19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9" name="Google Shape;4999;p19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0" name="Google Shape;5000;p19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1" name="Google Shape;5001;p19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2" name="Google Shape;5002;p19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3" name="Google Shape;5003;p19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4" name="Google Shape;5004;p19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5" name="Google Shape;5005;p19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6" name="Google Shape;5006;p19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7" name="Google Shape;5007;p19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8" name="Google Shape;5008;p19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9" name="Google Shape;5009;p19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0" name="Google Shape;5010;p19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1" name="Google Shape;5011;p19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2" name="Google Shape;5012;p19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3" name="Google Shape;5013;p19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4" name="Google Shape;5014;p19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5" name="Google Shape;5015;p19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6" name="Google Shape;5016;p19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017" name="Google Shape;5017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018" name="Google Shape;5018;p19"/>
          <p:cNvSpPr txBox="1">
            <a:spLocks noGrp="1"/>
          </p:cNvSpPr>
          <p:nvPr>
            <p:ph type="title" idx="2"/>
          </p:nvPr>
        </p:nvSpPr>
        <p:spPr>
          <a:xfrm>
            <a:off x="1302733" y="2480733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19" name="Google Shape;5019;p19"/>
          <p:cNvSpPr txBox="1">
            <a:spLocks noGrp="1"/>
          </p:cNvSpPr>
          <p:nvPr>
            <p:ph type="subTitle" idx="1"/>
          </p:nvPr>
        </p:nvSpPr>
        <p:spPr>
          <a:xfrm>
            <a:off x="1302733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0" name="Google Shape;5020;p19"/>
          <p:cNvSpPr txBox="1">
            <a:spLocks noGrp="1"/>
          </p:cNvSpPr>
          <p:nvPr>
            <p:ph type="title" idx="3"/>
          </p:nvPr>
        </p:nvSpPr>
        <p:spPr>
          <a:xfrm>
            <a:off x="4670569" y="2480733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1" name="Google Shape;5021;p19"/>
          <p:cNvSpPr txBox="1">
            <a:spLocks noGrp="1"/>
          </p:cNvSpPr>
          <p:nvPr>
            <p:ph type="subTitle" idx="4"/>
          </p:nvPr>
        </p:nvSpPr>
        <p:spPr>
          <a:xfrm>
            <a:off x="4670581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2" name="Google Shape;5022;p19"/>
          <p:cNvSpPr txBox="1">
            <a:spLocks noGrp="1"/>
          </p:cNvSpPr>
          <p:nvPr>
            <p:ph type="title" idx="5"/>
          </p:nvPr>
        </p:nvSpPr>
        <p:spPr>
          <a:xfrm>
            <a:off x="1302733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3" name="Google Shape;5023;p19"/>
          <p:cNvSpPr txBox="1">
            <a:spLocks noGrp="1"/>
          </p:cNvSpPr>
          <p:nvPr>
            <p:ph type="subTitle" idx="6"/>
          </p:nvPr>
        </p:nvSpPr>
        <p:spPr>
          <a:xfrm>
            <a:off x="1302733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4" name="Google Shape;5024;p19"/>
          <p:cNvSpPr txBox="1">
            <a:spLocks noGrp="1"/>
          </p:cNvSpPr>
          <p:nvPr>
            <p:ph type="title" idx="7"/>
          </p:nvPr>
        </p:nvSpPr>
        <p:spPr>
          <a:xfrm>
            <a:off x="4724579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5" name="Google Shape;5025;p19"/>
          <p:cNvSpPr txBox="1">
            <a:spLocks noGrp="1"/>
          </p:cNvSpPr>
          <p:nvPr>
            <p:ph type="subTitle" idx="8"/>
          </p:nvPr>
        </p:nvSpPr>
        <p:spPr>
          <a:xfrm>
            <a:off x="4724580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6" name="Google Shape;5026;p19"/>
          <p:cNvSpPr txBox="1">
            <a:spLocks noGrp="1"/>
          </p:cNvSpPr>
          <p:nvPr>
            <p:ph type="title" idx="9"/>
          </p:nvPr>
        </p:nvSpPr>
        <p:spPr>
          <a:xfrm>
            <a:off x="8146433" y="24806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7" name="Google Shape;5027;p19"/>
          <p:cNvSpPr txBox="1">
            <a:spLocks noGrp="1"/>
          </p:cNvSpPr>
          <p:nvPr>
            <p:ph type="subTitle" idx="13"/>
          </p:nvPr>
        </p:nvSpPr>
        <p:spPr>
          <a:xfrm>
            <a:off x="8146433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8" name="Google Shape;5028;p19"/>
          <p:cNvSpPr txBox="1">
            <a:spLocks noGrp="1"/>
          </p:cNvSpPr>
          <p:nvPr>
            <p:ph type="title" idx="14"/>
          </p:nvPr>
        </p:nvSpPr>
        <p:spPr>
          <a:xfrm>
            <a:off x="8146433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9" name="Google Shape;5029;p19"/>
          <p:cNvSpPr txBox="1">
            <a:spLocks noGrp="1"/>
          </p:cNvSpPr>
          <p:nvPr>
            <p:ph type="subTitle" idx="15"/>
          </p:nvPr>
        </p:nvSpPr>
        <p:spPr>
          <a:xfrm>
            <a:off x="8146433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144710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5" name="Google Shape;1695;p8"/>
          <p:cNvSpPr/>
          <p:nvPr/>
        </p:nvSpPr>
        <p:spPr>
          <a:xfrm rot="10800000" flipH="1">
            <a:off x="6777374" y="21120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696" name="Google Shape;1696;p8"/>
          <p:cNvSpPr/>
          <p:nvPr/>
        </p:nvSpPr>
        <p:spPr>
          <a:xfrm rot="10800000">
            <a:off x="-1444868" y="-1392685"/>
            <a:ext cx="4675339" cy="551412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1697" name="Google Shape;1697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5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8" name="Google Shape;1698;p8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1699" name="Google Shape;1699;p8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8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8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8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8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8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8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8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8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8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8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8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8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8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8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8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8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8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8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8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8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8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8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8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8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8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8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8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8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8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8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8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8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8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8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8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8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8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1" name="Google Shape;1761;p8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1762" name="Google Shape;1762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5" name="Google Shape;1765;p8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1766" name="Google Shape;1766;p8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5" name="Google Shape;1845;p8"/>
          <p:cNvGrpSpPr/>
          <p:nvPr/>
        </p:nvGrpSpPr>
        <p:grpSpPr>
          <a:xfrm rot="672145">
            <a:off x="11397727" y="4466589"/>
            <a:ext cx="439524" cy="565119"/>
            <a:chOff x="3526675" y="707075"/>
            <a:chExt cx="187750" cy="241400"/>
          </a:xfrm>
        </p:grpSpPr>
        <p:sp>
          <p:nvSpPr>
            <p:cNvPr id="1846" name="Google Shape;1846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9" name="Google Shape;1849;p8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1850" name="Google Shape;1850;p8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8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1855" name="Google Shape;1855;p8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9" name="Google Shape;1859;p8"/>
          <p:cNvGrpSpPr/>
          <p:nvPr/>
        </p:nvGrpSpPr>
        <p:grpSpPr>
          <a:xfrm>
            <a:off x="5579252" y="5674322"/>
            <a:ext cx="1033573" cy="919945"/>
            <a:chOff x="4748225" y="4600750"/>
            <a:chExt cx="332125" cy="295625"/>
          </a:xfrm>
        </p:grpSpPr>
        <p:sp>
          <p:nvSpPr>
            <p:cNvPr id="1860" name="Google Shape;1860;p8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25" name="Google Shape;1925;p8"/>
          <p:cNvSpPr/>
          <p:nvPr/>
        </p:nvSpPr>
        <p:spPr>
          <a:xfrm>
            <a:off x="604981" y="40118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8"/>
          <p:cNvSpPr/>
          <p:nvPr/>
        </p:nvSpPr>
        <p:spPr>
          <a:xfrm rot="1258828">
            <a:off x="2766372" y="5885610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8"/>
          <p:cNvSpPr/>
          <p:nvPr/>
        </p:nvSpPr>
        <p:spPr>
          <a:xfrm>
            <a:off x="4765597" y="6678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8"/>
          <p:cNvSpPr/>
          <p:nvPr/>
        </p:nvSpPr>
        <p:spPr>
          <a:xfrm rot="-975912">
            <a:off x="11014856" y="2188148"/>
            <a:ext cx="452688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8"/>
          <p:cNvSpPr/>
          <p:nvPr/>
        </p:nvSpPr>
        <p:spPr>
          <a:xfrm>
            <a:off x="7972681" y="4328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0" name="Google Shape;1930;p8"/>
          <p:cNvSpPr/>
          <p:nvPr/>
        </p:nvSpPr>
        <p:spPr>
          <a:xfrm>
            <a:off x="9306697" y="56188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1" name="Google Shape;1931;p8"/>
          <p:cNvSpPr txBox="1">
            <a:spLocks noGrp="1"/>
          </p:cNvSpPr>
          <p:nvPr>
            <p:ph type="title"/>
          </p:nvPr>
        </p:nvSpPr>
        <p:spPr>
          <a:xfrm>
            <a:off x="2025633" y="1742800"/>
            <a:ext cx="81408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0902443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F26A098B-D504-42D6-94EF-3066D6FA751A}"/>
              </a:ext>
            </a:extLst>
          </p:cNvPr>
          <p:cNvSpPr/>
          <p:nvPr userDrawn="1"/>
        </p:nvSpPr>
        <p:spPr>
          <a:xfrm>
            <a:off x="4972943" y="1914401"/>
            <a:ext cx="6868521" cy="3802956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08F9912-75F2-41A5-AF08-9D72784BB0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343C2AB-E622-41D8-AF3A-A919C4F406C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84554CFF-B746-440E-80FD-BBFE3B44ED2B}"/>
              </a:ext>
            </a:extLst>
          </p:cNvPr>
          <p:cNvGrpSpPr/>
          <p:nvPr userDrawn="1"/>
        </p:nvGrpSpPr>
        <p:grpSpPr>
          <a:xfrm>
            <a:off x="5594832" y="1645879"/>
            <a:ext cx="3937628" cy="4096878"/>
            <a:chOff x="5594832" y="1645879"/>
            <a:chExt cx="3937628" cy="4096878"/>
          </a:xfrm>
          <a:solidFill>
            <a:schemeClr val="bg1">
              <a:alpha val="50000"/>
            </a:schemeClr>
          </a:solidFill>
        </p:grpSpPr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969A46BF-5A1C-4FD9-BE6A-0570852B4FB7}"/>
                </a:ext>
              </a:extLst>
            </p:cNvPr>
            <p:cNvSpPr/>
            <p:nvPr userDrawn="1"/>
          </p:nvSpPr>
          <p:spPr>
            <a:xfrm>
              <a:off x="5594832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5059F92F-6D7B-4C62-90F9-79083BB9A9D5}"/>
                </a:ext>
              </a:extLst>
            </p:cNvPr>
            <p:cNvSpPr/>
            <p:nvPr userDrawn="1"/>
          </p:nvSpPr>
          <p:spPr>
            <a:xfrm>
              <a:off x="5953785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EC047FB7-FA1B-4CAE-80D1-90745477BB8E}"/>
                </a:ext>
              </a:extLst>
            </p:cNvPr>
            <p:cNvSpPr/>
            <p:nvPr userDrawn="1"/>
          </p:nvSpPr>
          <p:spPr>
            <a:xfrm>
              <a:off x="6312738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DF3F7B47-4549-49EC-806B-509376A5ACA4}"/>
                </a:ext>
              </a:extLst>
            </p:cNvPr>
            <p:cNvSpPr/>
            <p:nvPr userDrawn="1"/>
          </p:nvSpPr>
          <p:spPr>
            <a:xfrm>
              <a:off x="6671690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id="{2BB5A366-227D-4CFC-94D7-F6257B834F07}"/>
              </a:ext>
            </a:extLst>
          </p:cNvPr>
          <p:cNvSpPr/>
          <p:nvPr userDrawn="1"/>
        </p:nvSpPr>
        <p:spPr>
          <a:xfrm>
            <a:off x="4676504" y="1620479"/>
            <a:ext cx="6736457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CF36D730-F0C3-47E1-B754-CC61E5E422F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91497" y="4112654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4310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9" grpId="0" animBg="1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>
            <a:extLst>
              <a:ext uri="{FF2B5EF4-FFF2-40B4-BE49-F238E27FC236}">
                <a16:creationId xmlns:a16="http://schemas.microsoft.com/office/drawing/2014/main" id="{92F0645A-18B9-437F-8BCE-A8E56994CD1D}"/>
              </a:ext>
            </a:extLst>
          </p:cNvPr>
          <p:cNvSpPr/>
          <p:nvPr userDrawn="1"/>
        </p:nvSpPr>
        <p:spPr>
          <a:xfrm>
            <a:off x="2859717" y="2157826"/>
            <a:ext cx="7333163" cy="2580143"/>
          </a:xfrm>
          <a:prstGeom prst="rect">
            <a:avLst/>
          </a:prstGeom>
          <a:solidFill>
            <a:srgbClr val="85D8DE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80E2959-2275-4A63-94ED-2631360C9C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472A700-1A0D-4070-ACFA-126C327B9A9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id="{F765F7B5-FF41-4AA3-A43C-389A51865F41}"/>
              </a:ext>
            </a:extLst>
          </p:cNvPr>
          <p:cNvSpPr/>
          <p:nvPr userDrawn="1"/>
        </p:nvSpPr>
        <p:spPr>
          <a:xfrm>
            <a:off x="2429417" y="1733396"/>
            <a:ext cx="7333163" cy="2580143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B3A40FC9-0E13-4A27-88B0-D9226E3E16B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783126" y="3447899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8019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9" grpId="0" animBg="1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2F10E82C-BCA5-41DA-837F-4DBC4BAF139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B016DAA2-C119-4DE8-8240-3C90EC9993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525ABEE-41C3-4A5E-A073-CE8889D1CD0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A51F15F9-BA13-4460-8142-9C6FEEA7EF54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1" name="矩形: 圆角 10">
              <a:extLst>
                <a:ext uri="{FF2B5EF4-FFF2-40B4-BE49-F238E27FC236}">
                  <a16:creationId xmlns:a16="http://schemas.microsoft.com/office/drawing/2014/main" id="{26E569E2-751C-463C-8A75-50ABCD6239F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384130DF-5256-41EA-9C12-071D06ED52D3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32EF5879-ECE7-4468-98E5-4BC081A6B4CC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id="{10D593B2-9D37-4401-9C6B-1AEF9632F8F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0FDC6A6-874D-4D2B-95AF-7BC7424C43FB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8" name="组合 17">
                <a:extLst>
                  <a:ext uri="{FF2B5EF4-FFF2-40B4-BE49-F238E27FC236}">
                    <a16:creationId xmlns:a16="http://schemas.microsoft.com/office/drawing/2014/main" id="{FECAF79D-C9F9-4FD5-BAE0-858E5D5296C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9" name="直接连接符 18">
                  <a:extLst>
                    <a:ext uri="{FF2B5EF4-FFF2-40B4-BE49-F238E27FC236}">
                      <a16:creationId xmlns:a16="http://schemas.microsoft.com/office/drawing/2014/main" id="{9D75DC75-44FF-450A-AFD0-EE1E1D19EC1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" name="椭圆 19">
                  <a:extLst>
                    <a:ext uri="{FF2B5EF4-FFF2-40B4-BE49-F238E27FC236}">
                      <a16:creationId xmlns:a16="http://schemas.microsoft.com/office/drawing/2014/main" id="{5493F22F-265D-4EAA-958E-B9F157613B8F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42306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D5982FBE-1C8A-40CB-935A-9ECFF77FB202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B1676F0A-7FD5-4714-BA6B-22EE524253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BB7F5AAC-CB42-41FD-9562-F142B6647F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13" name="组合 12">
            <a:extLst>
              <a:ext uri="{FF2B5EF4-FFF2-40B4-BE49-F238E27FC236}">
                <a16:creationId xmlns:a16="http://schemas.microsoft.com/office/drawing/2014/main" id="{AD88DA1E-8532-41E4-826B-BC6E552CD37D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4" name="矩形: 圆角 13">
              <a:extLst>
                <a:ext uri="{FF2B5EF4-FFF2-40B4-BE49-F238E27FC236}">
                  <a16:creationId xmlns:a16="http://schemas.microsoft.com/office/drawing/2014/main" id="{16AE8B10-5C3A-4604-9B2E-37FBA072957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B94BF722-B479-4702-BB30-417A26BC04FB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E5B5F2D1-364F-45A2-816B-A9C7AE715FF8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20" name="直接连接符 19">
                  <a:extLst>
                    <a:ext uri="{FF2B5EF4-FFF2-40B4-BE49-F238E27FC236}">
                      <a16:creationId xmlns:a16="http://schemas.microsoft.com/office/drawing/2014/main" id="{0C786428-846B-4280-AE92-FB2B3C5062B1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1" name="椭圆 20">
                  <a:extLst>
                    <a:ext uri="{FF2B5EF4-FFF2-40B4-BE49-F238E27FC236}">
                      <a16:creationId xmlns:a16="http://schemas.microsoft.com/office/drawing/2014/main" id="{50DCD29A-3CF1-4415-8C1D-B387A2EB1980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17BE55E5-5514-49FC-8942-75BDC779AD33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8" name="直接连接符 17">
                  <a:extLst>
                    <a:ext uri="{FF2B5EF4-FFF2-40B4-BE49-F238E27FC236}">
                      <a16:creationId xmlns:a16="http://schemas.microsoft.com/office/drawing/2014/main" id="{B8B6B3AF-9B46-4555-9483-231493111B9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" name="椭圆 18">
                  <a:extLst>
                    <a:ext uri="{FF2B5EF4-FFF2-40B4-BE49-F238E27FC236}">
                      <a16:creationId xmlns:a16="http://schemas.microsoft.com/office/drawing/2014/main" id="{C81ABF99-5387-4EF9-B39C-D7EFD6F4FB3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7119161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:a16="http://schemas.microsoft.com/office/drawing/2014/main" id="{759FFFEB-D577-46C2-83B6-E986266027B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3A896F24-1165-4292-AC1A-48F7D77E48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8D913F4-5503-4A6A-AC87-6F4491D42C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id="{4D082E6F-EC48-413E-BE38-D1AA8769D900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0" name="矩形: 圆角 9">
              <a:extLst>
                <a:ext uri="{FF2B5EF4-FFF2-40B4-BE49-F238E27FC236}">
                  <a16:creationId xmlns:a16="http://schemas.microsoft.com/office/drawing/2014/main" id="{586A89F1-5537-4804-BF13-3E2E8CF6897C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68A9C95B-1DA7-47A3-96A3-343759102BE4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id="{C78FFD77-09F1-4B70-85A6-08152CD00B82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6" name="直接连接符 15">
                  <a:extLst>
                    <a:ext uri="{FF2B5EF4-FFF2-40B4-BE49-F238E27FC236}">
                      <a16:creationId xmlns:a16="http://schemas.microsoft.com/office/drawing/2014/main" id="{D17C174F-2A54-44A8-9BCA-6C54FCAE7F1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" name="椭圆 16">
                  <a:extLst>
                    <a:ext uri="{FF2B5EF4-FFF2-40B4-BE49-F238E27FC236}">
                      <a16:creationId xmlns:a16="http://schemas.microsoft.com/office/drawing/2014/main" id="{5707558A-0E85-4828-8332-C0888E6B850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" name="组合 12">
                <a:extLst>
                  <a:ext uri="{FF2B5EF4-FFF2-40B4-BE49-F238E27FC236}">
                    <a16:creationId xmlns:a16="http://schemas.microsoft.com/office/drawing/2014/main" id="{56E7A15D-08C8-49FE-A2F4-6ED4E1709CC7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4" name="直接连接符 13">
                  <a:extLst>
                    <a:ext uri="{FF2B5EF4-FFF2-40B4-BE49-F238E27FC236}">
                      <a16:creationId xmlns:a16="http://schemas.microsoft.com/office/drawing/2014/main" id="{8EAD2DED-C37A-4B33-AB12-1EA125863C7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CE5F093-2CE0-4931-A94A-42FE3886186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56668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microsoft.com/office/2007/relationships/hdphoto" Target="../media/hdphoto1.wdp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5" Type="http://schemas.openxmlformats.org/officeDocument/2006/relationships/slideLayout" Target="../slideLayouts/slideLayout20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9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theme" Target="../theme/theme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B7676F84-2196-4E75-838A-017449EC86FA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6C4D570C-AF36-46FF-9604-3115B924A186}"/>
              </a:ext>
            </a:extLst>
          </p:cNvPr>
          <p:cNvPicPr>
            <a:picLocks noChangeAspect="1"/>
          </p:cNvPicPr>
          <p:nvPr userDrawn="1"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1" y="-2667000"/>
            <a:ext cx="6857998" cy="12192004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2A55372E-B0E0-4188-804F-04CC135AC1F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1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31892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009F9350-D8FC-44B2-92F5-C38E2F03EADF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</p:spTree>
    <p:extLst>
      <p:ext uri="{BB962C8B-B14F-4D97-AF65-F5344CB8AC3E}">
        <p14:creationId xmlns:p14="http://schemas.microsoft.com/office/powerpoint/2010/main" val="5720398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761FE456-B8F2-4837-9151-5371ACAEF56B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585160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10" r:id="rId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2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2898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38D09676-5716-4430-AC4E-9D0DF57F2628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5048156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2" r:id="rId1"/>
    <p:sldLayoutId id="2147483713" r:id="rId2"/>
    <p:sldLayoutId id="2147483714" r:id="rId3"/>
    <p:sldLayoutId id="2147483715" r:id="rId4"/>
    <p:sldLayoutId id="2147483716" r:id="rId5"/>
    <p:sldLayoutId id="2147483717" r:id="rId6"/>
    <p:sldLayoutId id="2147483718" r:id="rId7"/>
    <p:sldLayoutId id="2147483719" r:id="rId8"/>
    <p:sldLayoutId id="2147483720" r:id="rId9"/>
    <p:sldLayoutId id="2147483721" r:id="rId1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2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2898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47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50.png"/><Relationship Id="rId4" Type="http://schemas.openxmlformats.org/officeDocument/2006/relationships/image" Target="../media/image49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2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notesSlide" Target="../notesSlides/notesSlide2.xml"/><Relationship Id="rId9" Type="http://schemas.openxmlformats.org/officeDocument/2006/relationships/image" Target="../media/image14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20.png"/><Relationship Id="rId18" Type="http://schemas.microsoft.com/office/2007/relationships/hdphoto" Target="../media/hdphoto2.wdp"/><Relationship Id="rId3" Type="http://schemas.openxmlformats.org/officeDocument/2006/relationships/audio" Target="NULL" TargetMode="External"/><Relationship Id="rId7" Type="http://schemas.openxmlformats.org/officeDocument/2006/relationships/audio" Target="../media/audio1.wav"/><Relationship Id="rId12" Type="http://schemas.openxmlformats.org/officeDocument/2006/relationships/image" Target="../media/image19.png"/><Relationship Id="rId17" Type="http://schemas.openxmlformats.org/officeDocument/2006/relationships/image" Target="../media/image23.png"/><Relationship Id="rId2" Type="http://schemas.openxmlformats.org/officeDocument/2006/relationships/audio" Target="../media/media2.mp3"/><Relationship Id="rId16" Type="http://schemas.openxmlformats.org/officeDocument/2006/relationships/image" Target="../media/image14.png"/><Relationship Id="rId20" Type="http://schemas.openxmlformats.org/officeDocument/2006/relationships/image" Target="../media/image25.png"/><Relationship Id="rId1" Type="http://schemas.microsoft.com/office/2007/relationships/media" Target="../media/media2.mp3"/><Relationship Id="rId6" Type="http://schemas.openxmlformats.org/officeDocument/2006/relationships/notesSlide" Target="../notesSlides/notesSlide3.xml"/><Relationship Id="rId11" Type="http://schemas.openxmlformats.org/officeDocument/2006/relationships/image" Target="../media/image18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22.png"/><Relationship Id="rId10" Type="http://schemas.openxmlformats.org/officeDocument/2006/relationships/image" Target="../media/image17.png"/><Relationship Id="rId19" Type="http://schemas.openxmlformats.org/officeDocument/2006/relationships/image" Target="../media/image24.png"/><Relationship Id="rId4" Type="http://schemas.microsoft.com/office/2007/relationships/media" Target="../media/media3.mp3"/><Relationship Id="rId9" Type="http://schemas.openxmlformats.org/officeDocument/2006/relationships/image" Target="../media/image16.png"/><Relationship Id="rId14" Type="http://schemas.openxmlformats.org/officeDocument/2006/relationships/image" Target="../media/image21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20.png"/><Relationship Id="rId18" Type="http://schemas.microsoft.com/office/2007/relationships/hdphoto" Target="../media/hdphoto2.wdp"/><Relationship Id="rId3" Type="http://schemas.openxmlformats.org/officeDocument/2006/relationships/audio" Target="NULL" TargetMode="External"/><Relationship Id="rId21" Type="http://schemas.openxmlformats.org/officeDocument/2006/relationships/image" Target="../media/image25.png"/><Relationship Id="rId7" Type="http://schemas.openxmlformats.org/officeDocument/2006/relationships/audio" Target="../media/audio1.wav"/><Relationship Id="rId12" Type="http://schemas.openxmlformats.org/officeDocument/2006/relationships/image" Target="../media/image19.png"/><Relationship Id="rId17" Type="http://schemas.openxmlformats.org/officeDocument/2006/relationships/image" Target="../media/image23.png"/><Relationship Id="rId2" Type="http://schemas.openxmlformats.org/officeDocument/2006/relationships/audio" Target="../media/media2.mp3"/><Relationship Id="rId16" Type="http://schemas.openxmlformats.org/officeDocument/2006/relationships/image" Target="../media/image14.png"/><Relationship Id="rId20" Type="http://schemas.openxmlformats.org/officeDocument/2006/relationships/image" Target="../media/image28.png"/><Relationship Id="rId1" Type="http://schemas.microsoft.com/office/2007/relationships/media" Target="../media/media2.mp3"/><Relationship Id="rId6" Type="http://schemas.openxmlformats.org/officeDocument/2006/relationships/notesSlide" Target="../notesSlides/notesSlide4.xml"/><Relationship Id="rId11" Type="http://schemas.openxmlformats.org/officeDocument/2006/relationships/image" Target="../media/image18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22.png"/><Relationship Id="rId10" Type="http://schemas.openxmlformats.org/officeDocument/2006/relationships/slide" Target="slide5.xml"/><Relationship Id="rId19" Type="http://schemas.openxmlformats.org/officeDocument/2006/relationships/image" Target="../media/image27.png"/><Relationship Id="rId4" Type="http://schemas.microsoft.com/office/2007/relationships/media" Target="../media/media3.mp3"/><Relationship Id="rId9" Type="http://schemas.openxmlformats.org/officeDocument/2006/relationships/image" Target="../media/image17.png"/><Relationship Id="rId14" Type="http://schemas.openxmlformats.org/officeDocument/2006/relationships/image" Target="../media/image21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22.png"/><Relationship Id="rId18" Type="http://schemas.microsoft.com/office/2007/relationships/hdphoto" Target="../media/hdphoto3.wdp"/><Relationship Id="rId3" Type="http://schemas.openxmlformats.org/officeDocument/2006/relationships/audio" Target="NULL" TargetMode="External"/><Relationship Id="rId7" Type="http://schemas.openxmlformats.org/officeDocument/2006/relationships/audio" Target="../media/audio1.wav"/><Relationship Id="rId12" Type="http://schemas.openxmlformats.org/officeDocument/2006/relationships/image" Target="../media/image21.png"/><Relationship Id="rId17" Type="http://schemas.openxmlformats.org/officeDocument/2006/relationships/image" Target="../media/image31.png"/><Relationship Id="rId2" Type="http://schemas.openxmlformats.org/officeDocument/2006/relationships/audio" Target="../media/media2.mp3"/><Relationship Id="rId16" Type="http://schemas.openxmlformats.org/officeDocument/2006/relationships/image" Target="../media/image30.png"/><Relationship Id="rId20" Type="http://schemas.openxmlformats.org/officeDocument/2006/relationships/image" Target="../media/image25.png"/><Relationship Id="rId1" Type="http://schemas.microsoft.com/office/2007/relationships/media" Target="../media/media2.mp3"/><Relationship Id="rId6" Type="http://schemas.openxmlformats.org/officeDocument/2006/relationships/notesSlide" Target="../notesSlides/notesSlide5.xml"/><Relationship Id="rId11" Type="http://schemas.openxmlformats.org/officeDocument/2006/relationships/image" Target="../media/image20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29.png"/><Relationship Id="rId10" Type="http://schemas.openxmlformats.org/officeDocument/2006/relationships/image" Target="../media/image19.png"/><Relationship Id="rId19" Type="http://schemas.openxmlformats.org/officeDocument/2006/relationships/image" Target="../media/image32.png"/><Relationship Id="rId4" Type="http://schemas.microsoft.com/office/2007/relationships/media" Target="../media/media3.mp3"/><Relationship Id="rId9" Type="http://schemas.openxmlformats.org/officeDocument/2006/relationships/image" Target="../media/image18.png"/><Relationship Id="rId14" Type="http://schemas.openxmlformats.org/officeDocument/2006/relationships/image" Target="../media/image1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image" Target="../media/image34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svg"/><Relationship Id="rId3" Type="http://schemas.openxmlformats.org/officeDocument/2006/relationships/image" Target="../media/image37.png"/><Relationship Id="rId7" Type="http://schemas.openxmlformats.org/officeDocument/2006/relationships/image" Target="../media/image40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.svg"/><Relationship Id="rId5" Type="http://schemas.openxmlformats.org/officeDocument/2006/relationships/image" Target="../media/image38.png"/><Relationship Id="rId4" Type="http://schemas.microsoft.com/office/2007/relationships/hdphoto" Target="../media/hdphoto4.wdp"/><Relationship Id="rId9" Type="http://schemas.openxmlformats.org/officeDocument/2006/relationships/image" Target="../media/image4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4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6.png"/><Relationship Id="rId5" Type="http://schemas.openxmlformats.org/officeDocument/2006/relationships/image" Target="../media/image45.png"/><Relationship Id="rId4" Type="http://schemas.microsoft.com/office/2007/relationships/hdphoto" Target="../media/hdphoto4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8FF5B50-CB3D-4EB7-83C8-E3DB1BADD2B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414944"/>
      </p:ext>
    </p:extLst>
  </p:cSld>
  <p:clrMapOvr>
    <a:masterClrMapping/>
  </p:clrMapOvr>
  <p:transition>
    <p:fad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3" name="Google Shape;8413;p39"/>
          <p:cNvSpPr txBox="1">
            <a:spLocks noGrp="1"/>
          </p:cNvSpPr>
          <p:nvPr>
            <p:ph type="subTitle" idx="1"/>
          </p:nvPr>
        </p:nvSpPr>
        <p:spPr>
          <a:xfrm>
            <a:off x="7521199" y="3802660"/>
            <a:ext cx="3642207" cy="1313619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/>
            <a:r>
              <a:rPr lang="en-US" sz="5333" err="1"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err="1">
                <a:latin typeface="Cambria" panose="02040503050406030204" pitchFamily="18" charset="0"/>
                <a:ea typeface="Cambria" panose="02040503050406030204" pitchFamily="18" charset="0"/>
              </a:rPr>
              <a:t>chục</a:t>
            </a:r>
            <a:endParaRPr sz="5333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" name="Google Shape;8413;p39">
            <a:extLst>
              <a:ext uri="{FF2B5EF4-FFF2-40B4-BE49-F238E27FC236}">
                <a16:creationId xmlns:a16="http://schemas.microsoft.com/office/drawing/2014/main" id="{705FC3B7-FA8C-6C66-4114-EEA94C55C971}"/>
              </a:ext>
            </a:extLst>
          </p:cNvPr>
          <p:cNvSpPr txBox="1">
            <a:spLocks/>
          </p:cNvSpPr>
          <p:nvPr/>
        </p:nvSpPr>
        <p:spPr>
          <a:xfrm>
            <a:off x="7558530" y="2772191"/>
            <a:ext cx="3939917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vi-VN" sz="5333" kern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 đơn vị</a:t>
            </a:r>
          </a:p>
        </p:txBody>
      </p:sp>
      <p:sp>
        <p:nvSpPr>
          <p:cNvPr id="3" name="Google Shape;8413;p39">
            <a:extLst>
              <a:ext uri="{FF2B5EF4-FFF2-40B4-BE49-F238E27FC236}">
                <a16:creationId xmlns:a16="http://schemas.microsoft.com/office/drawing/2014/main" id="{E23F55EC-0D36-4C15-06ED-7E38D9F7C331}"/>
              </a:ext>
            </a:extLst>
          </p:cNvPr>
          <p:cNvSpPr txBox="1">
            <a:spLocks/>
          </p:cNvSpPr>
          <p:nvPr/>
        </p:nvSpPr>
        <p:spPr>
          <a:xfrm>
            <a:off x="7558529" y="4929272"/>
            <a:ext cx="3523104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trăm</a:t>
            </a:r>
            <a:endParaRPr lang="vi-VN" sz="5333" kern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" name="Google Shape;8413;p39">
            <a:extLst>
              <a:ext uri="{FF2B5EF4-FFF2-40B4-BE49-F238E27FC236}">
                <a16:creationId xmlns:a16="http://schemas.microsoft.com/office/drawing/2014/main" id="{770842CE-DB13-14BF-3335-4641C57D70E3}"/>
              </a:ext>
            </a:extLst>
          </p:cNvPr>
          <p:cNvSpPr txBox="1">
            <a:spLocks/>
          </p:cNvSpPr>
          <p:nvPr/>
        </p:nvSpPr>
        <p:spPr>
          <a:xfrm>
            <a:off x="1138820" y="3802660"/>
            <a:ext cx="5529108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chục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endParaRPr lang="vi-VN" sz="5333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" name="Google Shape;8413;p39">
            <a:extLst>
              <a:ext uri="{FF2B5EF4-FFF2-40B4-BE49-F238E27FC236}">
                <a16:creationId xmlns:a16="http://schemas.microsoft.com/office/drawing/2014/main" id="{1AF00D1B-DC4E-C21D-2E2D-2FFA05BB3592}"/>
              </a:ext>
            </a:extLst>
          </p:cNvPr>
          <p:cNvSpPr txBox="1">
            <a:spLocks/>
          </p:cNvSpPr>
          <p:nvPr/>
        </p:nvSpPr>
        <p:spPr>
          <a:xfrm>
            <a:off x="1168596" y="4929272"/>
            <a:ext cx="5468510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trăm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endParaRPr lang="vi-VN" sz="5333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" name="Google Shape;8413;p39">
            <a:extLst>
              <a:ext uri="{FF2B5EF4-FFF2-40B4-BE49-F238E27FC236}">
                <a16:creationId xmlns:a16="http://schemas.microsoft.com/office/drawing/2014/main" id="{E80FADB4-374F-12FE-6080-1E9BF9B46208}"/>
              </a:ext>
            </a:extLst>
          </p:cNvPr>
          <p:cNvSpPr txBox="1">
            <a:spLocks/>
          </p:cNvSpPr>
          <p:nvPr/>
        </p:nvSpPr>
        <p:spPr>
          <a:xfrm>
            <a:off x="1093820" y="2672429"/>
            <a:ext cx="4803545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endParaRPr lang="vi-VN" sz="5333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6DD56EE9-EB49-2291-FDF2-B867910B1BCB}"/>
              </a:ext>
            </a:extLst>
          </p:cNvPr>
          <p:cNvSpPr/>
          <p:nvPr/>
        </p:nvSpPr>
        <p:spPr>
          <a:xfrm>
            <a:off x="1138821" y="2541225"/>
            <a:ext cx="5324409" cy="3701668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sym typeface="Arial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7638EA1A-3A8B-DA3A-8C7A-7FC2CABAC383}"/>
              </a:ext>
            </a:extLst>
          </p:cNvPr>
          <p:cNvSpPr/>
          <p:nvPr/>
        </p:nvSpPr>
        <p:spPr>
          <a:xfrm>
            <a:off x="7466724" y="2541223"/>
            <a:ext cx="3939917" cy="3701668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sym typeface="Arial"/>
            </a:endParaRPr>
          </a:p>
        </p:txBody>
      </p:sp>
      <p:cxnSp>
        <p:nvCxnSpPr>
          <p:cNvPr id="11" name="Google Shape;8598;p44">
            <a:extLst>
              <a:ext uri="{FF2B5EF4-FFF2-40B4-BE49-F238E27FC236}">
                <a16:creationId xmlns:a16="http://schemas.microsoft.com/office/drawing/2014/main" id="{FD06D978-8C89-72AB-57FE-5B9CEB08E3F8}"/>
              </a:ext>
            </a:extLst>
          </p:cNvPr>
          <p:cNvCxnSpPr>
            <a:cxnSpLocks/>
          </p:cNvCxnSpPr>
          <p:nvPr/>
        </p:nvCxnSpPr>
        <p:spPr>
          <a:xfrm>
            <a:off x="3699340" y="1821456"/>
            <a:ext cx="0" cy="600992"/>
          </a:xfrm>
          <a:prstGeom prst="straightConnector1">
            <a:avLst/>
          </a:prstGeom>
          <a:ln w="28575"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" name="Google Shape;8598;p44">
            <a:extLst>
              <a:ext uri="{FF2B5EF4-FFF2-40B4-BE49-F238E27FC236}">
                <a16:creationId xmlns:a16="http://schemas.microsoft.com/office/drawing/2014/main" id="{CA9E4E03-FC6F-7F5E-859A-AD961F2E6075}"/>
              </a:ext>
            </a:extLst>
          </p:cNvPr>
          <p:cNvCxnSpPr>
            <a:cxnSpLocks/>
          </p:cNvCxnSpPr>
          <p:nvPr/>
        </p:nvCxnSpPr>
        <p:spPr>
          <a:xfrm>
            <a:off x="9528488" y="1821456"/>
            <a:ext cx="0" cy="600992"/>
          </a:xfrm>
          <a:prstGeom prst="straightConnector1">
            <a:avLst/>
          </a:prstGeom>
          <a:ln w="28575"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5" name="Google Shape;8497;p43">
            <a:extLst>
              <a:ext uri="{FF2B5EF4-FFF2-40B4-BE49-F238E27FC236}">
                <a16:creationId xmlns:a16="http://schemas.microsoft.com/office/drawing/2014/main" id="{CAC3E910-9E1A-C1AD-5DFE-2B2A21914C30}"/>
              </a:ext>
            </a:extLst>
          </p:cNvPr>
          <p:cNvSpPr/>
          <p:nvPr/>
        </p:nvSpPr>
        <p:spPr>
          <a:xfrm>
            <a:off x="1928037" y="878233"/>
            <a:ext cx="3628587" cy="883836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000" b="1" kern="0" dirty="0">
                <a:solidFill>
                  <a:srgbClr val="FAEFCC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nghìn</a:t>
            </a:r>
            <a:endParaRPr sz="4000" b="1" kern="0" dirty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16" name="Google Shape;8497;p43">
            <a:extLst>
              <a:ext uri="{FF2B5EF4-FFF2-40B4-BE49-F238E27FC236}">
                <a16:creationId xmlns:a16="http://schemas.microsoft.com/office/drawing/2014/main" id="{2C1C2A3C-C79C-E476-3995-738A1E6145CC}"/>
              </a:ext>
            </a:extLst>
          </p:cNvPr>
          <p:cNvSpPr/>
          <p:nvPr/>
        </p:nvSpPr>
        <p:spPr>
          <a:xfrm>
            <a:off x="7655501" y="878232"/>
            <a:ext cx="3628587" cy="855579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000" b="1" kern="0">
                <a:solidFill>
                  <a:srgbClr val="FAEFCC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đơn vị</a:t>
            </a:r>
            <a:endParaRPr sz="4000" b="1" kern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</p:spTree>
    <p:extLst>
      <p:ext uri="{BB962C8B-B14F-4D97-AF65-F5344CB8AC3E}">
        <p14:creationId xmlns:p14="http://schemas.microsoft.com/office/powerpoint/2010/main" val="406931054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13" grpId="0" build="p"/>
      <p:bldP spid="2" grpId="0"/>
      <p:bldP spid="3" grpId="0"/>
      <p:bldP spid="4" grpId="0"/>
      <p:bldP spid="5" grpId="0"/>
      <p:bldP spid="6" grpId="0"/>
      <p:bldP spid="9" grpId="0" animBg="1"/>
      <p:bldP spid="10" grpId="0" animBg="1"/>
      <p:bldP spid="15" grpId="0" animBg="1"/>
      <p:bldP spid="16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8497;p43">
            <a:extLst>
              <a:ext uri="{FF2B5EF4-FFF2-40B4-BE49-F238E27FC236}">
                <a16:creationId xmlns:a16="http://schemas.microsoft.com/office/drawing/2014/main" id="{8120BA18-39EB-1E80-84D1-4735A0A927A9}"/>
              </a:ext>
            </a:extLst>
          </p:cNvPr>
          <p:cNvSpPr/>
          <p:nvPr/>
        </p:nvSpPr>
        <p:spPr>
          <a:xfrm>
            <a:off x="102822" y="2835896"/>
            <a:ext cx="3070037" cy="1001328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267" b="1" kern="0" dirty="0">
                <a:solidFill>
                  <a:srgbClr val="FAEFCC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Ghi nhớ</a:t>
            </a:r>
            <a:endParaRPr sz="4267" b="1" kern="0" dirty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cxnSp>
        <p:nvCxnSpPr>
          <p:cNvPr id="20" name="Google Shape;8482;p41">
            <a:extLst>
              <a:ext uri="{FF2B5EF4-FFF2-40B4-BE49-F238E27FC236}">
                <a16:creationId xmlns:a16="http://schemas.microsoft.com/office/drawing/2014/main" id="{890D2385-05B3-5CDE-B1DE-507D2058053C}"/>
              </a:ext>
            </a:extLst>
          </p:cNvPr>
          <p:cNvCxnSpPr>
            <a:cxnSpLocks/>
          </p:cNvCxnSpPr>
          <p:nvPr/>
        </p:nvCxnSpPr>
        <p:spPr>
          <a:xfrm rot="10800000" flipV="1">
            <a:off x="3172861" y="2142941"/>
            <a:ext cx="1358499" cy="1134863"/>
          </a:xfrm>
          <a:prstGeom prst="bentConnector3">
            <a:avLst>
              <a:gd name="adj1" fmla="val 50000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" name="Google Shape;8484;p41">
            <a:extLst>
              <a:ext uri="{FF2B5EF4-FFF2-40B4-BE49-F238E27FC236}">
                <a16:creationId xmlns:a16="http://schemas.microsoft.com/office/drawing/2014/main" id="{8065F656-678A-3387-1505-539D9B7F28CC}"/>
              </a:ext>
            </a:extLst>
          </p:cNvPr>
          <p:cNvCxnSpPr>
            <a:cxnSpLocks/>
          </p:cNvCxnSpPr>
          <p:nvPr/>
        </p:nvCxnSpPr>
        <p:spPr>
          <a:xfrm rot="10800000">
            <a:off x="3172859" y="3286572"/>
            <a:ext cx="1358501" cy="1134864"/>
          </a:xfrm>
          <a:prstGeom prst="bentConnector3">
            <a:avLst>
              <a:gd name="adj1" fmla="val 50000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5" name="Google Shape;8625;p47">
            <a:extLst>
              <a:ext uri="{FF2B5EF4-FFF2-40B4-BE49-F238E27FC236}">
                <a16:creationId xmlns:a16="http://schemas.microsoft.com/office/drawing/2014/main" id="{606B702D-7E48-986D-3229-FB78D8921BF5}"/>
              </a:ext>
            </a:extLst>
          </p:cNvPr>
          <p:cNvSpPr/>
          <p:nvPr/>
        </p:nvSpPr>
        <p:spPr>
          <a:xfrm>
            <a:off x="4072451" y="1060304"/>
            <a:ext cx="8185899" cy="2032217"/>
          </a:xfrm>
          <a:prstGeom prst="roundRect">
            <a:avLst>
              <a:gd name="adj" fmla="val 50000"/>
            </a:avLst>
          </a:prstGeom>
          <a:solidFill>
            <a:schemeClr val="accent5">
              <a:lumMod val="90000"/>
            </a:schemeClr>
          </a:solidFill>
          <a:ln>
            <a:noFill/>
            <a:prstDash val="dash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Hàng đơn vị, hàng chục, hàng trăm</a:t>
            </a:r>
            <a:r>
              <a:rPr lang="es" sz="4267" b="1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 hợp thành </a:t>
            </a: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đơn vị.</a:t>
            </a:r>
            <a:endParaRPr sz="4267" b="1" u="sng" kern="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29" name="Google Shape;8625;p47">
            <a:extLst>
              <a:ext uri="{FF2B5EF4-FFF2-40B4-BE49-F238E27FC236}">
                <a16:creationId xmlns:a16="http://schemas.microsoft.com/office/drawing/2014/main" id="{ED98901F-4DED-4B01-BA92-F25D8E02527B}"/>
              </a:ext>
            </a:extLst>
          </p:cNvPr>
          <p:cNvSpPr/>
          <p:nvPr/>
        </p:nvSpPr>
        <p:spPr>
          <a:xfrm>
            <a:off x="4072449" y="3524036"/>
            <a:ext cx="8119551" cy="2273661"/>
          </a:xfrm>
          <a:prstGeom prst="roundRect">
            <a:avLst>
              <a:gd name="adj" fmla="val 50000"/>
            </a:avLst>
          </a:prstGeom>
          <a:solidFill>
            <a:schemeClr val="accent5">
              <a:lumMod val="90000"/>
            </a:schemeClr>
          </a:solidFill>
          <a:ln>
            <a:noFill/>
            <a:prstDash val="dash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Hàng nghìn, hàng chục nghìn, hàng trăm nghìn</a:t>
            </a:r>
            <a:r>
              <a:rPr lang="es" sz="4267" b="1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 hợp thành </a:t>
            </a: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nghìn.</a:t>
            </a:r>
            <a:endParaRPr sz="4267" b="1" u="sng" kern="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25" grpId="0" animBg="1"/>
      <p:bldP spid="29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8143;p35">
            <a:extLst>
              <a:ext uri="{FF2B5EF4-FFF2-40B4-BE49-F238E27FC236}">
                <a16:creationId xmlns:a16="http://schemas.microsoft.com/office/drawing/2014/main" id="{DDC5583E-9A28-D8C1-61B5-827F9298A5A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303450" y="3291191"/>
            <a:ext cx="3510709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s" sz="5333" b="1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514 293</a:t>
            </a:r>
            <a:endParaRPr sz="5333" b="1" dirty="0">
              <a:solidFill>
                <a:srgbClr val="C0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9" name="Google Shape;8143;p35">
            <a:extLst>
              <a:ext uri="{FF2B5EF4-FFF2-40B4-BE49-F238E27FC236}">
                <a16:creationId xmlns:a16="http://schemas.microsoft.com/office/drawing/2014/main" id="{7ECFFC2C-CDBD-E054-5877-8AA71E8EED77}"/>
              </a:ext>
            </a:extLst>
          </p:cNvPr>
          <p:cNvSpPr txBox="1">
            <a:spLocks/>
          </p:cNvSpPr>
          <p:nvPr/>
        </p:nvSpPr>
        <p:spPr>
          <a:xfrm>
            <a:off x="3381920" y="2166603"/>
            <a:ext cx="8810080" cy="29973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s" sz="5333" kern="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Năm trăm mười bốn nghìn hai trăm chín mươi ba.</a:t>
            </a:r>
          </a:p>
        </p:txBody>
      </p:sp>
      <p:cxnSp>
        <p:nvCxnSpPr>
          <p:cNvPr id="2" name="Google Shape;8482;p41">
            <a:extLst>
              <a:ext uri="{FF2B5EF4-FFF2-40B4-BE49-F238E27FC236}">
                <a16:creationId xmlns:a16="http://schemas.microsoft.com/office/drawing/2014/main" id="{5878A68C-4846-66EC-F756-719F0A3E559B}"/>
              </a:ext>
            </a:extLst>
          </p:cNvPr>
          <p:cNvCxnSpPr>
            <a:cxnSpLocks/>
          </p:cNvCxnSpPr>
          <p:nvPr/>
        </p:nvCxnSpPr>
        <p:spPr>
          <a:xfrm rot="10800000" flipV="1">
            <a:off x="1203385" y="2166603"/>
            <a:ext cx="1358499" cy="1134863"/>
          </a:xfrm>
          <a:prstGeom prst="bentConnector3">
            <a:avLst>
              <a:gd name="adj1" fmla="val 100626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" name="Google Shape;8143;p35">
            <a:extLst>
              <a:ext uri="{FF2B5EF4-FFF2-40B4-BE49-F238E27FC236}">
                <a16:creationId xmlns:a16="http://schemas.microsoft.com/office/drawing/2014/main" id="{483B6968-AC5D-A4D7-131E-8EE8CEEF02B8}"/>
              </a:ext>
            </a:extLst>
          </p:cNvPr>
          <p:cNvSpPr txBox="1">
            <a:spLocks/>
          </p:cNvSpPr>
          <p:nvPr/>
        </p:nvSpPr>
        <p:spPr>
          <a:xfrm>
            <a:off x="2561885" y="1403003"/>
            <a:ext cx="3768577" cy="1134863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s" sz="5333" kern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Hàng nghìn</a:t>
            </a:r>
          </a:p>
        </p:txBody>
      </p:sp>
      <p:cxnSp>
        <p:nvCxnSpPr>
          <p:cNvPr id="7" name="Google Shape;8484;p41">
            <a:extLst>
              <a:ext uri="{FF2B5EF4-FFF2-40B4-BE49-F238E27FC236}">
                <a16:creationId xmlns:a16="http://schemas.microsoft.com/office/drawing/2014/main" id="{B92D83EA-712F-845A-3A47-715B453B234E}"/>
              </a:ext>
            </a:extLst>
          </p:cNvPr>
          <p:cNvCxnSpPr>
            <a:cxnSpLocks/>
          </p:cNvCxnSpPr>
          <p:nvPr/>
        </p:nvCxnSpPr>
        <p:spPr>
          <a:xfrm rot="10800000">
            <a:off x="1203384" y="4261233"/>
            <a:ext cx="1358501" cy="1134864"/>
          </a:xfrm>
          <a:prstGeom prst="bentConnector3">
            <a:avLst>
              <a:gd name="adj1" fmla="val 98325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9" name="Google Shape;8143;p35">
            <a:extLst>
              <a:ext uri="{FF2B5EF4-FFF2-40B4-BE49-F238E27FC236}">
                <a16:creationId xmlns:a16="http://schemas.microsoft.com/office/drawing/2014/main" id="{D8F547A8-6C83-8321-D280-97255708ADF2}"/>
              </a:ext>
            </a:extLst>
          </p:cNvPr>
          <p:cNvSpPr txBox="1">
            <a:spLocks/>
          </p:cNvSpPr>
          <p:nvPr/>
        </p:nvSpPr>
        <p:spPr>
          <a:xfrm>
            <a:off x="2561885" y="4792707"/>
            <a:ext cx="3768577" cy="1134863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s" sz="5333" kern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Lớp nghìn</a:t>
            </a:r>
          </a:p>
        </p:txBody>
      </p:sp>
    </p:spTree>
    <p:extLst>
      <p:ext uri="{BB962C8B-B14F-4D97-AF65-F5344CB8AC3E}">
        <p14:creationId xmlns:p14="http://schemas.microsoft.com/office/powerpoint/2010/main" val="386207263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9" grpId="0"/>
      <p:bldP spid="4" grpId="0" animBg="1"/>
      <p:bldP spid="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3145DBF-AADF-DD02-E2D9-19BC0821D7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09E6C4E-4E33-2CDE-7A1D-ECDD255F1EB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6177" y="3496322"/>
            <a:ext cx="2188654" cy="1755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02074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2827412" y="277402"/>
            <a:ext cx="7153621" cy="6384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 1: Hoàn thành bảng sau.</a:t>
            </a:r>
            <a:endParaRPr sz="3333" b="1" kern="0" dirty="0">
              <a:solidFill>
                <a:srgbClr val="FAEFCC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graphicFrame>
        <p:nvGraphicFramePr>
          <p:cNvPr id="3" name="Table 3">
            <a:extLst>
              <a:ext uri="{FF2B5EF4-FFF2-40B4-BE49-F238E27FC236}">
                <a16:creationId xmlns:a16="http://schemas.microsoft.com/office/drawing/2014/main" id="{EC0CC9B3-9B86-5F63-24F0-8A7064D0E3A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9574957"/>
              </p:ext>
            </p:extLst>
          </p:nvPr>
        </p:nvGraphicFramePr>
        <p:xfrm>
          <a:off x="226032" y="1203481"/>
          <a:ext cx="11774183" cy="5556917"/>
        </p:xfrm>
        <a:graphic>
          <a:graphicData uri="http://schemas.openxmlformats.org/drawingml/2006/table">
            <a:tbl>
              <a:tblPr firstRow="1" bandRow="1"/>
              <a:tblGrid>
                <a:gridCol w="3598943">
                  <a:extLst>
                    <a:ext uri="{9D8B030D-6E8A-4147-A177-3AD203B41FA5}">
                      <a16:colId xmlns:a16="http://schemas.microsoft.com/office/drawing/2014/main" val="425599369"/>
                    </a:ext>
                  </a:extLst>
                </a:gridCol>
                <a:gridCol w="1471089">
                  <a:extLst>
                    <a:ext uri="{9D8B030D-6E8A-4147-A177-3AD203B41FA5}">
                      <a16:colId xmlns:a16="http://schemas.microsoft.com/office/drawing/2014/main" val="2718646055"/>
                    </a:ext>
                  </a:extLst>
                </a:gridCol>
                <a:gridCol w="1342933">
                  <a:extLst>
                    <a:ext uri="{9D8B030D-6E8A-4147-A177-3AD203B41FA5}">
                      <a16:colId xmlns:a16="http://schemas.microsoft.com/office/drawing/2014/main" val="2397905025"/>
                    </a:ext>
                  </a:extLst>
                </a:gridCol>
                <a:gridCol w="1564120">
                  <a:extLst>
                    <a:ext uri="{9D8B030D-6E8A-4147-A177-3AD203B41FA5}">
                      <a16:colId xmlns:a16="http://schemas.microsoft.com/office/drawing/2014/main" val="43171460"/>
                    </a:ext>
                  </a:extLst>
                </a:gridCol>
                <a:gridCol w="1216538">
                  <a:extLst>
                    <a:ext uri="{9D8B030D-6E8A-4147-A177-3AD203B41FA5}">
                      <a16:colId xmlns:a16="http://schemas.microsoft.com/office/drawing/2014/main" val="4124050054"/>
                    </a:ext>
                  </a:extLst>
                </a:gridCol>
                <a:gridCol w="1200737">
                  <a:extLst>
                    <a:ext uri="{9D8B030D-6E8A-4147-A177-3AD203B41FA5}">
                      <a16:colId xmlns:a16="http://schemas.microsoft.com/office/drawing/2014/main" val="485701667"/>
                    </a:ext>
                  </a:extLst>
                </a:gridCol>
                <a:gridCol w="1379823">
                  <a:extLst>
                    <a:ext uri="{9D8B030D-6E8A-4147-A177-3AD203B41FA5}">
                      <a16:colId xmlns:a16="http://schemas.microsoft.com/office/drawing/2014/main" val="2567021439"/>
                    </a:ext>
                  </a:extLst>
                </a:gridCol>
              </a:tblGrid>
              <a:tr h="555035">
                <a:tc rowSpan="2"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Viết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Lớp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Lớp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đơn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vị</a:t>
                      </a:r>
                      <a:endParaRPr lang="en-US" sz="2700" b="1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63352936"/>
                  </a:ext>
                </a:extLst>
              </a:tr>
              <a:tr h="1408935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trăm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chục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trăm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chục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đơn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vị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6101042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377 931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0330455"/>
                  </a:ext>
                </a:extLst>
              </a:tr>
              <a:tr h="903165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4184571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6 030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0819634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5251527"/>
                  </a:ext>
                </a:extLst>
              </a:tr>
            </a:tbl>
          </a:graphicData>
        </a:graphic>
      </p:graphicFrame>
      <p:sp>
        <p:nvSpPr>
          <p:cNvPr id="25" name="TextBox 24">
            <a:extLst>
              <a:ext uri="{FF2B5EF4-FFF2-40B4-BE49-F238E27FC236}">
                <a16:creationId xmlns:a16="http://schemas.microsoft.com/office/drawing/2014/main" id="{D4DE9680-B5FF-1F3D-0DCA-647B972E07A4}"/>
              </a:ext>
            </a:extLst>
          </p:cNvPr>
          <p:cNvSpPr txBox="1"/>
          <p:nvPr/>
        </p:nvSpPr>
        <p:spPr>
          <a:xfrm>
            <a:off x="4119936" y="3201642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40FFCB0-6A01-ADCB-00FD-97223CD56530}"/>
              </a:ext>
            </a:extLst>
          </p:cNvPr>
          <p:cNvSpPr txBox="1"/>
          <p:nvPr/>
        </p:nvSpPr>
        <p:spPr>
          <a:xfrm>
            <a:off x="5599415" y="3211917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72610BC-7770-0B51-4F47-9D7A1027C8EF}"/>
              </a:ext>
            </a:extLst>
          </p:cNvPr>
          <p:cNvSpPr txBox="1"/>
          <p:nvPr/>
        </p:nvSpPr>
        <p:spPr>
          <a:xfrm>
            <a:off x="7027523" y="3191369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F43EF96-C497-990D-7008-68EDEAA97649}"/>
              </a:ext>
            </a:extLst>
          </p:cNvPr>
          <p:cNvSpPr txBox="1"/>
          <p:nvPr/>
        </p:nvSpPr>
        <p:spPr>
          <a:xfrm>
            <a:off x="8393986" y="3201643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9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CCC5BDC-1BBA-F653-C57B-B821E2E43E00}"/>
              </a:ext>
            </a:extLst>
          </p:cNvPr>
          <p:cNvSpPr txBox="1"/>
          <p:nvPr/>
        </p:nvSpPr>
        <p:spPr>
          <a:xfrm>
            <a:off x="9524144" y="3211917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A694FD1-9BFF-9D9E-AB49-059E84AB111D}"/>
              </a:ext>
            </a:extLst>
          </p:cNvPr>
          <p:cNvSpPr txBox="1"/>
          <p:nvPr/>
        </p:nvSpPr>
        <p:spPr>
          <a:xfrm>
            <a:off x="10890607" y="3181095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1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42C2E3B-78A5-327A-99EF-30662EDDDDDA}"/>
              </a:ext>
            </a:extLst>
          </p:cNvPr>
          <p:cNvSpPr txBox="1"/>
          <p:nvPr/>
        </p:nvSpPr>
        <p:spPr>
          <a:xfrm>
            <a:off x="339047" y="4064671"/>
            <a:ext cx="3359650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92 340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B2E7B520-CA33-B347-FA36-56D2490788C5}"/>
              </a:ext>
            </a:extLst>
          </p:cNvPr>
          <p:cNvSpPr txBox="1"/>
          <p:nvPr/>
        </p:nvSpPr>
        <p:spPr>
          <a:xfrm>
            <a:off x="6965877" y="4989345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6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1E0C46E1-1F8E-96A4-187D-D6C8836A01A0}"/>
              </a:ext>
            </a:extLst>
          </p:cNvPr>
          <p:cNvSpPr txBox="1"/>
          <p:nvPr/>
        </p:nvSpPr>
        <p:spPr>
          <a:xfrm>
            <a:off x="8342614" y="5009893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B3FF095-2DAC-3F8E-32CF-58096D495F78}"/>
              </a:ext>
            </a:extLst>
          </p:cNvPr>
          <p:cNvSpPr txBox="1"/>
          <p:nvPr/>
        </p:nvSpPr>
        <p:spPr>
          <a:xfrm>
            <a:off x="9596061" y="4968796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D899D05-A354-9F41-AB12-997F7E095011}"/>
              </a:ext>
            </a:extLst>
          </p:cNvPr>
          <p:cNvSpPr txBox="1"/>
          <p:nvPr/>
        </p:nvSpPr>
        <p:spPr>
          <a:xfrm>
            <a:off x="10931702" y="4989344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54680C5-5B3E-E6BE-6B8A-606B648AF9AA}"/>
              </a:ext>
            </a:extLst>
          </p:cNvPr>
          <p:cNvSpPr txBox="1"/>
          <p:nvPr/>
        </p:nvSpPr>
        <p:spPr>
          <a:xfrm>
            <a:off x="452063" y="5924294"/>
            <a:ext cx="3359650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454 004</a:t>
            </a:r>
          </a:p>
        </p:txBody>
      </p:sp>
    </p:spTree>
    <p:extLst>
      <p:ext uri="{BB962C8B-B14F-4D97-AF65-F5344CB8AC3E}">
        <p14:creationId xmlns:p14="http://schemas.microsoft.com/office/powerpoint/2010/main" val="333723878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19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1541124" y="277402"/>
            <a:ext cx="10325528" cy="1212352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ctr" defTabSz="1219170">
              <a:buClr>
                <a:srgbClr val="000000"/>
              </a:buClr>
            </a:pP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2: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Đọc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các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sau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và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cho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biết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chữ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3 ở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mỗi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thuộc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hàng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nào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,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lớp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nào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?</a:t>
            </a:r>
            <a:endParaRPr kumimoji="0" sz="3333" b="1" i="0" u="none" strike="noStrike" kern="0" cap="none" spc="0" normalizeH="0" baseline="0" noProof="0" dirty="0">
              <a:ln>
                <a:noFill/>
              </a:ln>
              <a:solidFill>
                <a:srgbClr val="FAEFCC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878CB6C-E0C7-FD46-27A3-4263508D0D22}"/>
              </a:ext>
            </a:extLst>
          </p:cNvPr>
          <p:cNvSpPr/>
          <p:nvPr/>
        </p:nvSpPr>
        <p:spPr>
          <a:xfrm>
            <a:off x="1613044" y="2034282"/>
            <a:ext cx="2609636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172 938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831F7309-7F71-F395-C78C-1D5EA51DD22D}"/>
              </a:ext>
            </a:extLst>
          </p:cNvPr>
          <p:cNvSpPr/>
          <p:nvPr/>
        </p:nvSpPr>
        <p:spPr>
          <a:xfrm>
            <a:off x="4589272" y="2065105"/>
            <a:ext cx="2571817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827 389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C8912CE7-C9A0-FB02-4573-4FC5346E9F90}"/>
              </a:ext>
            </a:extLst>
          </p:cNvPr>
          <p:cNvSpPr/>
          <p:nvPr/>
        </p:nvSpPr>
        <p:spPr>
          <a:xfrm>
            <a:off x="7679909" y="2044557"/>
            <a:ext cx="2470960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163 222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53C31C1-487F-7542-6465-A1DF9C4E82DA}"/>
              </a:ext>
            </a:extLst>
          </p:cNvPr>
          <p:cNvSpPr/>
          <p:nvPr/>
        </p:nvSpPr>
        <p:spPr>
          <a:xfrm>
            <a:off x="3976099" y="3462392"/>
            <a:ext cx="2486345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390 227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36ECD394-B00D-9137-81DE-7A2B4038F83D}"/>
              </a:ext>
            </a:extLst>
          </p:cNvPr>
          <p:cNvSpPr/>
          <p:nvPr/>
        </p:nvSpPr>
        <p:spPr>
          <a:xfrm>
            <a:off x="6904235" y="3482941"/>
            <a:ext cx="2414426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862 003</a:t>
            </a:r>
          </a:p>
        </p:txBody>
      </p:sp>
    </p:spTree>
    <p:extLst>
      <p:ext uri="{BB962C8B-B14F-4D97-AF65-F5344CB8AC3E}">
        <p14:creationId xmlns:p14="http://schemas.microsoft.com/office/powerpoint/2010/main" val="131321926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 animBg="1"/>
      <p:bldP spid="5" grpId="0" animBg="1"/>
      <p:bldP spid="6" grpId="0" animBg="1"/>
      <p:bldP spid="7" grpId="0" animBg="1"/>
      <p:bldP spid="8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8">
            <a:extLst>
              <a:ext uri="{FF2B5EF4-FFF2-40B4-BE49-F238E27FC236}">
                <a16:creationId xmlns:a16="http://schemas.microsoft.com/office/drawing/2014/main" id="{BE6E23AD-D541-9670-A8C5-663DBF2183D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1265139"/>
              </p:ext>
            </p:extLst>
          </p:nvPr>
        </p:nvGraphicFramePr>
        <p:xfrm>
          <a:off x="698643" y="719665"/>
          <a:ext cx="10870056" cy="564491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1705510">
                  <a:extLst>
                    <a:ext uri="{9D8B030D-6E8A-4147-A177-3AD203B41FA5}">
                      <a16:colId xmlns:a16="http://schemas.microsoft.com/office/drawing/2014/main" val="4218501137"/>
                    </a:ext>
                  </a:extLst>
                </a:gridCol>
                <a:gridCol w="4582274">
                  <a:extLst>
                    <a:ext uri="{9D8B030D-6E8A-4147-A177-3AD203B41FA5}">
                      <a16:colId xmlns:a16="http://schemas.microsoft.com/office/drawing/2014/main" val="3265724693"/>
                    </a:ext>
                  </a:extLst>
                </a:gridCol>
                <a:gridCol w="2321960">
                  <a:extLst>
                    <a:ext uri="{9D8B030D-6E8A-4147-A177-3AD203B41FA5}">
                      <a16:colId xmlns:a16="http://schemas.microsoft.com/office/drawing/2014/main" val="1443276117"/>
                    </a:ext>
                  </a:extLst>
                </a:gridCol>
                <a:gridCol w="2260312">
                  <a:extLst>
                    <a:ext uri="{9D8B030D-6E8A-4147-A177-3AD203B41FA5}">
                      <a16:colId xmlns:a16="http://schemas.microsoft.com/office/drawing/2014/main" val="112852568"/>
                    </a:ext>
                  </a:extLst>
                </a:gridCol>
              </a:tblGrid>
              <a:tr h="940006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Đọc</a:t>
                      </a:r>
                      <a:r>
                        <a:rPr lang="en-US" sz="280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Có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chữ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số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3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thuộc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hàng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Có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chữ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số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3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thuộc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lớp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8953528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172 938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 dirty="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2806587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827 389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54363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163 222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646692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390 227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9235890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862 003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 dirty="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4998551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B4E1BBE9-E39F-C085-3858-F0E424B43B3E}"/>
              </a:ext>
            </a:extLst>
          </p:cNvPr>
          <p:cNvSpPr txBox="1"/>
          <p:nvPr/>
        </p:nvSpPr>
        <p:spPr>
          <a:xfrm>
            <a:off x="2517169" y="1726058"/>
            <a:ext cx="4448710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Một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9235E43-3AC8-A1D0-AA46-1CF9C543D2CF}"/>
              </a:ext>
            </a:extLst>
          </p:cNvPr>
          <p:cNvSpPr txBox="1"/>
          <p:nvPr/>
        </p:nvSpPr>
        <p:spPr>
          <a:xfrm>
            <a:off x="7530958" y="1808252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Chục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AAEF9AF-9CD8-B7C7-DB5D-04B6AB595F9B}"/>
              </a:ext>
            </a:extLst>
          </p:cNvPr>
          <p:cNvSpPr txBox="1"/>
          <p:nvPr/>
        </p:nvSpPr>
        <p:spPr>
          <a:xfrm>
            <a:off x="9441951" y="1869897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7610B4D-6F65-4E66-1A78-166371125E63}"/>
              </a:ext>
            </a:extLst>
          </p:cNvPr>
          <p:cNvSpPr txBox="1"/>
          <p:nvPr/>
        </p:nvSpPr>
        <p:spPr>
          <a:xfrm>
            <a:off x="2424702" y="2712377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BB505C8-5673-F111-15E6-ED81CB3E809A}"/>
              </a:ext>
            </a:extLst>
          </p:cNvPr>
          <p:cNvSpPr txBox="1"/>
          <p:nvPr/>
        </p:nvSpPr>
        <p:spPr>
          <a:xfrm>
            <a:off x="7500136" y="2784297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34BF90D-F499-3D31-DAB3-D6B4DFCD9B46}"/>
              </a:ext>
            </a:extLst>
          </p:cNvPr>
          <p:cNvSpPr txBox="1"/>
          <p:nvPr/>
        </p:nvSpPr>
        <p:spPr>
          <a:xfrm>
            <a:off x="9411129" y="2845942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71D999D-8599-20EB-E09C-5F9F539EA096}"/>
              </a:ext>
            </a:extLst>
          </p:cNvPr>
          <p:cNvSpPr txBox="1"/>
          <p:nvPr/>
        </p:nvSpPr>
        <p:spPr>
          <a:xfrm>
            <a:off x="2486347" y="3667873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Một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sáu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08F7140-3A06-636E-D3A8-D7F6A59192D5}"/>
              </a:ext>
            </a:extLst>
          </p:cNvPr>
          <p:cNvSpPr txBox="1"/>
          <p:nvPr/>
        </p:nvSpPr>
        <p:spPr>
          <a:xfrm>
            <a:off x="7561781" y="3739793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026D974-BB82-0FFD-86D7-505E1B9B9B48}"/>
              </a:ext>
            </a:extLst>
          </p:cNvPr>
          <p:cNvSpPr txBox="1"/>
          <p:nvPr/>
        </p:nvSpPr>
        <p:spPr>
          <a:xfrm>
            <a:off x="9472774" y="3719245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07AB906-43CE-1317-D32F-67B4593E65BE}"/>
              </a:ext>
            </a:extLst>
          </p:cNvPr>
          <p:cNvSpPr txBox="1"/>
          <p:nvPr/>
        </p:nvSpPr>
        <p:spPr>
          <a:xfrm>
            <a:off x="2496621" y="4602821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F31F8A4-C226-630E-8F84-528ECB6E04DE}"/>
              </a:ext>
            </a:extLst>
          </p:cNvPr>
          <p:cNvSpPr txBox="1"/>
          <p:nvPr/>
        </p:nvSpPr>
        <p:spPr>
          <a:xfrm>
            <a:off x="7561781" y="4500080"/>
            <a:ext cx="153084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DD6915A-D06B-863C-A9CA-CAB1FAA5FBEB}"/>
              </a:ext>
            </a:extLst>
          </p:cNvPr>
          <p:cNvSpPr txBox="1"/>
          <p:nvPr/>
        </p:nvSpPr>
        <p:spPr>
          <a:xfrm>
            <a:off x="9483048" y="4654193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6D9469E-C640-ACEB-EF98-5A4868AEC1CA}"/>
              </a:ext>
            </a:extLst>
          </p:cNvPr>
          <p:cNvSpPr txBox="1"/>
          <p:nvPr/>
        </p:nvSpPr>
        <p:spPr>
          <a:xfrm>
            <a:off x="2547992" y="5486398"/>
            <a:ext cx="4325419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sáu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không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linh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9F89912-4B2F-3C80-D78F-D056A658C81E}"/>
              </a:ext>
            </a:extLst>
          </p:cNvPr>
          <p:cNvSpPr txBox="1"/>
          <p:nvPr/>
        </p:nvSpPr>
        <p:spPr>
          <a:xfrm>
            <a:off x="7582330" y="5650785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0A96613-D467-6B18-4605-502B07C96C34}"/>
              </a:ext>
            </a:extLst>
          </p:cNvPr>
          <p:cNvSpPr txBox="1"/>
          <p:nvPr/>
        </p:nvSpPr>
        <p:spPr>
          <a:xfrm>
            <a:off x="9534419" y="5537770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307806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1541124" y="277402"/>
            <a:ext cx="10325528" cy="1212352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ctr" defTabSz="1219170">
              <a:buClr>
                <a:srgbClr val="000000"/>
              </a:buClr>
            </a:pP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3: </a:t>
            </a:r>
            <a:r>
              <a:rPr lang="vi-VN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Tìm giá trị theo vị trí của chữ số được gạch chân ở mỗi số (theo mẫu)</a:t>
            </a:r>
            <a:endParaRPr kumimoji="0" sz="3333" b="1" i="0" u="none" strike="noStrike" kern="0" cap="none" spc="0" normalizeH="0" baseline="0" noProof="0" dirty="0">
              <a:ln>
                <a:noFill/>
              </a:ln>
              <a:solidFill>
                <a:srgbClr val="FAEFCC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76E8DD8E-2D6B-E5B0-3952-E2CD01CF2B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4094888"/>
              </p:ext>
            </p:extLst>
          </p:nvPr>
        </p:nvGraphicFramePr>
        <p:xfrm>
          <a:off x="950913" y="1962364"/>
          <a:ext cx="10290175" cy="3256908"/>
        </p:xfrm>
        <a:graphic>
          <a:graphicData uri="http://schemas.openxmlformats.org/drawingml/2006/table">
            <a:tbl>
              <a:tblPr/>
              <a:tblGrid>
                <a:gridCol w="2058035">
                  <a:extLst>
                    <a:ext uri="{9D8B030D-6E8A-4147-A177-3AD203B41FA5}">
                      <a16:colId xmlns:a16="http://schemas.microsoft.com/office/drawing/2014/main" val="1095357429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173516298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2903255765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835184709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3351742991"/>
                    </a:ext>
                  </a:extLst>
                </a:gridCol>
              </a:tblGrid>
              <a:tr h="1628454">
                <a:tc>
                  <a:txBody>
                    <a:bodyPr/>
                    <a:lstStyle/>
                    <a:p>
                      <a:pPr algn="ctr"/>
                      <a:r>
                        <a:rPr lang="en-US" sz="4000" dirty="0" err="1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40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36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 820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0 003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7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36 772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256 83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7</a:t>
                      </a:r>
                      <a:endParaRPr lang="en-US" sz="40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726074"/>
                  </a:ext>
                </a:extLst>
              </a:tr>
              <a:tr h="1628454">
                <a:tc>
                  <a:txBody>
                    <a:bodyPr/>
                    <a:lstStyle/>
                    <a:p>
                      <a:pPr algn="ctr"/>
                      <a:r>
                        <a:rPr lang="en-US" sz="400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Giá trị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2 000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9649326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B406F8C4-7198-15E7-5379-4C213D7DED84}"/>
              </a:ext>
            </a:extLst>
          </p:cNvPr>
          <p:cNvSpPr txBox="1"/>
          <p:nvPr/>
        </p:nvSpPr>
        <p:spPr>
          <a:xfrm>
            <a:off x="5106255" y="3972204"/>
            <a:ext cx="1972639" cy="707886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0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10 000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881B525-06D4-8B61-8D49-050943C29288}"/>
              </a:ext>
            </a:extLst>
          </p:cNvPr>
          <p:cNvSpPr txBox="1"/>
          <p:nvPr/>
        </p:nvSpPr>
        <p:spPr>
          <a:xfrm>
            <a:off x="7150812" y="4003026"/>
            <a:ext cx="1972639" cy="646331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36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700 000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5F0D094-1A3F-E793-3BF5-1FBFC9F351AC}"/>
              </a:ext>
            </a:extLst>
          </p:cNvPr>
          <p:cNvSpPr txBox="1"/>
          <p:nvPr/>
        </p:nvSpPr>
        <p:spPr>
          <a:xfrm>
            <a:off x="9328933" y="3972204"/>
            <a:ext cx="1777431" cy="707886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0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</p:spTree>
    <p:extLst>
      <p:ext uri="{BB962C8B-B14F-4D97-AF65-F5344CB8AC3E}">
        <p14:creationId xmlns:p14="http://schemas.microsoft.com/office/powerpoint/2010/main" val="32329381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9" grpId="0" animBg="1"/>
      <p:bldP spid="10" grpId="0" animBg="1"/>
      <p:bldP spid="11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91A297A4-4A9B-4B8B-8F4C-8E241397A2D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7B22FA13-2E40-690F-33B6-36FD18F16475}"/>
              </a:ext>
            </a:extLst>
          </p:cNvPr>
          <p:cNvSpPr txBox="1"/>
          <p:nvPr/>
        </p:nvSpPr>
        <p:spPr>
          <a:xfrm>
            <a:off x="1863363" y="1978000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27458B0-2F54-5EB2-E1AB-36ED0F74E62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1895349"/>
            <a:ext cx="919996" cy="919996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17BC3E23-B34D-E1EA-58C5-BD1E6D0795FF}"/>
              </a:ext>
            </a:extLst>
          </p:cNvPr>
          <p:cNvSpPr txBox="1"/>
          <p:nvPr/>
        </p:nvSpPr>
        <p:spPr>
          <a:xfrm>
            <a:off x="1863363" y="2959012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CD09E003-CED6-77B8-0C0C-C2DA987A9CB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2876361"/>
            <a:ext cx="919996" cy="919996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438654D5-7940-623C-B5ED-5319C973BD57}"/>
              </a:ext>
            </a:extLst>
          </p:cNvPr>
          <p:cNvSpPr txBox="1"/>
          <p:nvPr/>
        </p:nvSpPr>
        <p:spPr>
          <a:xfrm>
            <a:off x="1863363" y="3940024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98BAE8B5-FD7C-7D75-C12A-A472FBDBBB5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3857373"/>
            <a:ext cx="919996" cy="919996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E844F070-CC57-AE85-172C-B82553E03FB0}"/>
              </a:ext>
            </a:extLst>
          </p:cNvPr>
          <p:cNvSpPr txBox="1"/>
          <p:nvPr/>
        </p:nvSpPr>
        <p:spPr>
          <a:xfrm>
            <a:off x="1863363" y="4921036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724357EA-B5A1-435E-72D4-CE9D4C5BBD6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4838385"/>
            <a:ext cx="919996" cy="91999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80340C72-FEAC-F883-0DBB-0E79083F3A9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88605" y="365403"/>
            <a:ext cx="5194242" cy="11339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7614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uiExpand="1" build="p"/>
      <p:bldP spid="13" grpId="0" uiExpand="1" build="p"/>
      <p:bldP spid="16" grpId="0" uiExpand="1" build="p"/>
      <p:bldP spid="18" grpId="0" uiExpand="1" build="p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2C2DF06F-C8D1-40EA-A236-34B0F0EEBD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6975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8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27" name="Picture 7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2000" y="889000"/>
            <a:ext cx="9855200" cy="3938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17600" y="1600200"/>
            <a:ext cx="5353679" cy="4978400"/>
          </a:xfrm>
          <a:prstGeom prst="rect">
            <a:avLst/>
          </a:prstGeom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9835269" y="5068536"/>
            <a:ext cx="1336320" cy="14996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Toy Piano - Wayne Jones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2293600" y="-406399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5611651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7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7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</p:childTnLst>
            </p:cTn>
          </p:par>
        </p:tn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601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" name="Rectangle: Rounded Corners 3"/>
          <p:cNvSpPr/>
          <p:nvPr/>
        </p:nvSpPr>
        <p:spPr>
          <a:xfrm rot="5400000">
            <a:off x="-985116" y="1147158"/>
            <a:ext cx="3697426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924" y="278461"/>
            <a:ext cx="890079" cy="939073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225" y="1481217"/>
            <a:ext cx="868744" cy="91187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000" y="2651999"/>
            <a:ext cx="1095400" cy="878601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203200" y="5359400"/>
            <a:ext cx="3883025" cy="1213969"/>
            <a:chOff x="374847" y="4019550"/>
            <a:chExt cx="2912269" cy="910477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4019550"/>
              <a:ext cx="2825553" cy="910477"/>
              <a:chOff x="374847" y="3855540"/>
              <a:chExt cx="3254370" cy="1074487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A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404631" y="4300538"/>
              <a:ext cx="1882485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750 003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391823"/>
            <a:ext cx="3969599" cy="1213970"/>
            <a:chOff x="374847" y="4019551"/>
            <a:chExt cx="2977199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304618" y="4336256"/>
              <a:ext cx="204742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700 503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119796" y="5359401"/>
            <a:ext cx="3767404" cy="1213970"/>
            <a:chOff x="374847" y="4019551"/>
            <a:chExt cx="2825553" cy="910477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C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705 003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609912" y="220868"/>
            <a:ext cx="8566088" cy="3411332"/>
            <a:chOff x="1957434" y="165651"/>
            <a:chExt cx="6424566" cy="2558499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632029" y="165651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817559" y="357807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957434" y="671120"/>
              <a:ext cx="1511300" cy="1506538"/>
              <a:chOff x="1957434" y="671120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434" y="671120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2542947" y="993787"/>
                <a:ext cx="704019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1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3436143" y="476250"/>
              <a:ext cx="4402931" cy="17312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Viết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số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gồm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: 7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, 5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3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đơn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vị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kumimoji="0" lang="vi-VN" alt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63405" y="4573651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063" y="4815762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5101" y="4815761"/>
            <a:ext cx="1462919" cy="1422283"/>
          </a:xfrm>
          <a:prstGeom prst="rect">
            <a:avLst/>
          </a:prstGeom>
        </p:spPr>
      </p:pic>
      <p:pic>
        <p:nvPicPr>
          <p:cNvPr id="59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-6877"/>
            <a:ext cx="812800" cy="812800"/>
          </a:xfrm>
          <a:prstGeom prst="rect">
            <a:avLst/>
          </a:prstGeom>
        </p:spPr>
      </p:pic>
      <p:pic>
        <p:nvPicPr>
          <p:cNvPr id="62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1445541"/>
            <a:ext cx="812800" cy="812800"/>
          </a:xfrm>
          <a:prstGeom prst="rect">
            <a:avLst/>
          </a:prstGeom>
        </p:spPr>
      </p:pic>
      <p:pic>
        <p:nvPicPr>
          <p:cNvPr id="64" name="Picture 63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7144" y="4369972"/>
            <a:ext cx="956735" cy="353256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731" y="3709800"/>
            <a:ext cx="956735" cy="353256"/>
          </a:xfrm>
          <a:prstGeom prst="rect">
            <a:avLst/>
          </a:prstGeom>
        </p:spPr>
      </p:pic>
      <p:pic>
        <p:nvPicPr>
          <p:cNvPr id="66" name="Picture 65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8865" y="3757869"/>
            <a:ext cx="956735" cy="353256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2128" y="4416073"/>
            <a:ext cx="956735" cy="353256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44800" y="1944743"/>
            <a:ext cx="2285365" cy="2530007"/>
          </a:xfrm>
          <a:prstGeom prst="rect">
            <a:avLst/>
          </a:prstGeom>
        </p:spPr>
      </p:pic>
      <p:pic>
        <p:nvPicPr>
          <p:cNvPr id="49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2598473"/>
            <a:ext cx="812800" cy="812800"/>
          </a:xfrm>
          <a:prstGeom prst="rect">
            <a:avLst/>
          </a:prstGeom>
        </p:spPr>
      </p:pic>
      <p:pic>
        <p:nvPicPr>
          <p:cNvPr id="50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611197" y="3573019"/>
            <a:ext cx="812800" cy="812800"/>
          </a:xfrm>
          <a:prstGeom prst="rect">
            <a:avLst/>
          </a:prstGeom>
        </p:spPr>
      </p:pic>
      <p:pic>
        <p:nvPicPr>
          <p:cNvPr id="5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4606037"/>
            <a:ext cx="812800" cy="812800"/>
          </a:xfrm>
          <a:prstGeom prst="rect">
            <a:avLst/>
          </a:prstGeom>
        </p:spPr>
      </p:pic>
      <p:pic>
        <p:nvPicPr>
          <p:cNvPr id="52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5568555"/>
            <a:ext cx="812800" cy="81280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DF0A0C12-6523-42CF-8638-72BBB8243C7B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24565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3622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362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5" dur="409" fill="hold"/>
                                        <p:tgtEl>
                                          <p:spTgt spid="4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00"/>
                            </p:stCondLst>
                            <p:childTnLst>
                              <p:par>
                                <p:cTn id="9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500"/>
                            </p:stCondLst>
                            <p:childTnLst>
                              <p:par>
                                <p:cTn id="101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102" dur="9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500"/>
                            </p:stCondLst>
                            <p:childTnLst>
                              <p:par>
                                <p:cTn id="10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5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6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7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8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9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1" dur="409" fill="hold"/>
                                        <p:tgtEl>
                                          <p:spTgt spid="5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500"/>
                            </p:stCondLst>
                            <p:childTnLst>
                              <p:par>
                                <p:cTn id="1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4000"/>
                            </p:stCondLst>
                            <p:childTnLst>
                              <p:par>
                                <p:cTn id="117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18" dur="8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5000"/>
                            </p:stCondLst>
                            <p:childTnLst>
                              <p:par>
                                <p:cTn id="1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1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2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3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4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5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7" dur="409" fill="hold"/>
                                        <p:tgtEl>
                                          <p:spTgt spid="5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500"/>
                            </p:stCondLst>
                            <p:childTnLst>
                              <p:par>
                                <p:cTn id="1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6000"/>
                            </p:stCondLst>
                            <p:childTnLst>
                              <p:par>
                                <p:cTn id="133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34" dur="8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7000"/>
                            </p:stCondLst>
                            <p:childTnLst>
                              <p:par>
                                <p:cTn id="13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7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8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9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0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1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3" dur="409" fill="hold"/>
                                        <p:tgtEl>
                                          <p:spTgt spid="5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8000"/>
                            </p:stCondLst>
                            <p:childTnLst>
                              <p:par>
                                <p:cTn id="1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audio>
              <p:cMediaNode vol="80000">
                <p:cTn id="15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9"/>
                </p:tgtEl>
              </p:cMediaNode>
            </p:audio>
            <p:audio>
              <p:cMediaNode vol="80000">
                <p:cTn id="15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0"/>
                </p:tgtEl>
              </p:cMediaNode>
            </p:audio>
            <p:audio>
              <p:cMediaNode vol="80000">
                <p:cTn id="15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"/>
                </p:tgtEl>
              </p:cMediaNode>
            </p:audio>
            <p:audio>
              <p:cMediaNode vol="80000">
                <p:cTn id="15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2"/>
                </p:tgtEl>
              </p:cMediaNode>
            </p:audi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4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5" y="6532"/>
            <a:ext cx="12188388" cy="6858000"/>
          </a:xfrm>
          <a:prstGeom prst="rect">
            <a:avLst/>
          </a:prstGeom>
        </p:spPr>
      </p:pic>
      <p:sp>
        <p:nvSpPr>
          <p:cNvPr id="10" name="Rectangle: Rounded Corners 3"/>
          <p:cNvSpPr/>
          <p:nvPr/>
        </p:nvSpPr>
        <p:spPr>
          <a:xfrm rot="5400000">
            <a:off x="-1023882" y="1185924"/>
            <a:ext cx="3774957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3557" y="1492787"/>
            <a:ext cx="860077" cy="902775"/>
          </a:xfrm>
          <a:prstGeom prst="rect">
            <a:avLst/>
          </a:prstGeom>
        </p:spPr>
      </p:pic>
      <p:pic>
        <p:nvPicPr>
          <p:cNvPr id="18" name="Picture 17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000" y="2651999"/>
            <a:ext cx="1095400" cy="878601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8229600" y="5408961"/>
            <a:ext cx="3767404" cy="1213970"/>
            <a:chOff x="374847" y="4019551"/>
            <a:chExt cx="2825553" cy="910477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C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506 002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449093"/>
            <a:ext cx="3915748" cy="1213970"/>
            <a:chOff x="374847" y="4019551"/>
            <a:chExt cx="2936811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311762" y="4171950"/>
              <a:ext cx="1999896" cy="5614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500 062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6888" y="5403051"/>
            <a:ext cx="3767404" cy="1213970"/>
            <a:chOff x="374847" y="4019551"/>
            <a:chExt cx="2825553" cy="910477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A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500 602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599267" y="220868"/>
            <a:ext cx="8576733" cy="3411332"/>
            <a:chOff x="1949450" y="165651"/>
            <a:chExt cx="6432550" cy="2558499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632029" y="165651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817559" y="357807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949450" y="683368"/>
              <a:ext cx="1511300" cy="1506538"/>
              <a:chOff x="1949450" y="683368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9450" y="683368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2469277" y="985334"/>
                <a:ext cx="762000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2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3349330" y="570002"/>
              <a:ext cx="4765542" cy="108491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Viết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số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gồm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: 5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, 6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2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đơn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vị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kumimoji="0" lang="vi-VN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497" y="4636351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51939" y="4868897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1339" y="4941151"/>
            <a:ext cx="1462919" cy="1422283"/>
          </a:xfrm>
          <a:prstGeom prst="rect">
            <a:avLst/>
          </a:prstGeom>
        </p:spPr>
      </p:pic>
      <p:pic>
        <p:nvPicPr>
          <p:cNvPr id="59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-6877"/>
            <a:ext cx="812800" cy="812800"/>
          </a:xfrm>
          <a:prstGeom prst="rect">
            <a:avLst/>
          </a:prstGeom>
        </p:spPr>
      </p:pic>
      <p:pic>
        <p:nvPicPr>
          <p:cNvPr id="62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1445541"/>
            <a:ext cx="812800" cy="812800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7144" y="4369972"/>
            <a:ext cx="956735" cy="353256"/>
          </a:xfrm>
          <a:prstGeom prst="rect">
            <a:avLst/>
          </a:prstGeom>
        </p:spPr>
      </p:pic>
      <p:pic>
        <p:nvPicPr>
          <p:cNvPr id="63" name="Picture 62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731" y="3709800"/>
            <a:ext cx="956735" cy="353256"/>
          </a:xfrm>
          <a:prstGeom prst="rect">
            <a:avLst/>
          </a:prstGeom>
        </p:spPr>
      </p:pic>
      <p:pic>
        <p:nvPicPr>
          <p:cNvPr id="68" name="Picture 67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8865" y="3757869"/>
            <a:ext cx="956735" cy="353256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2128" y="4416073"/>
            <a:ext cx="956735" cy="353256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9928" y="3436905"/>
            <a:ext cx="192901" cy="304800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835" y="1860665"/>
            <a:ext cx="2285365" cy="2279535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66395" y="2819400"/>
            <a:ext cx="192901" cy="304800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2200" y="2827305"/>
            <a:ext cx="192901" cy="304800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82395" y="3530600"/>
            <a:ext cx="192901" cy="304800"/>
          </a:xfrm>
          <a:prstGeom prst="rect">
            <a:avLst/>
          </a:prstGeom>
        </p:spPr>
      </p:pic>
      <p:pic>
        <p:nvPicPr>
          <p:cNvPr id="5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594264" y="2598473"/>
            <a:ext cx="812800" cy="812800"/>
          </a:xfrm>
          <a:prstGeom prst="rect">
            <a:avLst/>
          </a:prstGeom>
        </p:spPr>
      </p:pic>
      <p:pic>
        <p:nvPicPr>
          <p:cNvPr id="6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611197" y="3573019"/>
            <a:ext cx="812800" cy="812800"/>
          </a:xfrm>
          <a:prstGeom prst="rect">
            <a:avLst/>
          </a:prstGeom>
        </p:spPr>
      </p:pic>
      <p:pic>
        <p:nvPicPr>
          <p:cNvPr id="64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594264" y="4606037"/>
            <a:ext cx="812800" cy="812800"/>
          </a:xfrm>
          <a:prstGeom prst="rect">
            <a:avLst/>
          </a:prstGeom>
        </p:spPr>
      </p:pic>
      <p:pic>
        <p:nvPicPr>
          <p:cNvPr id="65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594264" y="5568555"/>
            <a:ext cx="812800" cy="812800"/>
          </a:xfrm>
          <a:prstGeom prst="rect">
            <a:avLst/>
          </a:prstGeom>
        </p:spPr>
      </p:pic>
      <p:sp>
        <p:nvSpPr>
          <p:cNvPr id="66" name="Rectangle 65">
            <a:extLst>
              <a:ext uri="{FF2B5EF4-FFF2-40B4-BE49-F238E27FC236}">
                <a16:creationId xmlns:a16="http://schemas.microsoft.com/office/drawing/2014/main" id="{6EB42546-C469-4665-A389-1DF62A4F9E0C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376084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3622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362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5" dur="409" fill="hold"/>
                                        <p:tgtEl>
                                          <p:spTgt spid="5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00"/>
                            </p:stCondLst>
                            <p:childTnLst>
                              <p:par>
                                <p:cTn id="97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9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3.20988E-6 L -0.00052 0.1395 " pathEditMode="relative" rAng="0" ptsTypes="AA">
                                      <p:cBhvr>
                                        <p:cTn id="10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697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500"/>
                            </p:stCondLst>
                            <p:childTnLst>
                              <p:par>
                                <p:cTn id="10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1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3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4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5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7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9" dur="409" fill="hold"/>
                                        <p:tgtEl>
                                          <p:spTgt spid="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3000"/>
                            </p:stCondLst>
                            <p:childTnLst>
                              <p:par>
                                <p:cTn id="121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2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2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3500"/>
                            </p:stCondLst>
                            <p:childTnLst>
                              <p:par>
                                <p:cTn id="12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4000"/>
                            </p:stCondLst>
                            <p:childTnLst>
                              <p:par>
                                <p:cTn id="13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7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8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9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0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1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3" dur="409" fill="hold"/>
                                        <p:tgtEl>
                                          <p:spTgt spid="6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4500"/>
                            </p:stCondLst>
                            <p:childTnLst>
                              <p:par>
                                <p:cTn id="145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46" dur="4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5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5000"/>
                            </p:stCondLst>
                            <p:childTnLst>
                              <p:par>
                                <p:cTn id="15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5500"/>
                            </p:stCondLst>
                            <p:childTnLst>
                              <p:par>
                                <p:cTn id="16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1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2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3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4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5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7" dur="409" fill="hold"/>
                                        <p:tgtEl>
                                          <p:spTgt spid="6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6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75" dur="6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6500"/>
                            </p:stCondLst>
                            <p:childTnLst>
                              <p:par>
                                <p:cTn id="17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audio>
              <p:cMediaNode vol="80000">
                <p:cTn id="18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"/>
                </p:tgtEl>
              </p:cMediaNode>
            </p:audio>
            <p:audio>
              <p:cMediaNode vol="80000">
                <p:cTn id="18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1"/>
                </p:tgtEl>
              </p:cMediaNode>
            </p:audio>
            <p:audio>
              <p:cMediaNode vol="80000">
                <p:cTn id="18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4"/>
                </p:tgtEl>
              </p:cMediaNode>
            </p:audio>
            <p:audio>
              <p:cMediaNode vol="80000">
                <p:cTn id="18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5"/>
                </p:tgtEl>
              </p:cMediaNode>
            </p:audio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4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5" y="6532"/>
            <a:ext cx="12188388" cy="6858000"/>
          </a:xfrm>
          <a:prstGeom prst="rect">
            <a:avLst/>
          </a:prstGeom>
        </p:spPr>
      </p:pic>
      <p:sp>
        <p:nvSpPr>
          <p:cNvPr id="10" name="Rectangle: Rounded Corners 3"/>
          <p:cNvSpPr/>
          <p:nvPr/>
        </p:nvSpPr>
        <p:spPr>
          <a:xfrm rot="5400000">
            <a:off x="-1022388" y="1184430"/>
            <a:ext cx="3771970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177" y="2642831"/>
            <a:ext cx="1092336" cy="876144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101597" y="5408961"/>
            <a:ext cx="3767404" cy="1213970"/>
            <a:chOff x="374847" y="4019551"/>
            <a:chExt cx="2825553" cy="910477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A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200 505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449093"/>
            <a:ext cx="3767404" cy="1213970"/>
            <a:chOff x="374847" y="4019551"/>
            <a:chExt cx="2825553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200 050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184937" y="5403488"/>
            <a:ext cx="3767404" cy="1213970"/>
            <a:chOff x="374847" y="4019551"/>
            <a:chExt cx="2825553" cy="910477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C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200 005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515821" y="220868"/>
            <a:ext cx="8660179" cy="3411332"/>
            <a:chOff x="1886866" y="165651"/>
            <a:chExt cx="6495134" cy="2558499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632029" y="165651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817559" y="357807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886866" y="691631"/>
              <a:ext cx="1511300" cy="1506538"/>
              <a:chOff x="1886866" y="691631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6866" y="691631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2420344" y="1008890"/>
                <a:ext cx="762000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3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3609851" y="883877"/>
              <a:ext cx="4765542" cy="9925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Viết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số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gồm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: 2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5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đơn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vị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kumimoji="0" lang="vi-VN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09547" y="4636788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936" y="4868897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1339" y="4941151"/>
            <a:ext cx="1462919" cy="1422283"/>
          </a:xfrm>
          <a:prstGeom prst="rect">
            <a:avLst/>
          </a:prstGeom>
        </p:spPr>
      </p:pic>
      <p:pic>
        <p:nvPicPr>
          <p:cNvPr id="59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2598400" y="-6877"/>
            <a:ext cx="812800" cy="812800"/>
          </a:xfrm>
          <a:prstGeom prst="rect">
            <a:avLst/>
          </a:prstGeom>
        </p:spPr>
      </p:pic>
      <p:pic>
        <p:nvPicPr>
          <p:cNvPr id="62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2598400" y="1445541"/>
            <a:ext cx="812800" cy="812800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449174">
            <a:off x="5085397" y="1753668"/>
            <a:ext cx="2279535" cy="2279535"/>
          </a:xfrm>
          <a:prstGeom prst="rect">
            <a:avLst/>
          </a:prstGeom>
        </p:spPr>
      </p:pic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3327400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5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2800" y="2757223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6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0980" y="2864924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7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98764" y="3518975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0" name="Picture 69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4522069" y="4014023"/>
            <a:ext cx="711200" cy="750373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5892800" y="3384013"/>
            <a:ext cx="711200" cy="750373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6807200" y="4065323"/>
            <a:ext cx="711200" cy="75037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8177931" y="3435313"/>
            <a:ext cx="711200" cy="750373"/>
          </a:xfrm>
          <a:prstGeom prst="rect">
            <a:avLst/>
          </a:prstGeom>
        </p:spPr>
      </p:pic>
      <p:pic>
        <p:nvPicPr>
          <p:cNvPr id="80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5618309" y="3333324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1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6439737" y="3995887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2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7861671" y="3352164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3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4191595" y="3981289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2598473"/>
            <a:ext cx="812800" cy="812800"/>
          </a:xfrm>
          <a:prstGeom prst="rect">
            <a:avLst/>
          </a:prstGeom>
        </p:spPr>
      </p:pic>
      <p:pic>
        <p:nvPicPr>
          <p:cNvPr id="63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611197" y="3573019"/>
            <a:ext cx="812800" cy="812800"/>
          </a:xfrm>
          <a:prstGeom prst="rect">
            <a:avLst/>
          </a:prstGeom>
        </p:spPr>
      </p:pic>
      <p:pic>
        <p:nvPicPr>
          <p:cNvPr id="64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4606037"/>
            <a:ext cx="812800" cy="812800"/>
          </a:xfrm>
          <a:prstGeom prst="rect">
            <a:avLst/>
          </a:prstGeom>
        </p:spPr>
      </p:pic>
      <p:pic>
        <p:nvPicPr>
          <p:cNvPr id="68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5568555"/>
            <a:ext cx="812800" cy="812800"/>
          </a:xfrm>
          <a:prstGeom prst="rect">
            <a:avLst/>
          </a:prstGeom>
        </p:spPr>
      </p:pic>
      <p:sp>
        <p:nvSpPr>
          <p:cNvPr id="69" name="Rectangle 68">
            <a:extLst>
              <a:ext uri="{FF2B5EF4-FFF2-40B4-BE49-F238E27FC236}">
                <a16:creationId xmlns:a16="http://schemas.microsoft.com/office/drawing/2014/main" id="{8B504012-580D-4EFE-AA16-F1CA642F10F1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858767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3622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362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2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000"/>
                            </p:stCondLst>
                            <p:childTnLst>
                              <p:par>
                                <p:cTn id="9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9" dur="409" fill="hold"/>
                                        <p:tgtEl>
                                          <p:spTgt spid="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500"/>
                            </p:stCondLst>
                            <p:childTnLst>
                              <p:par>
                                <p:cTn id="101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102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500"/>
                            </p:stCondLst>
                            <p:childTnLst>
                              <p:par>
                                <p:cTn id="10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0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3000"/>
                            </p:stCondLst>
                            <p:childTnLst>
                              <p:par>
                                <p:cTn id="11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5" dur="409" fill="hold"/>
                                        <p:tgtEl>
                                          <p:spTgt spid="6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17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18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4500"/>
                            </p:stCondLst>
                            <p:childTnLst>
                              <p:par>
                                <p:cTn id="12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2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5000"/>
                            </p:stCondLst>
                            <p:childTnLst>
                              <p:par>
                                <p:cTn id="1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1" dur="409" fill="hold"/>
                                        <p:tgtEl>
                                          <p:spTgt spid="6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5500"/>
                            </p:stCondLst>
                            <p:childTnLst>
                              <p:par>
                                <p:cTn id="133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34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6500"/>
                            </p:stCondLst>
                            <p:childTnLst>
                              <p:par>
                                <p:cTn id="13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4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7000"/>
                            </p:stCondLst>
                            <p:childTnLst>
                              <p:par>
                                <p:cTn id="14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7" dur="409" fill="hold"/>
                                        <p:tgtEl>
                                          <p:spTgt spid="6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7500"/>
                            </p:stCondLst>
                            <p:childTnLst>
                              <p:par>
                                <p:cTn id="14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0" dur="13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12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9000"/>
                            </p:stCondLst>
                            <p:childTnLst>
                              <p:par>
                                <p:cTn id="15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8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audio>
              <p:cMediaNode vol="80000">
                <p:cTn id="16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1"/>
                </p:tgtEl>
              </p:cMediaNode>
            </p:audio>
            <p:audio>
              <p:cMediaNode vol="80000">
                <p:cTn id="16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3"/>
                </p:tgtEl>
              </p:cMediaNode>
            </p:audio>
            <p:audio>
              <p:cMediaNode vol="80000">
                <p:cTn id="16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4"/>
                </p:tgtEl>
              </p:cMediaNode>
            </p:audio>
            <p:audio>
              <p:cMediaNode vol="80000">
                <p:cTn id="16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8"/>
                </p:tgtEl>
              </p:cMediaNode>
            </p:audi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C372F65-B4AB-482C-A0F2-4A7B2687750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23026604-CBDE-F795-F4BA-2F640B5F2D27}"/>
              </a:ext>
            </a:extLst>
          </p:cNvPr>
          <p:cNvSpPr/>
          <p:nvPr/>
        </p:nvSpPr>
        <p:spPr>
          <a:xfrm>
            <a:off x="1800224" y="1095375"/>
            <a:ext cx="8113939" cy="2847975"/>
          </a:xfrm>
          <a:prstGeom prst="rect">
            <a:avLst/>
          </a:prstGeom>
          <a:solidFill>
            <a:schemeClr val="bg1">
              <a:alpha val="81000"/>
            </a:schemeClr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287155B-CFED-38BE-39ED-95AA006A7D1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283412" y="539955"/>
            <a:ext cx="8071804" cy="2645893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13ED1746-2769-D632-6756-B34860F2C9B1}"/>
              </a:ext>
            </a:extLst>
          </p:cNvPr>
          <p:cNvSpPr txBox="1"/>
          <p:nvPr/>
        </p:nvSpPr>
        <p:spPr>
          <a:xfrm>
            <a:off x="3857625" y="1257300"/>
            <a:ext cx="62293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Thứ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….</a:t>
            </a:r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ngày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….</a:t>
            </a:r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tháng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…..</a:t>
            </a:r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năm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…..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890F7E-E8D2-9E4E-1A25-F3F2EA8B47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68162" y="1918628"/>
            <a:ext cx="8998476" cy="20301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8874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icture containing tree&#10;&#10;Description automatically generated">
            <a:extLst>
              <a:ext uri="{FF2B5EF4-FFF2-40B4-BE49-F238E27FC236}">
                <a16:creationId xmlns:a16="http://schemas.microsoft.com/office/drawing/2014/main" id="{137B56F5-9CC8-2E30-87FE-B912FA91D9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4972"/>
                    </a14:imgEffect>
                    <a14:imgEffect>
                      <a14:saturation sat="1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B143541-FC42-2C40-0981-B42C13E1B2F0}"/>
              </a:ext>
            </a:extLst>
          </p:cNvPr>
          <p:cNvSpPr/>
          <p:nvPr/>
        </p:nvSpPr>
        <p:spPr>
          <a:xfrm>
            <a:off x="257135" y="261730"/>
            <a:ext cx="11677730" cy="6334540"/>
          </a:xfrm>
          <a:prstGeom prst="roundRect">
            <a:avLst>
              <a:gd name="adj" fmla="val 9972"/>
            </a:avLst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微软雅黑"/>
              <a:cs typeface="+mn-cs"/>
            </a:endParaRPr>
          </a:p>
        </p:txBody>
      </p:sp>
      <p:pic>
        <p:nvPicPr>
          <p:cNvPr id="5" name="Picture 3">
            <a:extLst>
              <a:ext uri="{FF2B5EF4-FFF2-40B4-BE49-F238E27FC236}">
                <a16:creationId xmlns:a16="http://schemas.microsoft.com/office/drawing/2014/main" id="{7661EC47-C067-81C8-30FB-CA7DE941B9B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10121787" y="171148"/>
            <a:ext cx="771015" cy="514653"/>
          </a:xfrm>
          <a:prstGeom prst="rect">
            <a:avLst/>
          </a:prstGeom>
        </p:spPr>
      </p:pic>
      <p:pic>
        <p:nvPicPr>
          <p:cNvPr id="8" name="Picture 6">
            <a:extLst>
              <a:ext uri="{FF2B5EF4-FFF2-40B4-BE49-F238E27FC236}">
                <a16:creationId xmlns:a16="http://schemas.microsoft.com/office/drawing/2014/main" id="{B7E1CFA9-8B6B-CECF-FC79-BB3AF772F19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445867" y="-883735"/>
            <a:ext cx="7765900" cy="6732086"/>
          </a:xfrm>
          <a:prstGeom prst="rect">
            <a:avLst/>
          </a:prstGeom>
        </p:spPr>
      </p:pic>
      <p:pic>
        <p:nvPicPr>
          <p:cNvPr id="9" name="Picture 7">
            <a:extLst>
              <a:ext uri="{FF2B5EF4-FFF2-40B4-BE49-F238E27FC236}">
                <a16:creationId xmlns:a16="http://schemas.microsoft.com/office/drawing/2014/main" id="{62AADC58-09D7-B5D5-8F16-0AFEA46C3E7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-140405" y="282173"/>
            <a:ext cx="698791" cy="466443"/>
          </a:xfrm>
          <a:prstGeom prst="rect">
            <a:avLst/>
          </a:prstGeom>
        </p:spPr>
      </p:pic>
      <p:pic>
        <p:nvPicPr>
          <p:cNvPr id="11" name="Picture 8">
            <a:extLst>
              <a:ext uri="{FF2B5EF4-FFF2-40B4-BE49-F238E27FC236}">
                <a16:creationId xmlns:a16="http://schemas.microsoft.com/office/drawing/2014/main" id="{584FB1DD-6683-7849-5978-051B04FAB2E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flipH="1">
            <a:off x="1936612" y="-41150"/>
            <a:ext cx="944818" cy="630666"/>
          </a:xfrm>
          <a:prstGeom prst="rect">
            <a:avLst/>
          </a:prstGeom>
        </p:spPr>
      </p:pic>
      <p:pic>
        <p:nvPicPr>
          <p:cNvPr id="13" name="Picture 10">
            <a:extLst>
              <a:ext uri="{FF2B5EF4-FFF2-40B4-BE49-F238E27FC236}">
                <a16:creationId xmlns:a16="http://schemas.microsoft.com/office/drawing/2014/main" id="{9036883E-992A-89A0-69B4-4BA5339D831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5006560" y="127000"/>
            <a:ext cx="1049977" cy="700860"/>
          </a:xfrm>
          <a:prstGeom prst="rect">
            <a:avLst/>
          </a:prstGeom>
        </p:spPr>
      </p:pic>
      <p:pic>
        <p:nvPicPr>
          <p:cNvPr id="14" name="Picture 11">
            <a:extLst>
              <a:ext uri="{FF2B5EF4-FFF2-40B4-BE49-F238E27FC236}">
                <a16:creationId xmlns:a16="http://schemas.microsoft.com/office/drawing/2014/main" id="{41DBD79A-793D-E237-8EA5-CCA25CD9D49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flipH="1">
            <a:off x="7766242" y="351172"/>
            <a:ext cx="714140" cy="476689"/>
          </a:xfrm>
          <a:prstGeom prst="rect">
            <a:avLst/>
          </a:prstGeom>
        </p:spPr>
      </p:pic>
      <p:grpSp>
        <p:nvGrpSpPr>
          <p:cNvPr id="15" name="Group 12">
            <a:extLst>
              <a:ext uri="{FF2B5EF4-FFF2-40B4-BE49-F238E27FC236}">
                <a16:creationId xmlns:a16="http://schemas.microsoft.com/office/drawing/2014/main" id="{54D0C32F-665C-6813-93B0-90AC7B9E0A24}"/>
              </a:ext>
            </a:extLst>
          </p:cNvPr>
          <p:cNvGrpSpPr/>
          <p:nvPr/>
        </p:nvGrpSpPr>
        <p:grpSpPr>
          <a:xfrm>
            <a:off x="1728523" y="2774535"/>
            <a:ext cx="7327416" cy="3073815"/>
            <a:chOff x="0" y="0"/>
            <a:chExt cx="3328854" cy="1716777"/>
          </a:xfrm>
        </p:grpSpPr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9E1701F7-4243-24A2-AE1E-D949FBC33DD5}"/>
                </a:ext>
              </a:extLst>
            </p:cNvPr>
            <p:cNvSpPr/>
            <p:nvPr/>
          </p:nvSpPr>
          <p:spPr>
            <a:xfrm>
              <a:off x="0" y="0"/>
              <a:ext cx="3328854" cy="1716777"/>
            </a:xfrm>
            <a:custGeom>
              <a:avLst/>
              <a:gdLst/>
              <a:ahLst/>
              <a:cxnLst/>
              <a:rect l="l" t="t" r="r" b="b"/>
              <a:pathLst>
                <a:path w="3328854" h="1716777">
                  <a:moveTo>
                    <a:pt x="3204394" y="1716777"/>
                  </a:moveTo>
                  <a:lnTo>
                    <a:pt x="124460" y="1716777"/>
                  </a:lnTo>
                  <a:cubicBezTo>
                    <a:pt x="55880" y="1716777"/>
                    <a:pt x="0" y="1660897"/>
                    <a:pt x="0" y="1592317"/>
                  </a:cubicBezTo>
                  <a:lnTo>
                    <a:pt x="0" y="124460"/>
                  </a:lnTo>
                  <a:cubicBezTo>
                    <a:pt x="0" y="55880"/>
                    <a:pt x="55880" y="0"/>
                    <a:pt x="124460" y="0"/>
                  </a:cubicBezTo>
                  <a:lnTo>
                    <a:pt x="3204394" y="0"/>
                  </a:lnTo>
                  <a:cubicBezTo>
                    <a:pt x="3272974" y="0"/>
                    <a:pt x="3328854" y="55880"/>
                    <a:pt x="3328854" y="124460"/>
                  </a:cubicBezTo>
                  <a:lnTo>
                    <a:pt x="3328854" y="1592317"/>
                  </a:lnTo>
                  <a:cubicBezTo>
                    <a:pt x="3328854" y="1660897"/>
                    <a:pt x="3272974" y="1716777"/>
                    <a:pt x="3204394" y="1716777"/>
                  </a:cubicBezTo>
                  <a:close/>
                </a:path>
              </a:pathLst>
            </a:custGeom>
            <a:solidFill>
              <a:srgbClr val="FFEB3C">
                <a:alpha val="60000"/>
              </a:srgbClr>
            </a:solidFill>
          </p:spPr>
        </p:sp>
      </p:grpSp>
      <p:sp>
        <p:nvSpPr>
          <p:cNvPr id="17" name="TextBox 15">
            <a:extLst>
              <a:ext uri="{FF2B5EF4-FFF2-40B4-BE49-F238E27FC236}">
                <a16:creationId xmlns:a16="http://schemas.microsoft.com/office/drawing/2014/main" id="{A6A12ED9-766B-C28C-A7DC-7D41D7D8AA95}"/>
              </a:ext>
            </a:extLst>
          </p:cNvPr>
          <p:cNvSpPr txBox="1"/>
          <p:nvPr/>
        </p:nvSpPr>
        <p:spPr>
          <a:xfrm>
            <a:off x="1489500" y="1833718"/>
            <a:ext cx="7550100" cy="73212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609630" rtl="0" eaLnBrk="1" fontAlgn="auto" latinLnBrk="0" hangingPunct="1">
              <a:lnSpc>
                <a:spcPts val="5498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YÊU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CẦU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CẦN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ĐẠT</a:t>
            </a:r>
            <a:endParaRPr kumimoji="0" lang="en-US" sz="6000" b="1" i="0" u="none" strike="noStrike" kern="1200" cap="none" spc="0" normalizeH="0" baseline="0" noProof="0" dirty="0">
              <a:ln w="28575">
                <a:solidFill>
                  <a:sysClr val="windowText" lastClr="000000"/>
                </a:solidFill>
              </a:ln>
              <a:solidFill>
                <a:srgbClr val="0070C0"/>
              </a:solidFill>
              <a:effectLst/>
              <a:uLnTx/>
              <a:uFillTx/>
              <a:latin typeface="+mj-lt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01EF0C4-0127-DCDF-89B7-45CCC6F2A3F0}"/>
              </a:ext>
            </a:extLst>
          </p:cNvPr>
          <p:cNvSpPr txBox="1"/>
          <p:nvPr/>
        </p:nvSpPr>
        <p:spPr>
          <a:xfrm>
            <a:off x="1725113" y="2786121"/>
            <a:ext cx="7247768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vi-VN" sz="3200" dirty="0">
                <a:solidFill>
                  <a:prstClr val="black"/>
                </a:solidFill>
                <a:latin typeface="Calibri"/>
              </a:rPr>
              <a:t>Nhận biết được lớp triệu, lớp nghìn, lớp đơn vị.</a:t>
            </a:r>
          </a:p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vi-VN" sz="3200" dirty="0">
                <a:solidFill>
                  <a:prstClr val="black"/>
                </a:solidFill>
                <a:latin typeface="Calibri"/>
              </a:rPr>
              <a:t>Nhận biết được các hàng tương ứng trong mỗi lớp.</a:t>
            </a:r>
          </a:p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vi-VN" sz="3200" dirty="0">
                <a:solidFill>
                  <a:prstClr val="black"/>
                </a:solidFill>
                <a:latin typeface="Calibri"/>
              </a:rPr>
              <a:t>Nhận biết được, viết được, đọc được các số tròn chục triệu, tròn trăm triệu</a:t>
            </a:r>
          </a:p>
        </p:txBody>
      </p:sp>
      <p:pic>
        <p:nvPicPr>
          <p:cNvPr id="20" name="Picture 26">
            <a:extLst>
              <a:ext uri="{FF2B5EF4-FFF2-40B4-BE49-F238E27FC236}">
                <a16:creationId xmlns:a16="http://schemas.microsoft.com/office/drawing/2014/main" id="{348876B5-C44B-EDD5-D952-359CC3B7E0DE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8806134" y="2037119"/>
            <a:ext cx="3385866" cy="46836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892874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3145DBF-AADF-DD02-E2D9-19BC0821D7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B9D87757-C812-271D-2262-1A0AB5A85D0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92041" y="3579535"/>
            <a:ext cx="2676376" cy="19386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9944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icture containing tree&#10;&#10;Description automatically generated">
            <a:extLst>
              <a:ext uri="{FF2B5EF4-FFF2-40B4-BE49-F238E27FC236}">
                <a16:creationId xmlns:a16="http://schemas.microsoft.com/office/drawing/2014/main" id="{137B56F5-9CC8-2E30-87FE-B912FA91D9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4972"/>
                    </a14:imgEffect>
                    <a14:imgEffect>
                      <a14:saturation sat="1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B143541-FC42-2C40-0981-B42C13E1B2F0}"/>
              </a:ext>
            </a:extLst>
          </p:cNvPr>
          <p:cNvSpPr/>
          <p:nvPr/>
        </p:nvSpPr>
        <p:spPr>
          <a:xfrm>
            <a:off x="257135" y="261730"/>
            <a:ext cx="11677730" cy="6426746"/>
          </a:xfrm>
          <a:prstGeom prst="roundRect">
            <a:avLst>
              <a:gd name="adj" fmla="val 9972"/>
            </a:avLst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微软雅黑"/>
              <a:cs typeface="+mn-cs"/>
            </a:endParaRP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275345E8-200A-F24B-B7C2-CF02332853D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32232" y="2300723"/>
            <a:ext cx="7582113" cy="4196611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2BC5300E-CBA3-069F-F1D3-9325ADE7D9A3}"/>
              </a:ext>
            </a:extLst>
          </p:cNvPr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0" y="-86397"/>
            <a:ext cx="2104336" cy="1052168"/>
          </a:xfrm>
          <a:prstGeom prst="rect">
            <a:avLst/>
          </a:prstGeom>
        </p:spPr>
      </p:pic>
      <p:sp>
        <p:nvSpPr>
          <p:cNvPr id="18" name="Speech Bubble: Rectangle with Corners Rounded 17">
            <a:extLst>
              <a:ext uri="{FF2B5EF4-FFF2-40B4-BE49-F238E27FC236}">
                <a16:creationId xmlns:a16="http://schemas.microsoft.com/office/drawing/2014/main" id="{1C9383B7-39EE-D419-83AF-B4B64971D6D5}"/>
              </a:ext>
            </a:extLst>
          </p:cNvPr>
          <p:cNvSpPr/>
          <p:nvPr/>
        </p:nvSpPr>
        <p:spPr>
          <a:xfrm>
            <a:off x="5095981" y="1212350"/>
            <a:ext cx="3020603" cy="1284270"/>
          </a:xfrm>
          <a:prstGeom prst="wedgeRoundRectCallout">
            <a:avLst>
              <a:gd name="adj1" fmla="val -3504"/>
              <a:gd name="adj2" fmla="val 677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Tớ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514 293</a:t>
            </a:r>
          </a:p>
        </p:txBody>
      </p:sp>
      <p:sp>
        <p:nvSpPr>
          <p:cNvPr id="19" name="Speech Bubble: Rectangle with Corners Rounded 18">
            <a:extLst>
              <a:ext uri="{FF2B5EF4-FFF2-40B4-BE49-F238E27FC236}">
                <a16:creationId xmlns:a16="http://schemas.microsoft.com/office/drawing/2014/main" id="{06EA94A1-E279-B124-5043-0D3BF226392E}"/>
              </a:ext>
            </a:extLst>
          </p:cNvPr>
          <p:cNvSpPr/>
          <p:nvPr/>
        </p:nvSpPr>
        <p:spPr>
          <a:xfrm>
            <a:off x="1397286" y="2137024"/>
            <a:ext cx="3236360" cy="1284270"/>
          </a:xfrm>
          <a:prstGeom prst="wedgeRoundRectCallout">
            <a:avLst>
              <a:gd name="adj1" fmla="val -3504"/>
              <a:gd name="adj2" fmla="val 677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5, 1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4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thuộc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lớp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nghìn</a:t>
            </a:r>
            <a:endParaRPr lang="en-US" sz="28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" name="Speech Bubble: Rectangle with Corners Rounded 19">
            <a:extLst>
              <a:ext uri="{FF2B5EF4-FFF2-40B4-BE49-F238E27FC236}">
                <a16:creationId xmlns:a16="http://schemas.microsoft.com/office/drawing/2014/main" id="{6BB1B9FB-5231-7DEE-9AB9-712916750599}"/>
              </a:ext>
            </a:extLst>
          </p:cNvPr>
          <p:cNvSpPr/>
          <p:nvPr/>
        </p:nvSpPr>
        <p:spPr>
          <a:xfrm>
            <a:off x="8096036" y="2784296"/>
            <a:ext cx="3349375" cy="1284270"/>
          </a:xfrm>
          <a:prstGeom prst="wedgeRoundRectCallout">
            <a:avLst>
              <a:gd name="adj1" fmla="val -33096"/>
              <a:gd name="adj2" fmla="val 1085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2, 9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3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thuộc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lớp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đơn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21174970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</p:bldLst>
  </p:timing>
</p:sld>
</file>

<file path=ppt/theme/theme1.xml><?xml version="1.0" encoding="utf-8"?>
<a:theme xmlns:a="http://schemas.openxmlformats.org/drawingml/2006/main" name="包图主题2">
  <a:themeElements>
    <a:clrScheme name="自定义 277">
      <a:dk1>
        <a:srgbClr val="000000"/>
      </a:dk1>
      <a:lt1>
        <a:srgbClr val="FFFFFF"/>
      </a:lt1>
      <a:dk2>
        <a:srgbClr val="778495"/>
      </a:dk2>
      <a:lt2>
        <a:srgbClr val="F0F0F0"/>
      </a:lt2>
      <a:accent1>
        <a:srgbClr val="E53238"/>
      </a:accent1>
      <a:accent2>
        <a:srgbClr val="0064D2"/>
      </a:accent2>
      <a:accent3>
        <a:srgbClr val="E53238"/>
      </a:accent3>
      <a:accent4>
        <a:srgbClr val="0064D2"/>
      </a:accent4>
      <a:accent5>
        <a:srgbClr val="E53238"/>
      </a:accent5>
      <a:accent6>
        <a:srgbClr val="0064D2"/>
      </a:accent6>
      <a:hlink>
        <a:srgbClr val="E53238"/>
      </a:hlink>
      <a:folHlink>
        <a:srgbClr val="BFBFBF"/>
      </a:folHlink>
    </a:clrScheme>
    <a:fontScheme name="自定义 1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包图主题2" id="{50CFA792-C506-47E4-B272-6A6183483AB3}" vid="{CC1AE437-2F7F-4319-9F22-408F5F8C346F}"/>
    </a:ext>
  </a:extLst>
</a:theme>
</file>

<file path=ppt/theme/theme2.xml><?xml version="1.0" encoding="utf-8"?>
<a:theme xmlns:a="http://schemas.openxmlformats.org/drawingml/2006/main" name="3_千图网海量PPT模板www.58pic.com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Basic English for Hispanic Speakers Workshop by Slidesgo">
  <a:themeElements>
    <a:clrScheme name="Simple Light">
      <a:dk1>
        <a:srgbClr val="04596F"/>
      </a:dk1>
      <a:lt1>
        <a:srgbClr val="FAEFCC"/>
      </a:lt1>
      <a:dk2>
        <a:srgbClr val="000000"/>
      </a:dk2>
      <a:lt2>
        <a:srgbClr val="DB3B44"/>
      </a:lt2>
      <a:accent1>
        <a:srgbClr val="FBB44B"/>
      </a:accent1>
      <a:accent2>
        <a:srgbClr val="FEAE9D"/>
      </a:accent2>
      <a:accent3>
        <a:srgbClr val="42996F"/>
      </a:accent3>
      <a:accent4>
        <a:srgbClr val="51B7B2"/>
      </a:accent4>
      <a:accent5>
        <a:srgbClr val="C8F1FA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Basic English for Hispanic Speakers Workshop by Slidesgo">
  <a:themeElements>
    <a:clrScheme name="Simple Light">
      <a:dk1>
        <a:srgbClr val="04596F"/>
      </a:dk1>
      <a:lt1>
        <a:srgbClr val="FAEFCC"/>
      </a:lt1>
      <a:dk2>
        <a:srgbClr val="000000"/>
      </a:dk2>
      <a:lt2>
        <a:srgbClr val="DB3B44"/>
      </a:lt2>
      <a:accent1>
        <a:srgbClr val="FBB44B"/>
      </a:accent1>
      <a:accent2>
        <a:srgbClr val="FEAE9D"/>
      </a:accent2>
      <a:accent3>
        <a:srgbClr val="42996F"/>
      </a:accent3>
      <a:accent4>
        <a:srgbClr val="51B7B2"/>
      </a:accent4>
      <a:accent5>
        <a:srgbClr val="C8F1FA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103</TotalTime>
  <Words>568</Words>
  <Application>Microsoft Office PowerPoint</Application>
  <PresentationFormat>Widescreen</PresentationFormat>
  <Paragraphs>158</Paragraphs>
  <Slides>19</Slides>
  <Notes>19</Notes>
  <HiddenSlides>0</HiddenSlides>
  <MMClips>19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19</vt:i4>
      </vt:variant>
    </vt:vector>
  </HeadingPairs>
  <TitlesOfParts>
    <vt:vector size="33" baseType="lpstr">
      <vt:lpstr>等线</vt:lpstr>
      <vt:lpstr>Arial</vt:lpstr>
      <vt:lpstr>Baloo Tammudu 2</vt:lpstr>
      <vt:lpstr>Bebas Neue</vt:lpstr>
      <vt:lpstr>Calibri</vt:lpstr>
      <vt:lpstr>Cambria</vt:lpstr>
      <vt:lpstr>Kavoon</vt:lpstr>
      <vt:lpstr>Roboto Condensed Light</vt:lpstr>
      <vt:lpstr>Tahoma</vt:lpstr>
      <vt:lpstr>UTM Avo</vt:lpstr>
      <vt:lpstr>包图主题2</vt:lpstr>
      <vt:lpstr>3_千图网海量PPT模板www.58pic.com​​</vt:lpstr>
      <vt:lpstr>Basic English for Hispanic Speakers Workshop by Slidesgo</vt:lpstr>
      <vt:lpstr>1_Basic English for Hispanic Speakers Workshop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514 293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subject>9Slide.vn</dc:subject>
  <dc:creator>huong</dc:creator>
  <dc:description>9Slide.vn</dc:description>
  <cp:lastModifiedBy>Hương</cp:lastModifiedBy>
  <cp:revision>26</cp:revision>
  <dcterms:created xsi:type="dcterms:W3CDTF">2023-07-17T06:04:55Z</dcterms:created>
  <dcterms:modified xsi:type="dcterms:W3CDTF">2023-08-10T15:22:57Z</dcterms:modified>
  <cp:category>9Slide.vn</cp:category>
</cp:coreProperties>
</file>