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293" r:id="rId5"/>
    <p:sldId id="261" r:id="rId6"/>
    <p:sldId id="719" r:id="rId7"/>
    <p:sldId id="257" r:id="rId8"/>
    <p:sldId id="258" r:id="rId9"/>
    <p:sldId id="259" r:id="rId10"/>
    <p:sldId id="316" r:id="rId11"/>
    <p:sldId id="295" r:id="rId12"/>
    <p:sldId id="291" r:id="rId13"/>
    <p:sldId id="732" r:id="rId14"/>
    <p:sldId id="733" r:id="rId15"/>
    <p:sldId id="737" r:id="rId16"/>
    <p:sldId id="738" r:id="rId17"/>
    <p:sldId id="744" r:id="rId18"/>
    <p:sldId id="745" r:id="rId19"/>
    <p:sldId id="746" r:id="rId20"/>
    <p:sldId id="747" r:id="rId21"/>
    <p:sldId id="7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8/11/2023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8/11/2023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8/11/2023</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A91588B-A2DB-421D-A1E1-F11F5D20C19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18C7A75-2F18-41FE-8BE8-A23DBF45FB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CF1B355-348A-4A74-A0A1-AF547ADD30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9F2E65F-90F8-401A-8B42-7DCCDAA73A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9.gif"/><Relationship Id="rId11" Type="http://schemas.microsoft.com/office/2007/relationships/hdphoto" Target="../media/hdphoto2.wdp"/><Relationship Id="rId5" Type="http://schemas.openxmlformats.org/officeDocument/2006/relationships/image" Target="../media/image8.pn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8.png"/><Relationship Id="rId7" Type="http://schemas.microsoft.com/office/2007/relationships/hdphoto" Target="../media/hdphoto8.wdp"/><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38.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gif"/></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4.png"/><Relationship Id="rId18" Type="http://schemas.openxmlformats.org/officeDocument/2006/relationships/image" Target="../media/image33.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20.png"/><Relationship Id="rId12" Type="http://schemas.openxmlformats.org/officeDocument/2006/relationships/image" Target="../media/image30.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32.gif"/><Relationship Id="rId20"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9.gif"/><Relationship Id="rId5" Type="http://schemas.openxmlformats.org/officeDocument/2006/relationships/image" Target="../media/image18.png"/><Relationship Id="rId15" Type="http://schemas.openxmlformats.org/officeDocument/2006/relationships/image" Target="../media/image31.gif"/><Relationship Id="rId23" Type="http://schemas.openxmlformats.org/officeDocument/2006/relationships/slide" Target="slide7.xml"/><Relationship Id="rId10" Type="http://schemas.openxmlformats.org/officeDocument/2006/relationships/image" Target="../media/image28.gif"/><Relationship Id="rId19" Type="http://schemas.openxmlformats.org/officeDocument/2006/relationships/slide" Target="slide6.xml"/><Relationship Id="rId4" Type="http://schemas.openxmlformats.org/officeDocument/2006/relationships/image" Target="../media/image26.png"/><Relationship Id="rId9" Type="http://schemas.openxmlformats.org/officeDocument/2006/relationships/image" Target="../media/image27.gif"/><Relationship Id="rId14" Type="http://schemas.openxmlformats.org/officeDocument/2006/relationships/image" Target="../media/image25.gif"/><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8.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slide" Target="slide3.xml"/><Relationship Id="rId10"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slide" Target="slide7.xml"/><Relationship Id="rId10"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矩形 12"/>
          <p:cNvSpPr/>
          <p:nvPr/>
        </p:nvSpPr>
        <p:spPr>
          <a:xfrm>
            <a:off x="1327020" y="514238"/>
            <a:ext cx="102825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Lá</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diều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do </a:t>
            </a:r>
            <a:b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gió</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p:cNvGrpSpPr/>
          <p:nvPr/>
        </p:nvGrpSpPr>
        <p:grpSpPr>
          <a:xfrm>
            <a:off x="1832589" y="4922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id="{69BA012C-1A4A-8F8C-7E77-FDF0B6AD98E1}"/>
              </a:ext>
            </a:extLst>
          </p:cNvPr>
          <p:cNvPicPr>
            <a:picLocks noChangeAspect="1"/>
          </p:cNvPicPr>
          <p:nvPr/>
        </p:nvPicPr>
        <p:blipFill>
          <a:blip r:embed="rId4"/>
          <a:stretch>
            <a:fillRect/>
          </a:stretch>
        </p:blipFill>
        <p:spPr>
          <a:xfrm>
            <a:off x="2091315" y="457501"/>
            <a:ext cx="8657070" cy="18472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242</TotalTime>
  <Words>567</Words>
  <Application>Microsoft Office PowerPoint</Application>
  <PresentationFormat>Widescreen</PresentationFormat>
  <Paragraphs>67</Paragraphs>
  <Slides>18</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.VnArial</vt:lpstr>
      <vt:lpstr>Arial</vt:lpstr>
      <vt:lpstr>Arrial</vt:lpstr>
      <vt:lpstr>Calibri</vt:lpstr>
      <vt:lpstr>Calibri Light</vt:lpstr>
      <vt:lpstr>Cambria</vt:lpstr>
      <vt:lpstr>Segoe UI</vt:lpstr>
      <vt:lpstr>Times New Roman</vt:lpstr>
      <vt:lpstr>Verdana</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25</cp:revision>
  <dcterms:created xsi:type="dcterms:W3CDTF">2023-08-07T04:32:21Z</dcterms:created>
  <dcterms:modified xsi:type="dcterms:W3CDTF">2023-08-11T04:46:59Z</dcterms:modified>
  <cp:category>9Slide.vn</cp:category>
</cp:coreProperties>
</file>