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notesMasterIdLst>
    <p:notesMasterId r:id="rId19"/>
  </p:notesMasterIdLst>
  <p:sldIdLst>
    <p:sldId id="2657" r:id="rId2"/>
    <p:sldId id="262" r:id="rId3"/>
    <p:sldId id="2689" r:id="rId4"/>
    <p:sldId id="2690" r:id="rId5"/>
    <p:sldId id="2691" r:id="rId6"/>
    <p:sldId id="2692" r:id="rId7"/>
    <p:sldId id="2693" r:id="rId8"/>
    <p:sldId id="2660" r:id="rId9"/>
    <p:sldId id="2661" r:id="rId10"/>
    <p:sldId id="2667" r:id="rId11"/>
    <p:sldId id="2668" r:id="rId12"/>
    <p:sldId id="2669" r:id="rId13"/>
    <p:sldId id="2674" r:id="rId14"/>
    <p:sldId id="2694" r:id="rId15"/>
    <p:sldId id="2695" r:id="rId16"/>
    <p:sldId id="2696" r:id="rId17"/>
    <p:sldId id="26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373" autoAdjust="0"/>
  </p:normalViewPr>
  <p:slideViewPr>
    <p:cSldViewPr snapToGrid="0">
      <p:cViewPr varScale="1">
        <p:scale>
          <a:sx n="49" d="100"/>
          <a:sy n="49" d="100"/>
        </p:scale>
        <p:origin x="152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D08FA-9836-4584-B41F-A614806064F8}"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046CE-CC94-461C-8F89-749D2C3B08B1}" type="slidenum">
              <a:rPr lang="en-US" smtClean="0"/>
              <a:t>‹#›</a:t>
            </a:fld>
            <a:endParaRPr lang="en-US"/>
          </a:p>
        </p:txBody>
      </p:sp>
    </p:spTree>
    <p:extLst>
      <p:ext uri="{BB962C8B-B14F-4D97-AF65-F5344CB8AC3E}">
        <p14:creationId xmlns:p14="http://schemas.microsoft.com/office/powerpoint/2010/main" val="186471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a:t>
            </a:fld>
            <a:endParaRPr lang="en-US"/>
          </a:p>
        </p:txBody>
      </p:sp>
    </p:spTree>
    <p:extLst>
      <p:ext uri="{BB962C8B-B14F-4D97-AF65-F5344CB8AC3E}">
        <p14:creationId xmlns:p14="http://schemas.microsoft.com/office/powerpoint/2010/main" val="206287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45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3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17</a:t>
            </a:fld>
            <a:endParaRPr lang="en-US"/>
          </a:p>
        </p:txBody>
      </p:sp>
    </p:spTree>
    <p:extLst>
      <p:ext uri="{BB962C8B-B14F-4D97-AF65-F5344CB8AC3E}">
        <p14:creationId xmlns:p14="http://schemas.microsoft.com/office/powerpoint/2010/main" val="377025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7</a:t>
            </a:fld>
            <a:endParaRPr lang="en-US"/>
          </a:p>
        </p:txBody>
      </p:sp>
    </p:spTree>
    <p:extLst>
      <p:ext uri="{BB962C8B-B14F-4D97-AF65-F5344CB8AC3E}">
        <p14:creationId xmlns:p14="http://schemas.microsoft.com/office/powerpoint/2010/main" val="325243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2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8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68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4866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3222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63206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50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191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84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69935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1"/>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1"/>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537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1"/>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1"/>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227421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1"/>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1"/>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8133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1"/>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1"/>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17503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4509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1"/>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2023/10/15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1"/>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919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433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45878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1541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0888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01187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539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84047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9D39911-AB18-DDFB-E087-CC43BFEF0F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22">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9068333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67" r:id="rId16"/>
    <p:sldLayoutId id="2147483755" r:id="rId17"/>
    <p:sldLayoutId id="2147483743" r:id="rId18"/>
    <p:sldLayoutId id="2147483731" r:id="rId19"/>
    <p:sldLayoutId id="214748371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gif"/><Relationship Id="rId5" Type="http://schemas.openxmlformats.org/officeDocument/2006/relationships/slide" Target="slide5.xml"/><Relationship Id="rId10" Type="http://schemas.openxmlformats.org/officeDocument/2006/relationships/image" Target="../media/image20.gif"/><Relationship Id="rId4" Type="http://schemas.openxmlformats.org/officeDocument/2006/relationships/image" Target="../media/image17.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4"/>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4" name="Picture 3">
            <a:extLst>
              <a:ext uri="{FF2B5EF4-FFF2-40B4-BE49-F238E27FC236}">
                <a16:creationId xmlns:a16="http://schemas.microsoft.com/office/drawing/2014/main" id="{FA1D890C-00FA-7D87-881A-3BC48178A00F}"/>
              </a:ext>
            </a:extLst>
          </p:cNvPr>
          <p:cNvPicPr>
            <a:picLocks noChangeAspect="1"/>
          </p:cNvPicPr>
          <p:nvPr/>
        </p:nvPicPr>
        <p:blipFill>
          <a:blip r:embed="rId7"/>
          <a:stretch>
            <a:fillRect/>
          </a:stretch>
        </p:blipFill>
        <p:spPr>
          <a:xfrm>
            <a:off x="2551435" y="1809766"/>
            <a:ext cx="9315495" cy="1926503"/>
          </a:xfrm>
          <a:prstGeom prst="rect">
            <a:avLst/>
          </a:prstGeom>
        </p:spPr>
      </p:pic>
      <p:sp>
        <p:nvSpPr>
          <p:cNvPr id="5" name="TextBox 4">
            <a:extLst>
              <a:ext uri="{FF2B5EF4-FFF2-40B4-BE49-F238E27FC236}">
                <a16:creationId xmlns:a16="http://schemas.microsoft.com/office/drawing/2014/main" id="{134C8E8D-C5B5-D30F-386B-B09D187808BF}"/>
              </a:ext>
            </a:extLst>
          </p:cNvPr>
          <p:cNvSpPr txBox="1"/>
          <p:nvPr/>
        </p:nvSpPr>
        <p:spPr>
          <a:xfrm>
            <a:off x="6599583" y="3349488"/>
            <a:ext cx="262393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2)</a:t>
            </a:r>
          </a:p>
        </p:txBody>
      </p:sp>
      <p:pic>
        <p:nvPicPr>
          <p:cNvPr id="2" name="Picture 1">
            <a:extLst>
              <a:ext uri="{FF2B5EF4-FFF2-40B4-BE49-F238E27FC236}">
                <a16:creationId xmlns:a16="http://schemas.microsoft.com/office/drawing/2014/main" id="{2EB2B2E4-5D3E-81D6-0195-BB9AA6E82711}"/>
              </a:ext>
            </a:extLst>
          </p:cNvPr>
          <p:cNvPicPr>
            <a:picLocks noChangeAspect="1"/>
          </p:cNvPicPr>
          <p:nvPr/>
        </p:nvPicPr>
        <p:blipFill>
          <a:blip r:embed="rId8"/>
          <a:stretch>
            <a:fillRect/>
          </a:stretch>
        </p:blipFill>
        <p:spPr>
          <a:xfrm>
            <a:off x="6152212" y="1031165"/>
            <a:ext cx="2950720" cy="1457070"/>
          </a:xfrm>
          <a:prstGeom prst="rect">
            <a:avLst/>
          </a:prstGeom>
        </p:spPr>
      </p:pic>
      <p:sp>
        <p:nvSpPr>
          <p:cNvPr id="6" name="TextBox 5">
            <a:extLst>
              <a:ext uri="{FF2B5EF4-FFF2-40B4-BE49-F238E27FC236}">
                <a16:creationId xmlns:a16="http://schemas.microsoft.com/office/drawing/2014/main" id="{04F1D141-C39F-6593-1046-FC1713E71211}"/>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323416" y="537182"/>
            <a:ext cx="11226326" cy="1648252"/>
            <a:chOff x="483425" y="200220"/>
            <a:chExt cx="11226326" cy="1648252"/>
          </a:xfrm>
        </p:grpSpPr>
        <p:sp>
          <p:nvSpPr>
            <p:cNvPr id="30" name="TextBox 16">
              <a:extLst>
                <a:ext uri="{FF2B5EF4-FFF2-40B4-BE49-F238E27FC236}">
                  <a16:creationId xmlns:a16="http://schemas.microsoft.com/office/drawing/2014/main" id="{29A879BD-CC04-4AC0-82E6-C0AC3CB68FE8}"/>
                </a:ext>
              </a:extLst>
            </p:cNvPr>
            <p:cNvSpPr txBox="1"/>
            <p:nvPr/>
          </p:nvSpPr>
          <p:spPr>
            <a:xfrm>
              <a:off x="1292122" y="278812"/>
              <a:ext cx="10417629" cy="156966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a:extLst>
                <a:ext uri="{FF2B5EF4-FFF2-40B4-BE49-F238E27FC236}">
                  <a16:creationId xmlns:a16="http://schemas.microsoft.com/office/drawing/2014/main" id="{11BBA612-1976-477E-92A7-69869CB231FC}"/>
                </a:ext>
              </a:extLst>
            </p:cNvPr>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170CF67C-FFDB-45E9-3108-CD7B4D56FBDE}"/>
              </a:ext>
            </a:extLst>
          </p:cNvPr>
          <p:cNvPicPr>
            <a:picLocks noChangeAspect="1"/>
          </p:cNvPicPr>
          <p:nvPr/>
        </p:nvPicPr>
        <p:blipFill>
          <a:blip r:embed="rId4"/>
          <a:stretch>
            <a:fillRect/>
          </a:stretch>
        </p:blipFill>
        <p:spPr>
          <a:xfrm>
            <a:off x="5978297" y="2599644"/>
            <a:ext cx="5591175" cy="2486025"/>
          </a:xfrm>
          <a:prstGeom prst="rect">
            <a:avLst/>
          </a:prstGeom>
        </p:spPr>
      </p:pic>
      <p:sp>
        <p:nvSpPr>
          <p:cNvPr id="4" name="TextBox 3">
            <a:extLst>
              <a:ext uri="{FF2B5EF4-FFF2-40B4-BE49-F238E27FC236}">
                <a16:creationId xmlns:a16="http://schemas.microsoft.com/office/drawing/2014/main" id="{9A0D61CC-AF3A-5519-06C4-E37B1B6D482F}"/>
              </a:ext>
            </a:extLst>
          </p:cNvPr>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p>
          <a:p>
            <a:pPr algn="ctr"/>
            <a:r>
              <a:rPr lang="vi-VN" sz="3200" b="1" dirty="0">
                <a:solidFill>
                  <a:srgbClr val="FF0000"/>
                </a:solidFill>
                <a:latin typeface="Cambria" panose="02040503050406030204" pitchFamily="18" charset="0"/>
                <a:ea typeface="Cambria" panose="02040503050406030204" pitchFamily="18" charset="0"/>
              </a:rPr>
              <a:t>Thành phố Sài Gòn được thành lập vào năm: </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6DA99070-628A-9236-4FEA-0083BEF8B2D4}"/>
              </a:ext>
            </a:extLst>
          </p:cNvPr>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247F7BA-BA99-0E6E-59F2-E7591AF26ED1}"/>
              </a:ext>
            </a:extLst>
          </p:cNvPr>
          <p:cNvPicPr>
            <a:picLocks noChangeAspect="1"/>
          </p:cNvPicPr>
          <p:nvPr/>
        </p:nvPicPr>
        <p:blipFill>
          <a:blip r:embed="rId4"/>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F2820AE-7C5B-6BAB-A5D7-5A6FFDF48CB7}"/>
              </a:ext>
            </a:extLst>
          </p:cNvPr>
          <p:cNvPicPr>
            <a:picLocks noChangeAspect="1"/>
          </p:cNvPicPr>
          <p:nvPr/>
        </p:nvPicPr>
        <p:blipFill>
          <a:blip r:embed="rId5"/>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74741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475816" y="635154"/>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a16="http://schemas.microsoft.com/office/drawing/2014/main" id="{DA7C1EDF-CFA0-2053-9DAD-4D50A45EC80D}"/>
              </a:ext>
            </a:extLst>
          </p:cNvPr>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p>
        </p:txBody>
      </p:sp>
      <p:sp>
        <p:nvSpPr>
          <p:cNvPr id="3" name="Rectangle: Rounded Corners 2">
            <a:extLst>
              <a:ext uri="{FF2B5EF4-FFF2-40B4-BE49-F238E27FC236}">
                <a16:creationId xmlns:a16="http://schemas.microsoft.com/office/drawing/2014/main" id="{766909D3-CFB8-ECF9-98E8-B1CA61B81891}"/>
              </a:ext>
            </a:extLst>
          </p:cNvPr>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E5F6116-8FA0-4D3B-C77A-1D0406D7E539}"/>
              </a:ext>
            </a:extLst>
          </p:cNvPr>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1F3B81-F7F3-3D86-917D-3FBCE8D828B8}"/>
              </a:ext>
            </a:extLst>
          </p:cNvPr>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0C4FA4BB-15FB-DE9E-44B6-60F7E9D216E6}"/>
              </a:ext>
            </a:extLst>
          </p:cNvPr>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EA920BC-0A3D-19E3-3104-9152A64132A3}"/>
              </a:ext>
            </a:extLst>
          </p:cNvPr>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B08DE76-4C17-E55C-2D24-A578716BC186}"/>
              </a:ext>
            </a:extLst>
          </p:cNvPr>
          <p:cNvCxnSpPr>
            <a:cxnSpLocks/>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9A899A-FD48-9CA5-1127-882F6FE223D6}"/>
              </a:ext>
            </a:extLst>
          </p:cNvPr>
          <p:cNvCxnSpPr>
            <a:cxnSpLocks/>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85C71D-0639-3771-B66F-B8D74A2B3F15}"/>
              </a:ext>
            </a:extLst>
          </p:cNvPr>
          <p:cNvCxnSpPr>
            <a:cxnSpLocks/>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580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2169414" cy="707886"/>
            <a:chOff x="1169225" y="243763"/>
            <a:chExt cx="2169414"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C6106B9C-0423-5029-86C7-30D04E3593AA}"/>
              </a:ext>
            </a:extLst>
          </p:cNvPr>
          <p:cNvPicPr>
            <a:picLocks noChangeAspect="1"/>
          </p:cNvPicPr>
          <p:nvPr/>
        </p:nvPicPr>
        <p:blipFill>
          <a:blip r:embed="rId4"/>
          <a:stretch>
            <a:fillRect/>
          </a:stretch>
        </p:blipFill>
        <p:spPr>
          <a:xfrm>
            <a:off x="7653337" y="1864859"/>
            <a:ext cx="3740922" cy="1792741"/>
          </a:xfrm>
          <a:prstGeom prst="rect">
            <a:avLst/>
          </a:prstGeom>
        </p:spPr>
      </p:pic>
      <p:grpSp>
        <p:nvGrpSpPr>
          <p:cNvPr id="10" name="Group 9">
            <a:extLst>
              <a:ext uri="{FF2B5EF4-FFF2-40B4-BE49-F238E27FC236}">
                <a16:creationId xmlns:a16="http://schemas.microsoft.com/office/drawing/2014/main" id="{73E3426C-2600-80A0-E2F1-7588D3366428}"/>
              </a:ext>
            </a:extLst>
          </p:cNvPr>
          <p:cNvGrpSpPr/>
          <p:nvPr/>
        </p:nvGrpSpPr>
        <p:grpSpPr>
          <a:xfrm>
            <a:off x="740227" y="1034143"/>
            <a:ext cx="6683829" cy="2554545"/>
            <a:chOff x="718456" y="1676400"/>
            <a:chExt cx="6683829" cy="2554545"/>
          </a:xfrm>
        </p:grpSpPr>
        <p:sp>
          <p:nvSpPr>
            <p:cNvPr id="6" name="TextBox 5">
              <a:extLst>
                <a:ext uri="{FF2B5EF4-FFF2-40B4-BE49-F238E27FC236}">
                  <a16:creationId xmlns:a16="http://schemas.microsoft.com/office/drawing/2014/main" id="{7BBB5C4E-D798-7E7E-48E1-ED812FEED930}"/>
                </a:ext>
              </a:extLst>
            </p:cNvPr>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DCCDDEE-80F2-A3C3-3717-D0E55DF24AE0}"/>
                </a:ext>
              </a:extLst>
            </p:cNvPr>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
        <p:nvSpPr>
          <p:cNvPr id="11" name="TextBox 10">
            <a:extLst>
              <a:ext uri="{FF2B5EF4-FFF2-40B4-BE49-F238E27FC236}">
                <a16:creationId xmlns:a16="http://schemas.microsoft.com/office/drawing/2014/main" id="{ECEA2F75-4FDA-6B47-F018-CCB8C96F4724}"/>
              </a:ext>
            </a:extLst>
          </p:cNvPr>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năm từ ngày 1 tháng 1 năm 2001 đến hết năm 2009 là:</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2009 – 2001 = 8  (năm)</a:t>
            </a:r>
            <a:endParaRPr lang="en-US" sz="2800" b="1" dirty="0">
              <a:solidFill>
                <a:srgbClr val="FF0000"/>
              </a:solidFill>
              <a:effectLst/>
              <a:latin typeface="Cambria" panose="02040503050406030204" pitchFamily="18" charset="0"/>
              <a:ea typeface="Cambria" panose="02040503050406030204" pitchFamily="18" charset="0"/>
            </a:endParaRP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chuyến bay máy bay đã thực hiện trong 8 năm là: </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8 = 3200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Đáp số: 3200 chuyến bay</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23941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7202404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7E5B1DD0-7715-00F7-B30A-75D7528A4F38}"/>
              </a:ext>
            </a:extLst>
          </p:cNvPr>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7220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A52BEA94-F592-C8B1-B274-9FAC7C93276C}"/>
              </a:ext>
            </a:extLst>
          </p:cNvPr>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p>
        </p:txBody>
      </p:sp>
    </p:spTree>
    <p:extLst>
      <p:ext uri="{BB962C8B-B14F-4D97-AF65-F5344CB8AC3E}">
        <p14:creationId xmlns:p14="http://schemas.microsoft.com/office/powerpoint/2010/main" val="114184091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4"/>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07B94A2-99CA-45A3-2B07-C42A55BBF810}"/>
              </a:ext>
            </a:extLst>
          </p:cNvPr>
          <p:cNvPicPr>
            <a:picLocks noChangeAspect="1"/>
          </p:cNvPicPr>
          <p:nvPr/>
        </p:nvPicPr>
        <p:blipFill>
          <a:blip r:embed="rId7"/>
          <a:stretch>
            <a:fillRect/>
          </a:stretch>
        </p:blipFill>
        <p:spPr>
          <a:xfrm>
            <a:off x="3811878" y="1347062"/>
            <a:ext cx="6919560" cy="3554276"/>
          </a:xfrm>
          <a:prstGeom prst="rect">
            <a:avLst/>
          </a:prstGeom>
        </p:spPr>
      </p:pic>
    </p:spTree>
    <p:extLst>
      <p:ext uri="{BB962C8B-B14F-4D97-AF65-F5344CB8AC3E}">
        <p14:creationId xmlns:p14="http://schemas.microsoft.com/office/powerpoint/2010/main" val="406866602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B9E03-7B94-432F-B67E-1FF0AAD9FE96}"/>
              </a:ext>
            </a:extLst>
          </p:cNvPr>
          <p:cNvPicPr>
            <a:picLocks noChangeAspect="1"/>
          </p:cNvPicPr>
          <p:nvPr/>
        </p:nvPicPr>
        <p:blipFill>
          <a:blip r:embed="rId4"/>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r>
              <a:rPr lang="en-US" sz="4800" dirty="0">
                <a:solidFill>
                  <a:srgbClr val="00B050"/>
                </a:solidFill>
                <a:latin typeface="Coiny" panose="02000903060500060000" pitchFamily="2" charset="0"/>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u="sng">
                <a:solidFill>
                  <a:srgbClr val="00B050"/>
                </a:solidFill>
                <a:latin typeface="Arial" pitchFamily="34" charset="0"/>
                <a:cs typeface="Arial" pitchFamily="34" charset="0"/>
                <a:sym typeface="Arial"/>
              </a:rPr>
              <a:t>:</a:t>
            </a:r>
            <a:r>
              <a:rPr lang="en-US" sz="3733">
                <a:solidFill>
                  <a:prstClr val="black"/>
                </a:solidFill>
                <a:latin typeface="Arial" pitchFamily="34" charset="0"/>
                <a:cs typeface="Arial" pitchFamily="34" charset="0"/>
                <a:sym typeface="Arial"/>
              </a:rPr>
              <a:t> 2 </a:t>
            </a:r>
            <a:r>
              <a:rPr lang="en-US" sz="3733" dirty="0" err="1">
                <a:solidFill>
                  <a:prstClr val="black"/>
                </a:solidFill>
                <a:latin typeface="Arial" pitchFamily="34" charset="0"/>
                <a:cs typeface="Arial" pitchFamily="34" charset="0"/>
                <a:sym typeface="Arial"/>
              </a:rPr>
              <a:t>phút</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giây</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120 </a:t>
            </a:r>
            <a:r>
              <a:rPr lang="en-US" sz="3733" dirty="0" err="1">
                <a:solidFill>
                  <a:srgbClr val="C00000"/>
                </a:solidFill>
                <a:latin typeface="Arial" pitchFamily="34" charset="0"/>
                <a:cs typeface="Arial" pitchFamily="34" charset="0"/>
                <a:sym typeface="Arial"/>
              </a:rPr>
              <a:t>giây</a:t>
            </a:r>
            <a:endParaRPr lang="en-US" sz="3733"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u="sng" dirty="0">
                <a:solidFill>
                  <a:prstClr val="black"/>
                </a:solidFill>
                <a:latin typeface="Arial" pitchFamily="34" charset="0"/>
                <a:cs typeface="Arial" pitchFamily="34" charset="0"/>
                <a:sym typeface="Arial"/>
              </a:rPr>
              <a:t>Câu 2: </a:t>
            </a:r>
            <a:r>
              <a:rPr lang="en-US" sz="3733" dirty="0">
                <a:solidFill>
                  <a:prstClr val="black"/>
                </a:solidFill>
                <a:latin typeface="Arial" pitchFamily="34" charset="0"/>
                <a:cs typeface="Arial" pitchFamily="34" charset="0"/>
                <a:sym typeface="Arial"/>
              </a:rPr>
              <a:t>300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endParaRPr lang="en-US" sz="3733" dirty="0">
              <a:solidFill>
                <a:prstClr val="black"/>
              </a:solidFill>
              <a:latin typeface="Arial" pitchFamily="34" charset="0"/>
              <a:cs typeface="Arial"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3 </a:t>
            </a:r>
            <a:r>
              <a:rPr lang="en-US" sz="3733" dirty="0" err="1">
                <a:solidFill>
                  <a:srgbClr val="C00000"/>
                </a:solidFill>
                <a:latin typeface="Arial" pitchFamily="34" charset="0"/>
                <a:cs typeface="Arial" pitchFamily="34" charset="0"/>
                <a:sym typeface="Arial"/>
              </a:rPr>
              <a:t>thế</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kỉ</a:t>
            </a:r>
            <a:endParaRPr lang="en-US" sz="3733"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3:</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Từ</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2001 </a:t>
            </a:r>
            <a:r>
              <a:rPr lang="en-US" sz="3733" dirty="0" err="1">
                <a:solidFill>
                  <a:prstClr val="black"/>
                </a:solidFill>
                <a:latin typeface="Arial" pitchFamily="34" charset="0"/>
                <a:cs typeface="Arial" pitchFamily="34" charset="0"/>
                <a:sym typeface="Arial"/>
              </a:rPr>
              <a:t>đến</a:t>
            </a:r>
            <a:r>
              <a:rPr lang="en-US" sz="3733" dirty="0">
                <a:solidFill>
                  <a:prstClr val="black"/>
                </a:solidFill>
                <a:latin typeface="Arial" pitchFamily="34" charset="0"/>
                <a:cs typeface="Arial" pitchFamily="34" charset="0"/>
                <a:sym typeface="Arial"/>
              </a:rPr>
              <a:t> 2100 </a:t>
            </a:r>
            <a:r>
              <a:rPr lang="en-US" sz="3733" dirty="0" err="1">
                <a:solidFill>
                  <a:prstClr val="black"/>
                </a:solidFill>
                <a:latin typeface="Arial" pitchFamily="34" charset="0"/>
                <a:cs typeface="Arial" pitchFamily="34" charset="0"/>
                <a:sym typeface="Arial"/>
              </a:rPr>
              <a:t>là</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r>
              <a:rPr lang="en-US" sz="3733" dirty="0">
                <a:solidFill>
                  <a:prstClr val="black"/>
                </a:solidFill>
                <a:latin typeface="Arial" pitchFamily="34" charset="0"/>
                <a:cs typeface="Arial" pitchFamily="34" charset="0"/>
                <a:sym typeface="Arial"/>
              </a:rPr>
              <a:t> bao </a:t>
            </a:r>
            <a:r>
              <a:rPr lang="en-US" sz="3733" dirty="0" err="1">
                <a:solidFill>
                  <a:prstClr val="black"/>
                </a:solidFill>
                <a:latin typeface="Arial" pitchFamily="34" charset="0"/>
                <a:cs typeface="Arial" pitchFamily="34" charset="0"/>
                <a:sym typeface="Arial"/>
              </a:rPr>
              <a:t>nhiêu</a:t>
            </a:r>
            <a:r>
              <a:rPr lang="en-US" sz="3733" dirty="0">
                <a:solidFill>
                  <a:prstClr val="black"/>
                </a:solidFill>
                <a:latin typeface="Arial" pitchFamily="34" charset="0"/>
                <a:cs typeface="Arial" pitchFamily="34" charset="0"/>
                <a:sym typeface="Arial"/>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dirty="0" err="1">
                <a:solidFill>
                  <a:srgbClr val="C00000"/>
                </a:solidFill>
                <a:latin typeface="Arial" pitchFamily="34" charset="0"/>
                <a:cs typeface="Arial" pitchFamily="34" charset="0"/>
                <a:sym typeface="Arial"/>
              </a:rPr>
              <a:t>Đáp</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án</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Thế</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kỉ</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hai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mươi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mốt</a:t>
            </a:r>
            <a:endParaRPr lang="en-US" sz="4000" dirty="0">
              <a:solidFill>
                <a:srgbClr val="C00000"/>
              </a:solidFill>
              <a:latin typeface="UTM Androgyne" panose="02040603050506020204" pitchFamily="18" charset="0"/>
              <a:sym typeface="Arial"/>
            </a:endParaRPr>
          </a:p>
        </p:txBody>
      </p:sp>
      <p:sp>
        <p:nvSpPr>
          <p:cNvPr id="6" name="Arrow: Left 5">
            <a:hlinkClick r:id="rId5"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1E66235-BD22-4B11-A1C2-CABD25165A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a16="http://schemas.microsoft.com/office/drawing/2014/main" id="{B9DFC102-C66B-6FD9-64B1-6EB19D22075E}"/>
              </a:ext>
            </a:extLst>
          </p:cNvPr>
          <p:cNvPicPr>
            <a:picLocks noChangeAspect="1"/>
          </p:cNvPicPr>
          <p:nvPr/>
        </p:nvPicPr>
        <p:blipFill>
          <a:blip r:embed="rId4"/>
          <a:stretch>
            <a:fillRect/>
          </a:stretch>
        </p:blipFill>
        <p:spPr>
          <a:xfrm>
            <a:off x="1895492" y="1410688"/>
            <a:ext cx="8401016" cy="3560373"/>
          </a:xfrm>
          <a:prstGeom prst="rect">
            <a:avLst/>
          </a:prstGeom>
        </p:spPr>
      </p:pic>
    </p:spTree>
    <p:extLst>
      <p:ext uri="{BB962C8B-B14F-4D97-AF65-F5344CB8AC3E}">
        <p14:creationId xmlns:p14="http://schemas.microsoft.com/office/powerpoint/2010/main" val="159924499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1009216" y="580725"/>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74143E20-8845-181A-78E3-B522AF3507B8}"/>
              </a:ext>
            </a:extLst>
          </p:cNvPr>
          <p:cNvGrpSpPr/>
          <p:nvPr/>
        </p:nvGrpSpPr>
        <p:grpSpPr>
          <a:xfrm>
            <a:off x="381000" y="1600200"/>
            <a:ext cx="5497286" cy="707886"/>
            <a:chOff x="381000" y="1600200"/>
            <a:chExt cx="5497286" cy="707886"/>
          </a:xfrm>
        </p:grpSpPr>
        <p:sp>
          <p:nvSpPr>
            <p:cNvPr id="2" name="TextBox 1">
              <a:extLst>
                <a:ext uri="{FF2B5EF4-FFF2-40B4-BE49-F238E27FC236}">
                  <a16:creationId xmlns:a16="http://schemas.microsoft.com/office/drawing/2014/main" id="{12FBB3E5-53DC-3795-A1E1-DAB3FE7C41C5}"/>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258D9678-E146-AA75-F059-3B07A658201C}"/>
                </a:ext>
              </a:extLst>
            </p:cNvPr>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5" name="Group 4">
            <a:extLst>
              <a:ext uri="{FF2B5EF4-FFF2-40B4-BE49-F238E27FC236}">
                <a16:creationId xmlns:a16="http://schemas.microsoft.com/office/drawing/2014/main" id="{FB2AFB55-7B36-8957-48AA-8FF934E9E02D}"/>
              </a:ext>
            </a:extLst>
          </p:cNvPr>
          <p:cNvGrpSpPr/>
          <p:nvPr/>
        </p:nvGrpSpPr>
        <p:grpSpPr>
          <a:xfrm>
            <a:off x="794658" y="2677885"/>
            <a:ext cx="5497286" cy="707886"/>
            <a:chOff x="381000" y="1600200"/>
            <a:chExt cx="5497286" cy="707886"/>
          </a:xfrm>
        </p:grpSpPr>
        <p:sp>
          <p:nvSpPr>
            <p:cNvPr id="6" name="TextBox 5">
              <a:extLst>
                <a:ext uri="{FF2B5EF4-FFF2-40B4-BE49-F238E27FC236}">
                  <a16:creationId xmlns:a16="http://schemas.microsoft.com/office/drawing/2014/main" id="{D0732540-F6CE-4C36-55AF-84F1B87AFB2F}"/>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5D29865-6681-73C1-83F4-D42C6D4B6A3B}"/>
                </a:ext>
              </a:extLst>
            </p:cNvPr>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p>
          </p:txBody>
        </p:sp>
      </p:grpSp>
      <p:grpSp>
        <p:nvGrpSpPr>
          <p:cNvPr id="8" name="Group 7">
            <a:extLst>
              <a:ext uri="{FF2B5EF4-FFF2-40B4-BE49-F238E27FC236}">
                <a16:creationId xmlns:a16="http://schemas.microsoft.com/office/drawing/2014/main" id="{C9B4706C-5E50-B139-10E8-8A3265DFEB9D}"/>
              </a:ext>
            </a:extLst>
          </p:cNvPr>
          <p:cNvGrpSpPr/>
          <p:nvPr/>
        </p:nvGrpSpPr>
        <p:grpSpPr>
          <a:xfrm>
            <a:off x="438150" y="3722913"/>
            <a:ext cx="5810251" cy="707886"/>
            <a:chOff x="68035" y="1600200"/>
            <a:chExt cx="5810251" cy="707886"/>
          </a:xfrm>
        </p:grpSpPr>
        <p:sp>
          <p:nvSpPr>
            <p:cNvPr id="10" name="TextBox 9">
              <a:extLst>
                <a:ext uri="{FF2B5EF4-FFF2-40B4-BE49-F238E27FC236}">
                  <a16:creationId xmlns:a16="http://schemas.microsoft.com/office/drawing/2014/main" id="{B4CB483D-947B-3983-D6DA-CAC5AB1B8478}"/>
                </a:ext>
              </a:extLst>
            </p:cNvPr>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827BCBC-BB5C-3724-6638-CB041BCAB86C}"/>
                </a:ext>
              </a:extLst>
            </p:cNvPr>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p>
          </p:txBody>
        </p:sp>
      </p:grpSp>
      <p:grpSp>
        <p:nvGrpSpPr>
          <p:cNvPr id="12" name="Group 11">
            <a:extLst>
              <a:ext uri="{FF2B5EF4-FFF2-40B4-BE49-F238E27FC236}">
                <a16:creationId xmlns:a16="http://schemas.microsoft.com/office/drawing/2014/main" id="{9313DDD1-C2DA-DB20-A18D-ED88024043DF}"/>
              </a:ext>
            </a:extLst>
          </p:cNvPr>
          <p:cNvGrpSpPr/>
          <p:nvPr/>
        </p:nvGrpSpPr>
        <p:grpSpPr>
          <a:xfrm>
            <a:off x="6281056" y="1643743"/>
            <a:ext cx="5497286" cy="707886"/>
            <a:chOff x="381000" y="1600200"/>
            <a:chExt cx="5497286" cy="707886"/>
          </a:xfrm>
        </p:grpSpPr>
        <p:sp>
          <p:nvSpPr>
            <p:cNvPr id="13" name="TextBox 12">
              <a:extLst>
                <a:ext uri="{FF2B5EF4-FFF2-40B4-BE49-F238E27FC236}">
                  <a16:creationId xmlns:a16="http://schemas.microsoft.com/office/drawing/2014/main" id="{A0708F99-A2A3-E508-8A50-854E44B0541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3A205DF1-CDE1-966C-88AD-FB1C819341FA}"/>
                </a:ext>
              </a:extLst>
            </p:cNvPr>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15" name="Group 14">
            <a:extLst>
              <a:ext uri="{FF2B5EF4-FFF2-40B4-BE49-F238E27FC236}">
                <a16:creationId xmlns:a16="http://schemas.microsoft.com/office/drawing/2014/main" id="{6F58533A-3850-321A-30C7-2FE7B51391C2}"/>
              </a:ext>
            </a:extLst>
          </p:cNvPr>
          <p:cNvGrpSpPr/>
          <p:nvPr/>
        </p:nvGrpSpPr>
        <p:grpSpPr>
          <a:xfrm>
            <a:off x="6694714" y="2721428"/>
            <a:ext cx="5497286" cy="707886"/>
            <a:chOff x="381000" y="1600200"/>
            <a:chExt cx="5497286" cy="707886"/>
          </a:xfrm>
        </p:grpSpPr>
        <p:sp>
          <p:nvSpPr>
            <p:cNvPr id="16" name="TextBox 15">
              <a:extLst>
                <a:ext uri="{FF2B5EF4-FFF2-40B4-BE49-F238E27FC236}">
                  <a16:creationId xmlns:a16="http://schemas.microsoft.com/office/drawing/2014/main" id="{E18CC283-A1D1-F876-D7E2-F4FEF8F3E07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7E866184-58B5-B239-C053-EE4134659D96}"/>
                </a:ext>
              </a:extLst>
            </p:cNvPr>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7</a:t>
              </a:r>
            </a:p>
          </p:txBody>
        </p:sp>
      </p:grpSp>
      <p:grpSp>
        <p:nvGrpSpPr>
          <p:cNvPr id="19" name="Group 18">
            <a:extLst>
              <a:ext uri="{FF2B5EF4-FFF2-40B4-BE49-F238E27FC236}">
                <a16:creationId xmlns:a16="http://schemas.microsoft.com/office/drawing/2014/main" id="{D6B7D815-8524-F0DA-C39E-872426BB274A}"/>
              </a:ext>
            </a:extLst>
          </p:cNvPr>
          <p:cNvGrpSpPr/>
          <p:nvPr/>
        </p:nvGrpSpPr>
        <p:grpSpPr>
          <a:xfrm>
            <a:off x="6448426" y="3766456"/>
            <a:ext cx="6257924" cy="1323439"/>
            <a:chOff x="381000" y="1600200"/>
            <a:chExt cx="5497286" cy="1323439"/>
          </a:xfrm>
        </p:grpSpPr>
        <p:sp>
          <p:nvSpPr>
            <p:cNvPr id="20" name="TextBox 19">
              <a:extLst>
                <a:ext uri="{FF2B5EF4-FFF2-40B4-BE49-F238E27FC236}">
                  <a16:creationId xmlns:a16="http://schemas.microsoft.com/office/drawing/2014/main" id="{E19B3285-5C1B-867A-CF5D-98C265ED58AF}"/>
                </a:ext>
              </a:extLst>
            </p:cNvPr>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D0128CE2-81F0-5957-C92F-3073B43B8E59}"/>
                </a:ext>
              </a:extLst>
            </p:cNvPr>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p>
          </p:txBody>
        </p:sp>
      </p:grpSp>
      <p:pic>
        <p:nvPicPr>
          <p:cNvPr id="22" name="Picture 2" descr="Watermelon Summer Fruit Cute - Free vector graphic on Pixabay">
            <a:extLst>
              <a:ext uri="{FF2B5EF4-FFF2-40B4-BE49-F238E27FC236}">
                <a16:creationId xmlns:a16="http://schemas.microsoft.com/office/drawing/2014/main" id="{BB6E7AC3-C52D-C0C0-B450-B2CA865E8C5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a:extLst>
              <a:ext uri="{FF2B5EF4-FFF2-40B4-BE49-F238E27FC236}">
                <a16:creationId xmlns:a16="http://schemas.microsoft.com/office/drawing/2014/main" id="{CDE5E675-A89C-C2AF-C281-4CEAE31C33B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a:extLst>
              <a:ext uri="{FF2B5EF4-FFF2-40B4-BE49-F238E27FC236}">
                <a16:creationId xmlns:a16="http://schemas.microsoft.com/office/drawing/2014/main" id="{FA0205C2-390D-1DE6-EA30-48C211BB3CE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D4DB7B8D-94F4-6AF3-11F4-FD13284B18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FA3A86CB-F143-6FAE-E94C-BC52C5A896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71A76525-08E7-5D1C-DD26-725578BB00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54320" y="2647791"/>
            <a:ext cx="997944" cy="8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91</TotalTime>
  <Words>534</Words>
  <Application>Microsoft Office PowerPoint</Application>
  <PresentationFormat>Widescreen</PresentationFormat>
  <Paragraphs>76</Paragraphs>
  <Slides>17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等线</vt:lpstr>
      <vt:lpstr>#9Slide05 ButterScotch</vt:lpstr>
      <vt:lpstr>Arial</vt:lpstr>
      <vt:lpstr>Calibri</vt:lpstr>
      <vt:lpstr>Cambria</vt:lpstr>
      <vt:lpstr>Coiny</vt:lpstr>
      <vt:lpstr>UTM Androgyne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31</cp:revision>
  <dcterms:created xsi:type="dcterms:W3CDTF">2023-08-21T07:24:04Z</dcterms:created>
  <dcterms:modified xsi:type="dcterms:W3CDTF">2023-10-15T05:04:13Z</dcterms:modified>
  <cp:category>9Slide.vn</cp:category>
</cp:coreProperties>
</file>