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2" r:id="rId2"/>
    <p:sldId id="280" r:id="rId3"/>
    <p:sldId id="281" r:id="rId4"/>
    <p:sldId id="257" r:id="rId5"/>
    <p:sldId id="258" r:id="rId6"/>
    <p:sldId id="259" r:id="rId7"/>
    <p:sldId id="260" r:id="rId8"/>
    <p:sldId id="262" r:id="rId9"/>
    <p:sldId id="265" r:id="rId10"/>
    <p:sldId id="287" r:id="rId11"/>
    <p:sldId id="288" r:id="rId12"/>
    <p:sldId id="289" r:id="rId13"/>
    <p:sldId id="290" r:id="rId14"/>
    <p:sldId id="291" r:id="rId15"/>
    <p:sldId id="292" r:id="rId16"/>
    <p:sldId id="273" r:id="rId17"/>
    <p:sldId id="293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66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524" autoAdjust="0"/>
  </p:normalViewPr>
  <p:slideViewPr>
    <p:cSldViewPr snapToGrid="0">
      <p:cViewPr varScale="1">
        <p:scale>
          <a:sx n="53" d="100"/>
          <a:sy n="53" d="100"/>
        </p:scale>
        <p:origin x="14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29AC5-1856-4900-92CF-14F39D3FDDA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5C66C-541F-4121-BDD7-1559F669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9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28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58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65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7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11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6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82ED-2E3B-D19D-C674-E9B698CB9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3BB288-44DA-8F4D-DC51-C82FE81B9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8E7D1-4A97-B5FB-3745-8FD51F5B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6BDAC-DA53-78F1-0196-033D7AA51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4E134-B90A-0D1E-2C48-1F3E6F43E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46EFE-C607-597C-0FA0-0EC5ADC3C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CEE65-19CD-A814-8DAB-217F7651F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58CC7-835F-F334-B31A-08EC18A6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8AEF8-33BD-8854-3CE7-8096E8DDB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0BF73-2481-9926-5748-25DF9766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BA532D-3ECF-47B2-1127-1A9927F248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7BC730-9899-392E-99C0-36401181B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DD963-233E-ABE4-A0F6-CC7FCBCD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15DA1-C966-908D-F8C7-4DF42687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18404-A235-FA30-1733-B6A80EC1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9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FD2F-014E-236B-3C9E-5D856403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5A6AB-8C67-BF13-2189-CF4C78B37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17190-E726-7EA6-213F-1176F073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14040-54BA-89DE-35C5-0DA30E07F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6CD7F-0A31-ACE7-8BCE-2D5FBE2A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02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5ED84-5940-EF47-3C38-47C28160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94548-4ED0-A424-D5CD-6AFAEFE02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4234A-F41F-01B5-E036-30BF4D48D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E724F-890A-8599-49BA-32DD66CC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D0F01-E280-5882-80FA-AE0BF9A0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8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4793B-F4AA-BFA3-BCD0-D24F9D84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78CB6-04C9-3689-A55A-45EED98E8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462C8-A7FC-9910-DCA1-FFBFE3312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9EAA3-1582-25A5-3730-268FBB79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CE3FC-6D0A-31E9-C16D-D3CEDE43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C0AF6-AE85-402F-6E26-09F6CBC4A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2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3DA8E-BCE9-FDF3-2BB9-8204C5EAD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C8389-360E-6D52-079E-57BA95895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EE8BF-3EFB-2297-0404-5CFE4E221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34E64A-8317-5418-AA8C-3B69080F0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AA735F-59F4-7661-14D4-97F77011C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3EE163-5BA2-5666-2B27-AAA689EB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008BED-953A-F280-3665-6CD1923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A9B922-F391-F8BB-EEC8-514F6DE2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4B864-FF52-4EF9-669D-CB4B69BE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9B61BD-41EE-C465-C39C-F748B46CF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B8E19D-1AB3-13AC-E74B-5631727BE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74B650-857C-4FFE-396B-98CD48E7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6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A901C8-7E75-EA61-677D-A53C3F25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CF199F-B61B-132D-F8A5-75AC2170B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3125C-B248-0184-5C08-6B27FD51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4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1B4F1-309D-ABB3-D70B-42EBB3B99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A457B-68F5-6C41-5372-195A8C107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97011-661C-1210-16AD-547EF6E61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7DC4FC-BD16-5388-BE3B-79AAF53FA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9584B-8A5E-2839-C7B6-45D31C0DA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0F042-4691-2147-0507-AAEBFC126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65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9B5B-C812-678A-6FB2-D119C361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9E02DB-AAF9-7FD0-3006-70793A041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E087A-D4B7-DDC4-F3B9-A1E240D91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942F4-49FA-BE41-A9C9-FDEC3523F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C2423-49AA-9A7E-07DF-6ADB2237C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E2CA5-5D78-93F1-F0B2-25566DD2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99DF72-DCBA-D5A2-7991-5621830EB51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96840A-A142-3048-22BA-ABDBCC779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898F1-A6D0-A6CE-850A-91DDCC66A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A8E86-3BAC-D65D-280A-D73A76B64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24108-61F3-C5BA-39F2-B9FA6C732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4D326-2B98-2F0F-7748-A28322DEF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7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4.wdp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19B4BCB-A282-27AA-99CC-837726CBB300}"/>
              </a:ext>
            </a:extLst>
          </p:cNvPr>
          <p:cNvSpPr/>
          <p:nvPr/>
        </p:nvSpPr>
        <p:spPr>
          <a:xfrm>
            <a:off x="4229100" y="781050"/>
            <a:ext cx="7629525" cy="4086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D7487652-AD3F-B0E9-11B1-508FE2B2B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43951" y="0"/>
            <a:ext cx="948049" cy="948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D3D5B4-50FE-FD44-EA62-A838551AD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763" y="1212631"/>
            <a:ext cx="2944623" cy="2127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B594EF-B42B-940F-6DFD-DF3F15F4A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4882" y="2210094"/>
            <a:ext cx="590753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84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307B28-0F84-DE47-1742-68CCFFF66CF6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kg =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3548086" y="1692729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EB3E08-9AA3-4E68-E86A-7DA9FBB72E84}"/>
              </a:ext>
            </a:extLst>
          </p:cNvPr>
          <p:cNvGrpSpPr/>
          <p:nvPr/>
        </p:nvGrpSpPr>
        <p:grpSpPr>
          <a:xfrm>
            <a:off x="6096000" y="1609725"/>
            <a:ext cx="5497286" cy="646331"/>
            <a:chOff x="381000" y="1600200"/>
            <a:chExt cx="5497286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CF3237-76F1-CA63-F711-9A6B9293A885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5 kg =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FA9EC1-6A1D-D344-7BF7-2AD73B13D256}"/>
                </a:ext>
              </a:extLst>
            </p:cNvPr>
            <p:cNvSpPr/>
            <p:nvPr/>
          </p:nvSpPr>
          <p:spPr>
            <a:xfrm>
              <a:off x="2923049" y="1667110"/>
              <a:ext cx="908957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AA2EAB-E573-FE03-4D17-E64FD9A2AD60}"/>
              </a:ext>
            </a:extLst>
          </p:cNvPr>
          <p:cNvGrpSpPr/>
          <p:nvPr/>
        </p:nvGrpSpPr>
        <p:grpSpPr>
          <a:xfrm>
            <a:off x="419100" y="2647950"/>
            <a:ext cx="5497286" cy="707886"/>
            <a:chOff x="381000" y="1600200"/>
            <a:chExt cx="5497286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422D4E-1909-74C4-85DD-0AB83F15BF3A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15 kg =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D3CD081-2079-71A9-21FF-3BE794705987}"/>
                </a:ext>
              </a:extLst>
            </p:cNvPr>
            <p:cNvSpPr/>
            <p:nvPr/>
          </p:nvSpPr>
          <p:spPr>
            <a:xfrm>
              <a:off x="3480426" y="167269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415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6B11E1F-0FD6-5AE5-5B39-F713D5FCFF56}"/>
              </a:ext>
            </a:extLst>
          </p:cNvPr>
          <p:cNvGrpSpPr/>
          <p:nvPr/>
        </p:nvGrpSpPr>
        <p:grpSpPr>
          <a:xfrm>
            <a:off x="6057900" y="2552700"/>
            <a:ext cx="5154386" cy="646331"/>
            <a:chOff x="723900" y="1600200"/>
            <a:chExt cx="5154386" cy="6463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1C7F39-8901-FE2E-D206-D29493E5C2FD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114FCF3-813A-B312-7422-FDFE96C71C20}"/>
                </a:ext>
              </a:extLst>
            </p:cNvPr>
            <p:cNvSpPr/>
            <p:nvPr/>
          </p:nvSpPr>
          <p:spPr>
            <a:xfrm>
              <a:off x="3313247" y="1622113"/>
              <a:ext cx="95658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1D9306-D7F9-095E-49B4-8A0CB5AFA1E8}"/>
              </a:ext>
            </a:extLst>
          </p:cNvPr>
          <p:cNvGrpSpPr/>
          <p:nvPr/>
        </p:nvGrpSpPr>
        <p:grpSpPr>
          <a:xfrm>
            <a:off x="419100" y="3686175"/>
            <a:ext cx="5497286" cy="707886"/>
            <a:chOff x="381000" y="1600200"/>
            <a:chExt cx="5497286" cy="70788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C6B4D9-26A0-ACA6-6795-8B39F9460611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0E6F3F4-AF8E-A05C-54B9-9670E0E897A5}"/>
                </a:ext>
              </a:extLst>
            </p:cNvPr>
            <p:cNvSpPr/>
            <p:nvPr/>
          </p:nvSpPr>
          <p:spPr>
            <a:xfrm>
              <a:off x="2553873" y="1707181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BE74D3E-E429-4ACB-42AC-84D19F3F9077}"/>
              </a:ext>
            </a:extLst>
          </p:cNvPr>
          <p:cNvGrpSpPr/>
          <p:nvPr/>
        </p:nvGrpSpPr>
        <p:grpSpPr>
          <a:xfrm>
            <a:off x="6105525" y="3457575"/>
            <a:ext cx="5154386" cy="646331"/>
            <a:chOff x="723900" y="1600200"/>
            <a:chExt cx="5154386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27AA454-95FE-BBEE-3A23-1E4230A1F05B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89 kg = 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55387A1-66D3-0769-5B45-824600DED641}"/>
                </a:ext>
              </a:extLst>
            </p:cNvPr>
            <p:cNvSpPr/>
            <p:nvPr/>
          </p:nvSpPr>
          <p:spPr>
            <a:xfrm>
              <a:off x="3437399" y="1627040"/>
              <a:ext cx="131853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1 089</a:t>
              </a:r>
            </a:p>
          </p:txBody>
        </p:sp>
      </p:grpSp>
      <p:pic>
        <p:nvPicPr>
          <p:cNvPr id="50" name="Picture 4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A6CCFBC-54F6-F123-F589-B3B0A6642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49" y="1340282"/>
            <a:ext cx="1066382" cy="949080"/>
          </a:xfrm>
          <a:prstGeom prst="rect">
            <a:avLst/>
          </a:prstGeom>
        </p:spPr>
      </p:pic>
      <p:pic>
        <p:nvPicPr>
          <p:cNvPr id="51" name="Picture 5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8331D34-2EDD-07E4-6886-C195F918C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98" y="2565722"/>
            <a:ext cx="1066382" cy="949080"/>
          </a:xfrm>
          <a:prstGeom prst="rect">
            <a:avLst/>
          </a:prstGeom>
        </p:spPr>
      </p:pic>
      <p:pic>
        <p:nvPicPr>
          <p:cNvPr id="52" name="Picture 5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47E30FC-6E90-2D42-C4E7-F5DC362A5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02" y="3563876"/>
            <a:ext cx="1066382" cy="949080"/>
          </a:xfrm>
          <a:prstGeom prst="rect">
            <a:avLst/>
          </a:prstGeom>
        </p:spPr>
      </p:pic>
      <p:pic>
        <p:nvPicPr>
          <p:cNvPr id="54" name="Picture 53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2ECC408-524B-BABD-6ACD-0A663F4EA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72" y="1362287"/>
            <a:ext cx="1066382" cy="949080"/>
          </a:xfrm>
          <a:prstGeom prst="rect">
            <a:avLst/>
          </a:prstGeom>
        </p:spPr>
      </p:pic>
      <p:pic>
        <p:nvPicPr>
          <p:cNvPr id="55" name="Picture 54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8B7C9D7-EB23-6021-1F3C-209512033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59" y="2324313"/>
            <a:ext cx="1066382" cy="949080"/>
          </a:xfrm>
          <a:prstGeom prst="rect">
            <a:avLst/>
          </a:prstGeom>
        </p:spPr>
      </p:pic>
      <p:pic>
        <p:nvPicPr>
          <p:cNvPr id="56" name="Picture 55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8EC2ECE-C9B4-7D84-A007-356B4CB39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31" y="3464028"/>
            <a:ext cx="1419225" cy="9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Chú Năm chia thành 4 phần đều nhau như hình vẽ.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603" y="21336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2566791"/>
            <a:chOff x="590549" y="2578554"/>
            <a:chExt cx="5705475" cy="25667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Diện tích mỗi phần là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Cứ mỗi 1 000 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91644" y="4512129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072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278" y="215265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597021"/>
            <a:chOff x="590549" y="2578554"/>
            <a:chExt cx="5705475" cy="5970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Diện tích mỗi phần là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9C14131-1E12-6BD9-FABD-599C440B5080}"/>
              </a:ext>
            </a:extLst>
          </p:cNvPr>
          <p:cNvSpPr txBox="1"/>
          <p:nvPr/>
        </p:nvSpPr>
        <p:spPr>
          <a:xfrm>
            <a:off x="1876425" y="4524375"/>
            <a:ext cx="9420225" cy="1396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Diện tích mỗi phần của thửa ruộng là: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4000 : 4 = 1000 (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61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809625" y="3238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753" y="13335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600074" y="1552575"/>
            <a:ext cx="5705475" cy="2062103"/>
            <a:chOff x="590549" y="2590800"/>
            <a:chExt cx="5705475" cy="20621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Cứ mỗi 1 000 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63069" y="404540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2B431D-6347-A217-9361-03724C92DFD2}"/>
              </a:ext>
            </a:extLst>
          </p:cNvPr>
          <p:cNvSpPr txBox="1"/>
          <p:nvPr/>
        </p:nvSpPr>
        <p:spPr>
          <a:xfrm>
            <a:off x="1238250" y="3762375"/>
            <a:ext cx="10067925" cy="2761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Cứ mỗi 1000 m2, chú Năm thu được khoảng 7 tạ thóc, vậy chú Năm thu được tất cả số tạ thóc là: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4000 x 7 = 28 000 (tạ thóc)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số: a. 1000 m2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28 000 tạ thóc</a:t>
            </a:r>
          </a:p>
        </p:txBody>
      </p:sp>
    </p:spTree>
    <p:extLst>
      <p:ext uri="{BB962C8B-B14F-4D97-AF65-F5344CB8AC3E}">
        <p14:creationId xmlns:p14="http://schemas.microsoft.com/office/powerpoint/2010/main" val="3350525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453849"/>
            <a:ext cx="10849410" cy="1569660"/>
            <a:chOff x="1169225" y="69262"/>
            <a:chExt cx="10849410" cy="1569660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9" y="69262"/>
              <a:ext cx="101205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Nam chạy một vòng quanh sân hết 2 phút 30 giây. Hỏi nếu cứ chạy như thế đúng hai vòng thì Nam chạy hết bao nhiêu giây?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C39C76-9E99-A5C1-1E5F-4E4E26B4ECB9}"/>
              </a:ext>
            </a:extLst>
          </p:cNvPr>
          <p:cNvSpPr txBox="1"/>
          <p:nvPr/>
        </p:nvSpPr>
        <p:spPr>
          <a:xfrm>
            <a:off x="904875" y="2390775"/>
            <a:ext cx="10382249" cy="344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Bài giải</a:t>
            </a:r>
            <a:r>
              <a:rPr lang="en-US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Đổi: 2 phút 30 giây = 150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Thời gian Nam chạy hết hai vòng như thế  là: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150 x 2 = 300 (giây)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             Đáp số: 300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37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628350"/>
            <a:ext cx="10877985" cy="707886"/>
            <a:chOff x="1169225" y="243763"/>
            <a:chExt cx="10877985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926674" y="288337"/>
              <a:ext cx="10120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 cân nặng thích hợp với mỗi đồ vật.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CCC87B-1E55-A22E-7873-ABCBF24CD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7" y="1262062"/>
            <a:ext cx="7864159" cy="201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A03473-2BD9-D852-7D56-62C17AA2FE6C}"/>
              </a:ext>
            </a:extLst>
          </p:cNvPr>
          <p:cNvSpPr/>
          <p:nvPr/>
        </p:nvSpPr>
        <p:spPr>
          <a:xfrm>
            <a:off x="1038225" y="494347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 </a:t>
            </a:r>
            <a:r>
              <a:rPr lang="en-US" sz="3600" dirty="0" err="1">
                <a:solidFill>
                  <a:srgbClr val="002060"/>
                </a:solidFill>
              </a:rPr>
              <a:t>tạ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7D35AE-52ED-CC57-1754-4C3D5E53BD58}"/>
              </a:ext>
            </a:extLst>
          </p:cNvPr>
          <p:cNvSpPr/>
          <p:nvPr/>
        </p:nvSpPr>
        <p:spPr>
          <a:xfrm>
            <a:off x="3724276" y="496252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500 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DA8A00-89D4-D075-8E51-B3AFA79276EE}"/>
              </a:ext>
            </a:extLst>
          </p:cNvPr>
          <p:cNvSpPr/>
          <p:nvPr/>
        </p:nvSpPr>
        <p:spPr>
          <a:xfrm>
            <a:off x="6353174" y="4962525"/>
            <a:ext cx="2257425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5 000 </a:t>
            </a:r>
            <a:r>
              <a:rPr lang="en-US" sz="3600" dirty="0" err="1">
                <a:solidFill>
                  <a:srgbClr val="002060"/>
                </a:solidFill>
              </a:rPr>
              <a:t>tấn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E313B2-4065-AB8D-AB9E-D0639EDEA55F}"/>
              </a:ext>
            </a:extLst>
          </p:cNvPr>
          <p:cNvSpPr/>
          <p:nvPr/>
        </p:nvSpPr>
        <p:spPr>
          <a:xfrm>
            <a:off x="9201150" y="4943475"/>
            <a:ext cx="1666876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</a:t>
            </a:r>
            <a:r>
              <a:rPr lang="en-US" sz="3600" dirty="0" err="1">
                <a:solidFill>
                  <a:srgbClr val="002060"/>
                </a:solidFill>
              </a:rPr>
              <a:t>yến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75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39023 -0.292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8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28125 -0.279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2617 -0.279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36641 -0.285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21184-11B3-B0A9-7CD8-5A191343E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813" y="1299050"/>
            <a:ext cx="4261473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4320022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1: 6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sau đó đố 1 HS khác bất kì, HS 2 trả lời đúng sẽ được quyền đố HS khác.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đúng sẽ được tuyên dương.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7BEE0-171C-6019-4D4A-9671EAF53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853" y="360356"/>
            <a:ext cx="747434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14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047AD2-D8DA-8367-CFA3-F823A077F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634" y="1541023"/>
            <a:ext cx="565148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6EFBDC2-FCEF-6E2B-7620-EBB7D2844B89}"/>
              </a:ext>
            </a:extLst>
          </p:cNvPr>
          <p:cNvSpPr/>
          <p:nvPr/>
        </p:nvSpPr>
        <p:spPr>
          <a:xfrm>
            <a:off x="421446" y="712872"/>
            <a:ext cx="11349107" cy="5432256"/>
          </a:xfrm>
          <a:prstGeom prst="round2DiagRect">
            <a:avLst>
              <a:gd name="adj1" fmla="val 15973"/>
              <a:gd name="adj2" fmla="val 4022"/>
            </a:avLst>
          </a:prstGeom>
          <a:solidFill>
            <a:schemeClr val="bg1">
              <a:alpha val="97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7972F-CE3A-2DAF-4995-057BC8A2F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702" y="654130"/>
            <a:ext cx="5627096" cy="1072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1D40B-96DB-4B62-ECC8-59C403D59AA7}"/>
              </a:ext>
            </a:extLst>
          </p:cNvPr>
          <p:cNvSpPr txBox="1"/>
          <p:nvPr/>
        </p:nvSpPr>
        <p:spPr>
          <a:xfrm>
            <a:off x="923925" y="1952625"/>
            <a:ext cx="10496550" cy="2758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cố, nhận biết các đơn vị đo khối lượng: yến, tạ, tấn; các đơn vị đo diện tích: mi - li - mét vuông, đề - xi 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mét vuông, mét vuông; các đơn vị đo thời gian: giây, thế kỉ.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 thực hiện phép đổi, phép tính cộng, trừ, nhân và chia đối với đơn vị đo khối lượng, diện tích, thời gian.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105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9A32E9-E43F-3826-D00E-BE424FE09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943" y="1178653"/>
            <a:ext cx="4718713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02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54CB2-230C-A344-4202-206961F18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226" y="0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Bác Hồ sinh năm 1890, năm đó thuộc thế kỉ nào?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</a:rPr>
              <a:t>Thế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kỉ</a:t>
            </a:r>
            <a:r>
              <a:rPr lang="en-US" sz="4800" b="1" dirty="0">
                <a:solidFill>
                  <a:srgbClr val="FF0000"/>
                </a:solidFill>
              </a:rPr>
              <a:t> XIX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sinh năm 2014? Năm đó thuộc thế kỉ nào?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00"/>
                </a:solidFill>
              </a:rPr>
              <a:t>Thế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kỉ</a:t>
            </a:r>
            <a:r>
              <a:rPr lang="en-US" sz="5400" b="1" dirty="0">
                <a:solidFill>
                  <a:srgbClr val="FF0000"/>
                </a:solidFill>
              </a:rPr>
              <a:t> XXI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01255" y="143539"/>
            <a:ext cx="6261388" cy="3281495"/>
            <a:chOff x="239748" y="292395"/>
            <a:chExt cx="6261388" cy="328149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649617" cy="2047010"/>
            </a:xfrm>
            <a:custGeom>
              <a:avLst/>
              <a:gdLst>
                <a:gd name="connsiteX0" fmla="*/ 0 w 4649617"/>
                <a:gd name="connsiteY0" fmla="*/ 341175 h 2047010"/>
                <a:gd name="connsiteX1" fmla="*/ 341175 w 4649617"/>
                <a:gd name="connsiteY1" fmla="*/ 0 h 2047010"/>
                <a:gd name="connsiteX2" fmla="*/ 1002386 w 4649617"/>
                <a:gd name="connsiteY2" fmla="*/ 0 h 2047010"/>
                <a:gd name="connsiteX3" fmla="*/ 1703270 w 4649617"/>
                <a:gd name="connsiteY3" fmla="*/ 0 h 2047010"/>
                <a:gd name="connsiteX4" fmla="*/ 2364481 w 4649617"/>
                <a:gd name="connsiteY4" fmla="*/ 0 h 2047010"/>
                <a:gd name="connsiteX5" fmla="*/ 2906674 w 4649617"/>
                <a:gd name="connsiteY5" fmla="*/ 0 h 2047010"/>
                <a:gd name="connsiteX6" fmla="*/ 3607558 w 4649617"/>
                <a:gd name="connsiteY6" fmla="*/ 0 h 2047010"/>
                <a:gd name="connsiteX7" fmla="*/ 4308442 w 4649617"/>
                <a:gd name="connsiteY7" fmla="*/ 0 h 2047010"/>
                <a:gd name="connsiteX8" fmla="*/ 4649617 w 4649617"/>
                <a:gd name="connsiteY8" fmla="*/ 341175 h 2047010"/>
                <a:gd name="connsiteX9" fmla="*/ 4649617 w 4649617"/>
                <a:gd name="connsiteY9" fmla="*/ 1023505 h 2047010"/>
                <a:gd name="connsiteX10" fmla="*/ 4649617 w 4649617"/>
                <a:gd name="connsiteY10" fmla="*/ 1705835 h 2047010"/>
                <a:gd name="connsiteX11" fmla="*/ 4308442 w 4649617"/>
                <a:gd name="connsiteY11" fmla="*/ 2047010 h 2047010"/>
                <a:gd name="connsiteX12" fmla="*/ 3647231 w 4649617"/>
                <a:gd name="connsiteY12" fmla="*/ 2047010 h 2047010"/>
                <a:gd name="connsiteX13" fmla="*/ 3065365 w 4649617"/>
                <a:gd name="connsiteY13" fmla="*/ 2047010 h 2047010"/>
                <a:gd name="connsiteX14" fmla="*/ 2483499 w 4649617"/>
                <a:gd name="connsiteY14" fmla="*/ 2047010 h 2047010"/>
                <a:gd name="connsiteX15" fmla="*/ 1782615 w 4649617"/>
                <a:gd name="connsiteY15" fmla="*/ 2047010 h 2047010"/>
                <a:gd name="connsiteX16" fmla="*/ 1121404 w 4649617"/>
                <a:gd name="connsiteY16" fmla="*/ 2047010 h 2047010"/>
                <a:gd name="connsiteX17" fmla="*/ 341175 w 4649617"/>
                <a:gd name="connsiteY17" fmla="*/ 2047010 h 2047010"/>
                <a:gd name="connsiteX18" fmla="*/ 0 w 4649617"/>
                <a:gd name="connsiteY18" fmla="*/ 1705835 h 2047010"/>
                <a:gd name="connsiteX19" fmla="*/ 0 w 4649617"/>
                <a:gd name="connsiteY19" fmla="*/ 996212 h 2047010"/>
                <a:gd name="connsiteX20" fmla="*/ 0 w 46496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496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71984" y="17618"/>
                    <a:pt x="869815" y="6293"/>
                    <a:pt x="1002386" y="0"/>
                  </a:cubicBezTo>
                  <a:cubicBezTo>
                    <a:pt x="1134957" y="-6293"/>
                    <a:pt x="1450343" y="18909"/>
                    <a:pt x="1703270" y="0"/>
                  </a:cubicBezTo>
                  <a:cubicBezTo>
                    <a:pt x="1956197" y="-18909"/>
                    <a:pt x="2156619" y="21184"/>
                    <a:pt x="2364481" y="0"/>
                  </a:cubicBezTo>
                  <a:cubicBezTo>
                    <a:pt x="2572343" y="-21184"/>
                    <a:pt x="2739157" y="-22725"/>
                    <a:pt x="2906674" y="0"/>
                  </a:cubicBezTo>
                  <a:cubicBezTo>
                    <a:pt x="3074191" y="22725"/>
                    <a:pt x="3428310" y="-33175"/>
                    <a:pt x="3607558" y="0"/>
                  </a:cubicBezTo>
                  <a:cubicBezTo>
                    <a:pt x="3786806" y="33175"/>
                    <a:pt x="3965966" y="6852"/>
                    <a:pt x="4308442" y="0"/>
                  </a:cubicBezTo>
                  <a:cubicBezTo>
                    <a:pt x="4503469" y="-5254"/>
                    <a:pt x="4653820" y="155113"/>
                    <a:pt x="4649617" y="341175"/>
                  </a:cubicBezTo>
                  <a:cubicBezTo>
                    <a:pt x="4662009" y="576865"/>
                    <a:pt x="4648360" y="771590"/>
                    <a:pt x="4649617" y="1023505"/>
                  </a:cubicBezTo>
                  <a:cubicBezTo>
                    <a:pt x="4650875" y="1275420"/>
                    <a:pt x="4666335" y="1470339"/>
                    <a:pt x="4649617" y="1705835"/>
                  </a:cubicBezTo>
                  <a:cubicBezTo>
                    <a:pt x="4651336" y="1876372"/>
                    <a:pt x="4485758" y="2048825"/>
                    <a:pt x="4308442" y="2047010"/>
                  </a:cubicBezTo>
                  <a:cubicBezTo>
                    <a:pt x="4065567" y="2030033"/>
                    <a:pt x="3968020" y="2058758"/>
                    <a:pt x="3647231" y="2047010"/>
                  </a:cubicBezTo>
                  <a:cubicBezTo>
                    <a:pt x="3326442" y="2035262"/>
                    <a:pt x="3262790" y="2056802"/>
                    <a:pt x="3065365" y="2047010"/>
                  </a:cubicBezTo>
                  <a:cubicBezTo>
                    <a:pt x="2867940" y="2037218"/>
                    <a:pt x="2612624" y="2033440"/>
                    <a:pt x="2483499" y="2047010"/>
                  </a:cubicBezTo>
                  <a:cubicBezTo>
                    <a:pt x="2354374" y="2060580"/>
                    <a:pt x="2022736" y="2037293"/>
                    <a:pt x="1782615" y="2047010"/>
                  </a:cubicBezTo>
                  <a:cubicBezTo>
                    <a:pt x="1542494" y="2056727"/>
                    <a:pt x="1369872" y="2038215"/>
                    <a:pt x="1121404" y="2047010"/>
                  </a:cubicBezTo>
                  <a:cubicBezTo>
                    <a:pt x="872936" y="2055805"/>
                    <a:pt x="646092" y="201451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6496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3472" y="-26805"/>
                    <a:pt x="633568" y="-22654"/>
                    <a:pt x="883368" y="0"/>
                  </a:cubicBezTo>
                  <a:cubicBezTo>
                    <a:pt x="1133168" y="22654"/>
                    <a:pt x="1258796" y="-10704"/>
                    <a:pt x="1584252" y="0"/>
                  </a:cubicBezTo>
                  <a:cubicBezTo>
                    <a:pt x="1909708" y="10704"/>
                    <a:pt x="1995092" y="-4701"/>
                    <a:pt x="2285136" y="0"/>
                  </a:cubicBezTo>
                  <a:cubicBezTo>
                    <a:pt x="2575180" y="4701"/>
                    <a:pt x="2667485" y="-19444"/>
                    <a:pt x="2986020" y="0"/>
                  </a:cubicBezTo>
                  <a:cubicBezTo>
                    <a:pt x="3304555" y="19444"/>
                    <a:pt x="3455387" y="13970"/>
                    <a:pt x="3726576" y="0"/>
                  </a:cubicBezTo>
                  <a:cubicBezTo>
                    <a:pt x="3997765" y="-13970"/>
                    <a:pt x="4144693" y="-21642"/>
                    <a:pt x="4308442" y="0"/>
                  </a:cubicBezTo>
                  <a:cubicBezTo>
                    <a:pt x="4485260" y="-18311"/>
                    <a:pt x="4643944" y="137329"/>
                    <a:pt x="4649617" y="341175"/>
                  </a:cubicBezTo>
                  <a:cubicBezTo>
                    <a:pt x="4621603" y="566295"/>
                    <a:pt x="4640963" y="851727"/>
                    <a:pt x="4649617" y="1037152"/>
                  </a:cubicBezTo>
                  <a:cubicBezTo>
                    <a:pt x="4658271" y="1222577"/>
                    <a:pt x="4645479" y="1466791"/>
                    <a:pt x="4649617" y="1705835"/>
                  </a:cubicBezTo>
                  <a:cubicBezTo>
                    <a:pt x="4642833" y="1915652"/>
                    <a:pt x="4457791" y="2037525"/>
                    <a:pt x="4308442" y="2047010"/>
                  </a:cubicBezTo>
                  <a:cubicBezTo>
                    <a:pt x="4058876" y="2042320"/>
                    <a:pt x="4004507" y="2020784"/>
                    <a:pt x="3766249" y="2047010"/>
                  </a:cubicBezTo>
                  <a:cubicBezTo>
                    <a:pt x="3527991" y="2073236"/>
                    <a:pt x="3288337" y="2042465"/>
                    <a:pt x="3144710" y="2047010"/>
                  </a:cubicBezTo>
                  <a:cubicBezTo>
                    <a:pt x="3001083" y="2051555"/>
                    <a:pt x="2783536" y="2038563"/>
                    <a:pt x="2483499" y="2047010"/>
                  </a:cubicBezTo>
                  <a:cubicBezTo>
                    <a:pt x="2183462" y="2055457"/>
                    <a:pt x="1963605" y="2077921"/>
                    <a:pt x="1822288" y="2047010"/>
                  </a:cubicBezTo>
                  <a:cubicBezTo>
                    <a:pt x="1680971" y="2016099"/>
                    <a:pt x="1256391" y="2026456"/>
                    <a:pt x="1081732" y="2047010"/>
                  </a:cubicBezTo>
                  <a:cubicBezTo>
                    <a:pt x="907073" y="2067564"/>
                    <a:pt x="656002" y="2055701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 3: Thế kỉ XX bắt đầu từ năm bao nhiêu?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48" y="21884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</a:rPr>
              <a:t>Năm</a:t>
            </a:r>
            <a:r>
              <a:rPr lang="en-US" sz="4800" b="1" dirty="0">
                <a:solidFill>
                  <a:srgbClr val="FF0000"/>
                </a:solidFill>
              </a:rPr>
              <a:t> 1901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36083F-C123-288D-7B90-04F087E4ACA7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E7340D-637B-D034-EC27-B6F4B3A8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5BF65-7E02-5233-AC97-375ED24400E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76B433-6559-17F1-E7E6-893B87428D8C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DFA50-6E50-2B02-9798-807DEEF9EDE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1732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550EA-FC8B-A6D4-4E67-BB6135932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386" y="1331053"/>
            <a:ext cx="425537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1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a) </a:t>
                  </a:r>
                  <a:r>
                    <a:rPr lang="en-GB" sz="36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</a:t>
                  </a:r>
                  <a:r>
                    <a:rPr kumimoji="0" lang="en-GB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GB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sSup>
                        <m:sSupPr>
                          <m:ctrlPr>
                            <a:rPr lang="en-GB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3996" t="-15517" b="-35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2811705" y="166021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5FB2B3-F09F-A62A-0D53-456CB4FA3CC5}"/>
              </a:ext>
            </a:extLst>
          </p:cNvPr>
          <p:cNvGrpSpPr/>
          <p:nvPr/>
        </p:nvGrpSpPr>
        <p:grpSpPr>
          <a:xfrm>
            <a:off x="438150" y="2677885"/>
            <a:ext cx="5853794" cy="769441"/>
            <a:chOff x="24492" y="1600200"/>
            <a:chExt cx="5853794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/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blipFill>
                  <a:blip r:embed="rId6"/>
                  <a:stretch>
                    <a:fillRect l="-4271" t="-15748" b="-362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67BBB7-4954-9314-CA8C-997D7BAB14F5}"/>
                </a:ext>
              </a:extLst>
            </p:cNvPr>
            <p:cNvSpPr/>
            <p:nvPr/>
          </p:nvSpPr>
          <p:spPr>
            <a:xfrm>
              <a:off x="2768819" y="1689258"/>
              <a:ext cx="99604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82E580-DB98-39CF-1D40-5AA9656482A2}"/>
              </a:ext>
            </a:extLst>
          </p:cNvPr>
          <p:cNvGrpSpPr/>
          <p:nvPr/>
        </p:nvGrpSpPr>
        <p:grpSpPr>
          <a:xfrm>
            <a:off x="447675" y="3722913"/>
            <a:ext cx="5800726" cy="769441"/>
            <a:chOff x="77560" y="1600200"/>
            <a:chExt cx="580072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/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=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blipFill>
                  <a:blip r:embed="rId7"/>
                  <a:stretch>
                    <a:fillRect l="-4202" t="-16667" b="-373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ABCB29-3118-6591-3BD1-9B4DCE96BA72}"/>
                </a:ext>
              </a:extLst>
            </p:cNvPr>
            <p:cNvSpPr/>
            <p:nvPr/>
          </p:nvSpPr>
          <p:spPr>
            <a:xfrm>
              <a:off x="2929337" y="1695827"/>
              <a:ext cx="1012370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D66855-0430-BD60-CAB5-AD0CBF32F78F}"/>
              </a:ext>
            </a:extLst>
          </p:cNvPr>
          <p:cNvGrpSpPr/>
          <p:nvPr/>
        </p:nvGrpSpPr>
        <p:grpSpPr>
          <a:xfrm>
            <a:off x="6281056" y="1643743"/>
            <a:ext cx="5497286" cy="721801"/>
            <a:chOff x="381000" y="1600200"/>
            <a:chExt cx="5497286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blipFill>
                  <a:blip r:embed="rId8"/>
                  <a:stretch>
                    <a:fillRect l="-3880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9CCBD1-7BE1-C97C-EE8F-C91316D42752}"/>
                </a:ext>
              </a:extLst>
            </p:cNvPr>
            <p:cNvSpPr/>
            <p:nvPr/>
          </p:nvSpPr>
          <p:spPr>
            <a:xfrm>
              <a:off x="3076809" y="1711638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BDA46-D33B-437C-0497-8A222D60F122}"/>
              </a:ext>
            </a:extLst>
          </p:cNvPr>
          <p:cNvGrpSpPr/>
          <p:nvPr/>
        </p:nvGrpSpPr>
        <p:grpSpPr>
          <a:xfrm>
            <a:off x="6286500" y="2721428"/>
            <a:ext cx="5905500" cy="721801"/>
            <a:chOff x="-27214" y="1600200"/>
            <a:chExt cx="5905500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/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blipFill>
                  <a:blip r:embed="rId9"/>
                  <a:stretch>
                    <a:fillRect l="-3612" t="-13445" b="-34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889119-E126-4664-994A-DA7E6FC7230D}"/>
                </a:ext>
              </a:extLst>
            </p:cNvPr>
            <p:cNvSpPr/>
            <p:nvPr/>
          </p:nvSpPr>
          <p:spPr>
            <a:xfrm>
              <a:off x="2686567" y="1665515"/>
              <a:ext cx="78377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C3FDE7-6D03-8BA0-EAF5-ED91EC81FE83}"/>
              </a:ext>
            </a:extLst>
          </p:cNvPr>
          <p:cNvGrpSpPr/>
          <p:nvPr/>
        </p:nvGrpSpPr>
        <p:grpSpPr>
          <a:xfrm>
            <a:off x="6410325" y="3766456"/>
            <a:ext cx="5738132" cy="721801"/>
            <a:chOff x="140154" y="1600200"/>
            <a:chExt cx="5738132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/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blipFill>
                  <a:blip r:embed="rId10"/>
                  <a:stretch>
                    <a:fillRect l="-3826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C4E4285-571A-29A8-80A0-6E96C523F1C4}"/>
                </a:ext>
              </a:extLst>
            </p:cNvPr>
            <p:cNvSpPr/>
            <p:nvPr/>
          </p:nvSpPr>
          <p:spPr>
            <a:xfrm>
              <a:off x="3005817" y="1670207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94BEB48-A64B-A2BF-713F-2AA9D39AD0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33" y="1249650"/>
            <a:ext cx="1011565" cy="1011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D90FD47-F745-81F5-D780-14D61542F3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95" y="2527641"/>
            <a:ext cx="1011565" cy="10115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CFB451-4FBF-3698-4424-BBBBC81543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22" y="3591157"/>
            <a:ext cx="1011565" cy="10115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9A133CD-BEFC-3597-DB19-75FD4BB2BA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93" y="1383658"/>
            <a:ext cx="1011565" cy="101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62EB9E-447D-436B-3F7E-D408169B63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44" y="2445530"/>
            <a:ext cx="1011565" cy="1011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C4C5514-1262-4C11-8441-199867FB45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887" y="3642396"/>
            <a:ext cx="1011565" cy="10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</TotalTime>
  <Words>640</Words>
  <Application>Microsoft Office PowerPoint</Application>
  <PresentationFormat>Widescreen</PresentationFormat>
  <Paragraphs>86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Cambria Math</vt:lpstr>
      <vt:lpstr>Tahoma</vt:lpstr>
      <vt:lpstr>Times New Roman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22</cp:revision>
  <dcterms:created xsi:type="dcterms:W3CDTF">2023-08-22T00:04:23Z</dcterms:created>
  <dcterms:modified xsi:type="dcterms:W3CDTF">2023-10-15T05:03:01Z</dcterms:modified>
  <cp:category>9Slide.vn</cp:category>
</cp:coreProperties>
</file>