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306" r:id="rId3"/>
    <p:sldId id="373" r:id="rId4"/>
    <p:sldId id="372" r:id="rId5"/>
    <p:sldId id="325" r:id="rId6"/>
    <p:sldId id="258" r:id="rId7"/>
    <p:sldId id="264" r:id="rId8"/>
    <p:sldId id="312" r:id="rId9"/>
    <p:sldId id="307" r:id="rId10"/>
    <p:sldId id="308" r:id="rId11"/>
    <p:sldId id="309" r:id="rId12"/>
    <p:sldId id="310" r:id="rId13"/>
    <p:sldId id="311" r:id="rId14"/>
    <p:sldId id="313" r:id="rId15"/>
    <p:sldId id="365" r:id="rId16"/>
    <p:sldId id="367" r:id="rId17"/>
    <p:sldId id="369" r:id="rId18"/>
    <p:sldId id="371" r:id="rId19"/>
    <p:sldId id="366" r:id="rId20"/>
    <p:sldId id="368" r:id="rId21"/>
    <p:sldId id="370"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921" autoAdjust="0"/>
  </p:normalViewPr>
  <p:slideViewPr>
    <p:cSldViewPr snapToGrid="0">
      <p:cViewPr varScale="1">
        <p:scale>
          <a:sx n="53" d="100"/>
          <a:sy n="53" d="100"/>
        </p:scale>
        <p:origin x="14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t>‹#›</a:t>
            </a:fld>
            <a:endParaRPr lang="en-US"/>
          </a:p>
        </p:txBody>
      </p:sp>
    </p:spTree>
    <p:extLst>
      <p:ext uri="{BB962C8B-B14F-4D97-AF65-F5344CB8AC3E}">
        <p14:creationId xmlns:p14="http://schemas.microsoft.com/office/powerpoint/2010/main" val="39011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96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64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37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08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00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1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(VD </a:t>
            </a:r>
            <a:r>
              <a:rPr lang="en-US" dirty="0" err="1"/>
              <a:t>số</a:t>
            </a:r>
            <a:r>
              <a:rPr lang="en-US" dirty="0"/>
              <a:t> 1), click </a:t>
            </a:r>
            <a:r>
              <a:rPr lang="en-US" dirty="0" err="1"/>
              <a:t>tiếp</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trả</a:t>
            </a:r>
            <a:r>
              <a:rPr lang="en-US" dirty="0"/>
              <a:t> </a:t>
            </a:r>
            <a:r>
              <a:rPr lang="en-US" dirty="0" err="1"/>
              <a:t>lời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10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2495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22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67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67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91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81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04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955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787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627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7716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8090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9E32DFCF-C7F9-4F85-BCA9-20D0B69C9CBC}"/>
              </a:ext>
            </a:extLst>
          </p:cNvPr>
          <p:cNvSpPr>
            <a:spLocks noGrp="1"/>
          </p:cNvSpPr>
          <p:nvPr>
            <p:ph type="dt" sz="half" idx="10"/>
          </p:nvPr>
        </p:nvSpPr>
        <p:spPr/>
        <p:txBody>
          <a:bodyPr/>
          <a:lstStyle>
            <a:lvl1pPr>
              <a:defRPr/>
            </a:lvl1pPr>
          </a:lstStyle>
          <a:p>
            <a:pPr>
              <a:defRPr/>
            </a:pPr>
            <a:fld id="{291B353C-2310-4D52-8C8A-96237CB23E39}" type="datetimeFigureOut">
              <a:rPr lang="zh-CN" altLang="en-US"/>
              <a:pPr>
                <a:defRPr/>
              </a:pPr>
              <a:t>2023/8/11</a:t>
            </a:fld>
            <a:endParaRPr lang="zh-CN" altLang="en-US"/>
          </a:p>
        </p:txBody>
      </p:sp>
      <p:sp>
        <p:nvSpPr>
          <p:cNvPr id="5" name="页脚占位符 4">
            <a:extLst>
              <a:ext uri="{FF2B5EF4-FFF2-40B4-BE49-F238E27FC236}">
                <a16:creationId xmlns:a16="http://schemas.microsoft.com/office/drawing/2014/main" id="{4C723EA0-920F-4D89-BC63-B149AD12174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C1DE60B-604E-4387-B0ED-FCD60440952F}"/>
              </a:ext>
            </a:extLst>
          </p:cNvPr>
          <p:cNvSpPr>
            <a:spLocks noGrp="1"/>
          </p:cNvSpPr>
          <p:nvPr>
            <p:ph type="sldNum" sz="quarter" idx="12"/>
          </p:nvPr>
        </p:nvSpPr>
        <p:spPr/>
        <p:txBody>
          <a:bodyPr/>
          <a:lstStyle>
            <a:lvl1pPr>
              <a:defRPr/>
            </a:lvl1pPr>
          </a:lstStyle>
          <a:p>
            <a:pPr>
              <a:defRPr/>
            </a:pPr>
            <a:fld id="{AD12E9EB-A7D8-4AF8-9903-592F6C12120B}" type="slidenum">
              <a:rPr lang="zh-CN" altLang="en-US"/>
              <a:pPr>
                <a:defRPr/>
              </a:pPr>
              <a:t>‹#›</a:t>
            </a:fld>
            <a:endParaRPr lang="zh-CN" altLang="en-US"/>
          </a:p>
        </p:txBody>
      </p:sp>
    </p:spTree>
    <p:extLst>
      <p:ext uri="{BB962C8B-B14F-4D97-AF65-F5344CB8AC3E}">
        <p14:creationId xmlns:p14="http://schemas.microsoft.com/office/powerpoint/2010/main" val="1157879844"/>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707269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345477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225423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21404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493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1773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30693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4705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3730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4002929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84016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96772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7442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01027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1322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404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5262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2023/8/11</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3577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59387D0-84A5-49F7-889E-02329E2855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75672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3381553-558A-41CB-A6E2-F685DEB9158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998413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7"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38.jpeg"/><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2B120-5CAD-6025-A551-052F619982CC}"/>
              </a:ext>
            </a:extLst>
          </p:cNvPr>
          <p:cNvPicPr>
            <a:picLocks noChangeAspect="1"/>
          </p:cNvPicPr>
          <p:nvPr/>
        </p:nvPicPr>
        <p:blipFill>
          <a:blip r:embed="rId3"/>
          <a:stretch>
            <a:fillRect/>
          </a:stretch>
        </p:blipFill>
        <p:spPr>
          <a:xfrm>
            <a:off x="825525" y="1052554"/>
            <a:ext cx="11150550" cy="3438442"/>
          </a:xfrm>
          <a:prstGeom prst="rect">
            <a:avLst/>
          </a:prstGeom>
        </p:spPr>
      </p:pic>
      <p:pic>
        <p:nvPicPr>
          <p:cNvPr id="16" name="Picture 15">
            <a:extLst>
              <a:ext uri="{FF2B5EF4-FFF2-40B4-BE49-F238E27FC236}">
                <a16:creationId xmlns:a16="http://schemas.microsoft.com/office/drawing/2014/main" id="{B0D666A4-8DCB-26F2-DE20-FAA2D2AC6B13}"/>
              </a:ext>
            </a:extLst>
          </p:cNvPr>
          <p:cNvPicPr>
            <a:picLocks noChangeAspect="1"/>
          </p:cNvPicPr>
          <p:nvPr/>
        </p:nvPicPr>
        <p:blipFill>
          <a:blip r:embed="rId4"/>
          <a:stretch>
            <a:fillRect/>
          </a:stretch>
        </p:blipFill>
        <p:spPr>
          <a:xfrm>
            <a:off x="5310655" y="4259163"/>
            <a:ext cx="2389839" cy="835224"/>
          </a:xfrm>
          <a:prstGeom prst="rect">
            <a:avLst/>
          </a:prstGeom>
        </p:spPr>
      </p:pic>
      <p:pic>
        <p:nvPicPr>
          <p:cNvPr id="20" name="Picture 19">
            <a:extLst>
              <a:ext uri="{FF2B5EF4-FFF2-40B4-BE49-F238E27FC236}">
                <a16:creationId xmlns:a16="http://schemas.microsoft.com/office/drawing/2014/main" id="{EC416161-E6F5-26AE-80C6-1481D51E6489}"/>
              </a:ext>
            </a:extLst>
          </p:cNvPr>
          <p:cNvPicPr>
            <a:picLocks noChangeAspect="1"/>
          </p:cNvPicPr>
          <p:nvPr/>
        </p:nvPicPr>
        <p:blipFill>
          <a:blip r:embed="rId5"/>
          <a:stretch>
            <a:fillRect/>
          </a:stretch>
        </p:blipFill>
        <p:spPr>
          <a:xfrm rot="19662248">
            <a:off x="73719" y="611407"/>
            <a:ext cx="2983513" cy="614562"/>
          </a:xfrm>
          <a:prstGeom prst="rect">
            <a:avLst/>
          </a:prstGeom>
        </p:spPr>
      </p:pic>
    </p:spTree>
    <p:extLst>
      <p:ext uri="{BB962C8B-B14F-4D97-AF65-F5344CB8AC3E}">
        <p14:creationId xmlns:p14="http://schemas.microsoft.com/office/powerpoint/2010/main" val="22907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33778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5456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166664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B40AD890-886B-4253-6602-74D3FE5F1E98}"/>
              </a:ext>
            </a:extLst>
          </p:cNvPr>
          <p:cNvPicPr>
            <a:picLocks noChangeAspect="1"/>
          </p:cNvPicPr>
          <p:nvPr/>
        </p:nvPicPr>
        <p:blipFill>
          <a:blip r:embed="rId3"/>
          <a:stretch>
            <a:fillRect/>
          </a:stretch>
        </p:blipFill>
        <p:spPr>
          <a:xfrm>
            <a:off x="4659392" y="4332231"/>
            <a:ext cx="1350712" cy="2168637"/>
          </a:xfrm>
          <a:prstGeom prst="rect">
            <a:avLst/>
          </a:prstGeom>
        </p:spPr>
      </p:pic>
      <p:pic>
        <p:nvPicPr>
          <p:cNvPr id="22" name="Picture 15">
            <a:extLst>
              <a:ext uri="{FF2B5EF4-FFF2-40B4-BE49-F238E27FC236}">
                <a16:creationId xmlns:a16="http://schemas.microsoft.com/office/drawing/2014/main" id="{094C094B-802E-24D0-5EF5-7600342C9EAA}"/>
              </a:ext>
            </a:extLst>
          </p:cNvPr>
          <p:cNvPicPr>
            <a:picLocks noChangeAspect="1"/>
          </p:cNvPicPr>
          <p:nvPr/>
        </p:nvPicPr>
        <p:blipFill>
          <a:blip r:embed="rId4"/>
          <a:stretch>
            <a:fillRect/>
          </a:stretch>
        </p:blipFill>
        <p:spPr>
          <a:xfrm>
            <a:off x="6010104" y="4332231"/>
            <a:ext cx="1493760" cy="2168637"/>
          </a:xfrm>
          <a:prstGeom prst="rect">
            <a:avLst/>
          </a:prstGeom>
        </p:spPr>
      </p:pic>
      <p:pic>
        <p:nvPicPr>
          <p:cNvPr id="23" name="Picture 6">
            <a:extLst>
              <a:ext uri="{FF2B5EF4-FFF2-40B4-BE49-F238E27FC236}">
                <a16:creationId xmlns:a16="http://schemas.microsoft.com/office/drawing/2014/main" id="{5119B49F-465A-8873-F13E-5278E460BA45}"/>
              </a:ext>
            </a:extLst>
          </p:cNvPr>
          <p:cNvPicPr>
            <a:picLocks noChangeAspect="1"/>
          </p:cNvPicPr>
          <p:nvPr/>
        </p:nvPicPr>
        <p:blipFill>
          <a:blip r:embed="rId5"/>
          <a:stretch>
            <a:fillRect/>
          </a:stretch>
        </p:blipFill>
        <p:spPr>
          <a:xfrm flipH="1">
            <a:off x="2997963" y="4332229"/>
            <a:ext cx="1593601" cy="2168637"/>
          </a:xfrm>
          <a:prstGeom prst="rect">
            <a:avLst/>
          </a:prstGeom>
        </p:spPr>
      </p:pic>
      <p:pic>
        <p:nvPicPr>
          <p:cNvPr id="24" name="Picture 7">
            <a:extLst>
              <a:ext uri="{FF2B5EF4-FFF2-40B4-BE49-F238E27FC236}">
                <a16:creationId xmlns:a16="http://schemas.microsoft.com/office/drawing/2014/main" id="{043A66B3-ACD6-2B62-F5EE-AF5ACFAC1D73}"/>
              </a:ext>
            </a:extLst>
          </p:cNvPr>
          <p:cNvPicPr>
            <a:picLocks noChangeAspect="1"/>
          </p:cNvPicPr>
          <p:nvPr/>
        </p:nvPicPr>
        <p:blipFill>
          <a:blip r:embed="rId6"/>
          <a:stretch>
            <a:fillRect/>
          </a:stretch>
        </p:blipFill>
        <p:spPr>
          <a:xfrm flipH="1">
            <a:off x="7571692" y="4332230"/>
            <a:ext cx="1386240" cy="2168637"/>
          </a:xfrm>
          <a:prstGeom prst="rect">
            <a:avLst/>
          </a:prstGeom>
        </p:spPr>
      </p:pic>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7"/>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8437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2CF5CF95-7DAB-91AC-C353-03B5CBC57E3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567847" y="3056837"/>
            <a:ext cx="3805982" cy="3778593"/>
          </a:xfrm>
          <a:prstGeom prst="rect">
            <a:avLst/>
          </a:prstGeom>
        </p:spPr>
      </p:pic>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5"/>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44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2602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14" descr="0830js5b15daddi012pz8">
            <a:extLst>
              <a:ext uri="{FF2B5EF4-FFF2-40B4-BE49-F238E27FC236}">
                <a16:creationId xmlns:a16="http://schemas.microsoft.com/office/drawing/2014/main" id="{65E4A8ED-ABA3-4B2E-B8AA-189EE7FA4D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a:extLst>
              <a:ext uri="{FF2B5EF4-FFF2-40B4-BE49-F238E27FC236}">
                <a16:creationId xmlns:a16="http://schemas.microsoft.com/office/drawing/2014/main" id="{BA4DA23D-DFF4-4C42-98CE-DDB44AE1A7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4911DCA1-698B-462D-994C-9A7DC6D481E9}"/>
              </a:ext>
            </a:extLst>
          </p:cNvPr>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p>
        </p:txBody>
      </p:sp>
      <p:sp>
        <p:nvSpPr>
          <p:cNvPr id="21" name="Oval 163">
            <a:extLst>
              <a:ext uri="{FF2B5EF4-FFF2-40B4-BE49-F238E27FC236}">
                <a16:creationId xmlns:a16="http://schemas.microsoft.com/office/drawing/2014/main" id="{1DC7B88B-2E21-4741-9E74-40107A852B27}"/>
              </a:ext>
            </a:extLst>
          </p:cNvPr>
          <p:cNvSpPr>
            <a:spLocks noChangeArrowheads="1"/>
          </p:cNvSpPr>
          <p:nvPr/>
        </p:nvSpPr>
        <p:spPr bwMode="auto">
          <a:xfrm>
            <a:off x="2819400" y="1371600"/>
            <a:ext cx="609600" cy="533400"/>
          </a:xfrm>
          <a:prstGeom prst="ellipse">
            <a:avLst/>
          </a:prstGeom>
          <a:solidFill>
            <a:srgbClr val="00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p>
        </p:txBody>
      </p:sp>
      <p:sp>
        <p:nvSpPr>
          <p:cNvPr id="22" name="Text Box 131">
            <a:extLst>
              <a:ext uri="{FF2B5EF4-FFF2-40B4-BE49-F238E27FC236}">
                <a16:creationId xmlns:a16="http://schemas.microsoft.com/office/drawing/2014/main" id="{05B652DF-2E85-4F6B-B18E-7DA8A4F6B663}"/>
              </a:ext>
            </a:extLst>
          </p:cNvPr>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p>
        </p:txBody>
      </p:sp>
      <p:sp>
        <p:nvSpPr>
          <p:cNvPr id="23" name="Text Box 133">
            <a:extLst>
              <a:ext uri="{FF2B5EF4-FFF2-40B4-BE49-F238E27FC236}">
                <a16:creationId xmlns:a16="http://schemas.microsoft.com/office/drawing/2014/main" id="{6970289A-07F3-45AE-B457-ED32A7AE9764}"/>
              </a:ext>
            </a:extLst>
          </p:cNvPr>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p>
        </p:txBody>
      </p:sp>
      <p:sp>
        <p:nvSpPr>
          <p:cNvPr id="24" name="Text Box 134">
            <a:extLst>
              <a:ext uri="{FF2B5EF4-FFF2-40B4-BE49-F238E27FC236}">
                <a16:creationId xmlns:a16="http://schemas.microsoft.com/office/drawing/2014/main" id="{CE9342EB-E6E3-4469-BE2A-3D6D61911DD0}"/>
              </a:ext>
            </a:extLst>
          </p:cNvPr>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p>
        </p:txBody>
      </p:sp>
      <p:sp>
        <p:nvSpPr>
          <p:cNvPr id="25" name="Text Box 135">
            <a:extLst>
              <a:ext uri="{FF2B5EF4-FFF2-40B4-BE49-F238E27FC236}">
                <a16:creationId xmlns:a16="http://schemas.microsoft.com/office/drawing/2014/main" id="{C9874FA3-1C19-4178-B5B2-0827AF10233B}"/>
              </a:ext>
            </a:extLst>
          </p:cNvPr>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p>
        </p:txBody>
      </p:sp>
      <p:sp>
        <p:nvSpPr>
          <p:cNvPr id="26" name="Text Box 136">
            <a:extLst>
              <a:ext uri="{FF2B5EF4-FFF2-40B4-BE49-F238E27FC236}">
                <a16:creationId xmlns:a16="http://schemas.microsoft.com/office/drawing/2014/main" id="{4F58D6E8-147C-4260-B9D6-75E4382DC184}"/>
              </a:ext>
            </a:extLst>
          </p:cNvPr>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p>
        </p:txBody>
      </p:sp>
      <p:sp>
        <p:nvSpPr>
          <p:cNvPr id="27" name="Text Box 176">
            <a:extLst>
              <a:ext uri="{FF2B5EF4-FFF2-40B4-BE49-F238E27FC236}">
                <a16:creationId xmlns:a16="http://schemas.microsoft.com/office/drawing/2014/main" id="{C39825A0-7B28-41FD-9732-D42D7724A745}"/>
              </a:ext>
            </a:extLst>
          </p:cNvPr>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p>
        </p:txBody>
      </p:sp>
      <p:sp>
        <p:nvSpPr>
          <p:cNvPr id="28" name="Text Box 184">
            <a:extLst>
              <a:ext uri="{FF2B5EF4-FFF2-40B4-BE49-F238E27FC236}">
                <a16:creationId xmlns:a16="http://schemas.microsoft.com/office/drawing/2014/main" id="{0D0AF3E3-3D5A-4EC7-A040-0CCF067630AD}"/>
              </a:ext>
            </a:extLst>
          </p:cNvPr>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p>
        </p:txBody>
      </p:sp>
      <p:graphicFrame>
        <p:nvGraphicFramePr>
          <p:cNvPr id="29" name="Group 2">
            <a:extLst>
              <a:ext uri="{FF2B5EF4-FFF2-40B4-BE49-F238E27FC236}">
                <a16:creationId xmlns:a16="http://schemas.microsoft.com/office/drawing/2014/main" id="{52B6CDC4-87C3-45D5-BC73-1889D38D08F5}"/>
              </a:ext>
            </a:extLst>
          </p:cNvPr>
          <p:cNvGraphicFramePr>
            <a:graphicFrameLocks noGrp="1"/>
          </p:cNvGraphicFramePr>
          <p:nvPr/>
        </p:nvGraphicFramePr>
        <p:xfrm>
          <a:off x="4114801" y="1295400"/>
          <a:ext cx="3733799" cy="685800"/>
        </p:xfrm>
        <a:graphic>
          <a:graphicData uri="http://schemas.openxmlformats.org/drawingml/2006/table">
            <a:tbl>
              <a:tblPr/>
              <a:tblGrid>
                <a:gridCol w="534168">
                  <a:extLst>
                    <a:ext uri="{9D8B030D-6E8A-4147-A177-3AD203B41FA5}">
                      <a16:colId xmlns:a16="http://schemas.microsoft.com/office/drawing/2014/main" val="20000"/>
                    </a:ext>
                  </a:extLst>
                </a:gridCol>
                <a:gridCol w="532376">
                  <a:extLst>
                    <a:ext uri="{9D8B030D-6E8A-4147-A177-3AD203B41FA5}">
                      <a16:colId xmlns:a16="http://schemas.microsoft.com/office/drawing/2014/main" val="20001"/>
                    </a:ext>
                  </a:extLst>
                </a:gridCol>
                <a:gridCol w="534168">
                  <a:extLst>
                    <a:ext uri="{9D8B030D-6E8A-4147-A177-3AD203B41FA5}">
                      <a16:colId xmlns:a16="http://schemas.microsoft.com/office/drawing/2014/main" val="20002"/>
                    </a:ext>
                  </a:extLst>
                </a:gridCol>
                <a:gridCol w="532375">
                  <a:extLst>
                    <a:ext uri="{9D8B030D-6E8A-4147-A177-3AD203B41FA5}">
                      <a16:colId xmlns:a16="http://schemas.microsoft.com/office/drawing/2014/main" val="20003"/>
                    </a:ext>
                  </a:extLst>
                </a:gridCol>
                <a:gridCol w="534168">
                  <a:extLst>
                    <a:ext uri="{9D8B030D-6E8A-4147-A177-3AD203B41FA5}">
                      <a16:colId xmlns:a16="http://schemas.microsoft.com/office/drawing/2014/main" val="20004"/>
                    </a:ext>
                  </a:extLst>
                </a:gridCol>
                <a:gridCol w="534168">
                  <a:extLst>
                    <a:ext uri="{9D8B030D-6E8A-4147-A177-3AD203B41FA5}">
                      <a16:colId xmlns:a16="http://schemas.microsoft.com/office/drawing/2014/main" val="20005"/>
                    </a:ext>
                  </a:extLst>
                </a:gridCol>
                <a:gridCol w="532376">
                  <a:extLst>
                    <a:ext uri="{9D8B030D-6E8A-4147-A177-3AD203B41FA5}">
                      <a16:colId xmlns:a16="http://schemas.microsoft.com/office/drawing/2014/main" val="20006"/>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30" name="Text Box 14">
            <a:extLst>
              <a:ext uri="{FF2B5EF4-FFF2-40B4-BE49-F238E27FC236}">
                <a16:creationId xmlns:a16="http://schemas.microsoft.com/office/drawing/2014/main" id="{8043DE01-52A1-4371-8D8F-BB7E9013F6A6}"/>
              </a:ext>
            </a:extLst>
          </p:cNvPr>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a:t>
            </a:r>
          </a:p>
        </p:txBody>
      </p:sp>
      <p:pic>
        <p:nvPicPr>
          <p:cNvPr id="31" name="Picture 10" descr="1">
            <a:extLst>
              <a:ext uri="{FF2B5EF4-FFF2-40B4-BE49-F238E27FC236}">
                <a16:creationId xmlns:a16="http://schemas.microsoft.com/office/drawing/2014/main" id="{12C1095D-DC33-4886-99B0-625B0FCE7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a:extLst>
              <a:ext uri="{FF2B5EF4-FFF2-40B4-BE49-F238E27FC236}">
                <a16:creationId xmlns:a16="http://schemas.microsoft.com/office/drawing/2014/main" id="{391D80B7-1E67-4BEC-AB78-D190F8899FD6}"/>
              </a:ext>
            </a:extLst>
          </p:cNvPr>
          <p:cNvSpPr>
            <a:spLocks noChangeArrowheads="1"/>
          </p:cNvSpPr>
          <p:nvPr/>
        </p:nvSpPr>
        <p:spPr bwMode="auto">
          <a:xfrm>
            <a:off x="2819400" y="2057400"/>
            <a:ext cx="609600" cy="533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p>
        </p:txBody>
      </p:sp>
      <p:sp>
        <p:nvSpPr>
          <p:cNvPr id="33" name="Text Box 14">
            <a:extLst>
              <a:ext uri="{FF2B5EF4-FFF2-40B4-BE49-F238E27FC236}">
                <a16:creationId xmlns:a16="http://schemas.microsoft.com/office/drawing/2014/main" id="{1A6FE093-EC86-47AC-915A-706EDFF4B97E}"/>
              </a:ext>
            </a:extLst>
          </p:cNvPr>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5" name="Text Box 127">
            <a:extLst>
              <a:ext uri="{FF2B5EF4-FFF2-40B4-BE49-F238E27FC236}">
                <a16:creationId xmlns:a16="http://schemas.microsoft.com/office/drawing/2014/main" id="{0BE21ECE-151F-473D-A219-83EE12F252F8}"/>
              </a:ext>
            </a:extLst>
          </p:cNvPr>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p>
        </p:txBody>
      </p:sp>
      <p:sp>
        <p:nvSpPr>
          <p:cNvPr id="36" name="Text Box 128">
            <a:extLst>
              <a:ext uri="{FF2B5EF4-FFF2-40B4-BE49-F238E27FC236}">
                <a16:creationId xmlns:a16="http://schemas.microsoft.com/office/drawing/2014/main" id="{AA0D4F96-EDF1-4222-B7A9-DC0275EBC12D}"/>
              </a:ext>
            </a:extLst>
          </p:cNvPr>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p>
        </p:txBody>
      </p:sp>
      <p:sp>
        <p:nvSpPr>
          <p:cNvPr id="37" name="Text Box 138">
            <a:extLst>
              <a:ext uri="{FF2B5EF4-FFF2-40B4-BE49-F238E27FC236}">
                <a16:creationId xmlns:a16="http://schemas.microsoft.com/office/drawing/2014/main" id="{FF2A04C3-F8DA-41D8-96AB-88E92EB76EE0}"/>
              </a:ext>
            </a:extLst>
          </p:cNvPr>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graphicFrame>
        <p:nvGraphicFramePr>
          <p:cNvPr id="41" name="Group 2">
            <a:extLst>
              <a:ext uri="{FF2B5EF4-FFF2-40B4-BE49-F238E27FC236}">
                <a16:creationId xmlns:a16="http://schemas.microsoft.com/office/drawing/2014/main" id="{BD3FE8E1-D3D8-4614-ABD9-12CF47E11FA5}"/>
              </a:ext>
            </a:extLst>
          </p:cNvPr>
          <p:cNvGraphicFramePr>
            <a:graphicFrameLocks noGrp="1"/>
          </p:cNvGraphicFramePr>
          <p:nvPr/>
        </p:nvGraphicFramePr>
        <p:xfrm>
          <a:off x="5029200" y="2057400"/>
          <a:ext cx="1905000" cy="609600"/>
        </p:xfrm>
        <a:graphic>
          <a:graphicData uri="http://schemas.openxmlformats.org/drawingml/2006/table">
            <a:tbl>
              <a:tblPr/>
              <a:tblGrid>
                <a:gridCol w="635711">
                  <a:extLst>
                    <a:ext uri="{9D8B030D-6E8A-4147-A177-3AD203B41FA5}">
                      <a16:colId xmlns:a16="http://schemas.microsoft.com/office/drawing/2014/main" val="20000"/>
                    </a:ext>
                  </a:extLst>
                </a:gridCol>
                <a:gridCol w="633578">
                  <a:extLst>
                    <a:ext uri="{9D8B030D-6E8A-4147-A177-3AD203B41FA5}">
                      <a16:colId xmlns:a16="http://schemas.microsoft.com/office/drawing/2014/main" val="20001"/>
                    </a:ext>
                  </a:extLst>
                </a:gridCol>
                <a:gridCol w="635711">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42" name="Oval 163">
            <a:extLst>
              <a:ext uri="{FF2B5EF4-FFF2-40B4-BE49-F238E27FC236}">
                <a16:creationId xmlns:a16="http://schemas.microsoft.com/office/drawing/2014/main" id="{D78BF158-E122-4911-9FC5-46746FE40AE6}"/>
              </a:ext>
            </a:extLst>
          </p:cNvPr>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p>
        </p:txBody>
      </p:sp>
      <p:grpSp>
        <p:nvGrpSpPr>
          <p:cNvPr id="2" name="Group 29">
            <a:extLst>
              <a:ext uri="{FF2B5EF4-FFF2-40B4-BE49-F238E27FC236}">
                <a16:creationId xmlns:a16="http://schemas.microsoft.com/office/drawing/2014/main" id="{EA925533-CB9F-4D71-9EB1-2EFA62FA53A8}"/>
              </a:ext>
            </a:extLst>
          </p:cNvPr>
          <p:cNvGrpSpPr>
            <a:grpSpLocks/>
          </p:cNvGrpSpPr>
          <p:nvPr/>
        </p:nvGrpSpPr>
        <p:grpSpPr bwMode="auto">
          <a:xfrm>
            <a:off x="2971800" y="4343400"/>
            <a:ext cx="6553200" cy="2362200"/>
            <a:chOff x="1307" y="459"/>
            <a:chExt cx="3157" cy="3564"/>
          </a:xfrm>
        </p:grpSpPr>
        <p:pic>
          <p:nvPicPr>
            <p:cNvPr id="20585" name="Picture 30" descr="nuong">
              <a:extLst>
                <a:ext uri="{FF2B5EF4-FFF2-40B4-BE49-F238E27FC236}">
                  <a16:creationId xmlns:a16="http://schemas.microsoft.com/office/drawing/2014/main" id="{49535728-E6EE-44B1-912E-1346FD78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a:extLst>
                <a:ext uri="{FF2B5EF4-FFF2-40B4-BE49-F238E27FC236}">
                  <a16:creationId xmlns:a16="http://schemas.microsoft.com/office/drawing/2014/main" id="{96F3240A-B8D7-40ED-8D2E-1E61A86F1DBD}"/>
                </a:ext>
              </a:extLst>
            </p:cNvPr>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a:extLst>
                <a:ext uri="{FF2B5EF4-FFF2-40B4-BE49-F238E27FC236}">
                  <a16:creationId xmlns:a16="http://schemas.microsoft.com/office/drawing/2014/main" id="{BB76222D-2591-44B3-B071-A4DEAAB59536}"/>
                </a:ext>
              </a:extLst>
            </p:cNvPr>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a:extLst>
                <a:ext uri="{FF2B5EF4-FFF2-40B4-BE49-F238E27FC236}">
                  <a16:creationId xmlns:a16="http://schemas.microsoft.com/office/drawing/2014/main" id="{22F5A733-4DEE-405A-911A-95C7924AF4FB}"/>
                </a:ext>
              </a:extLst>
            </p:cNvPr>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a:extLst>
              <a:ext uri="{FF2B5EF4-FFF2-40B4-BE49-F238E27FC236}">
                <a16:creationId xmlns:a16="http://schemas.microsoft.com/office/drawing/2014/main" id="{B0495F05-0B4E-47AD-9470-C66B14B9DD5F}"/>
              </a:ext>
            </a:extLst>
          </p:cNvPr>
          <p:cNvSpPr>
            <a:spLocks/>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a:extLst>
              <a:ext uri="{FF2B5EF4-FFF2-40B4-BE49-F238E27FC236}">
                <a16:creationId xmlns:a16="http://schemas.microsoft.com/office/drawing/2014/main" id="{3864CD02-778E-4DA0-80C7-26E82E2D1C24}"/>
              </a:ext>
            </a:extLst>
          </p:cNvPr>
          <p:cNvSpPr>
            <a:spLocks/>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a:extLst>
              <a:ext uri="{FF2B5EF4-FFF2-40B4-BE49-F238E27FC236}">
                <a16:creationId xmlns:a16="http://schemas.microsoft.com/office/drawing/2014/main" id="{0F24A14F-310E-4492-A4FC-594A14F07F22}"/>
              </a:ext>
            </a:extLst>
          </p:cNvPr>
          <p:cNvSpPr>
            <a:spLocks/>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a:extLst>
              <a:ext uri="{FF2B5EF4-FFF2-40B4-BE49-F238E27FC236}">
                <a16:creationId xmlns:a16="http://schemas.microsoft.com/office/drawing/2014/main" id="{7F8E2D1A-693D-429D-9A5A-15E284F8A724}"/>
              </a:ext>
            </a:extLst>
          </p:cNvPr>
          <p:cNvSpPr>
            <a:spLocks/>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a:extLst>
              <a:ext uri="{FF2B5EF4-FFF2-40B4-BE49-F238E27FC236}">
                <a16:creationId xmlns:a16="http://schemas.microsoft.com/office/drawing/2014/main" id="{26B9FCC7-291F-4908-8DFB-47405FCFB898}"/>
              </a:ext>
            </a:extLst>
          </p:cNvPr>
          <p:cNvSpPr>
            <a:spLocks/>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a:extLst>
              <a:ext uri="{FF2B5EF4-FFF2-40B4-BE49-F238E27FC236}">
                <a16:creationId xmlns:a16="http://schemas.microsoft.com/office/drawing/2014/main" id="{DC7EC952-76D1-491A-83DC-974274B82494}"/>
              </a:ext>
            </a:extLst>
          </p:cNvPr>
          <p:cNvSpPr>
            <a:spLocks/>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a:extLst>
              <a:ext uri="{FF2B5EF4-FFF2-40B4-BE49-F238E27FC236}">
                <a16:creationId xmlns:a16="http://schemas.microsoft.com/office/drawing/2014/main" id="{66AB1700-28FF-4EFA-89ED-B4BAC4B7440A}"/>
              </a:ext>
            </a:extLst>
          </p:cNvPr>
          <p:cNvSpPr>
            <a:spLocks noChangeShapeType="1"/>
          </p:cNvSpPr>
          <p:nvPr/>
        </p:nvSpPr>
        <p:spPr bwMode="auto">
          <a:xfrm flipH="1" flipV="1">
            <a:off x="8077200" y="5562600"/>
            <a:ext cx="0" cy="5349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a:extLst>
              <a:ext uri="{FF2B5EF4-FFF2-40B4-BE49-F238E27FC236}">
                <a16:creationId xmlns:a16="http://schemas.microsoft.com/office/drawing/2014/main" id="{564B528E-5205-4240-8D1D-05A1A620E18C}"/>
              </a:ext>
            </a:extLst>
          </p:cNvPr>
          <p:cNvSpPr txBox="1">
            <a:spLocks noChangeArrowheads="1"/>
          </p:cNvSpPr>
          <p:nvPr/>
        </p:nvSpPr>
        <p:spPr bwMode="auto">
          <a:xfrm>
            <a:off x="8229600" y="5029200"/>
            <a:ext cx="1066800" cy="946150"/>
          </a:xfrm>
          <a:prstGeom prst="rect">
            <a:avLst/>
          </a:prstGeom>
          <a:no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57" name="Text Box 118">
            <a:extLst>
              <a:ext uri="{FF2B5EF4-FFF2-40B4-BE49-F238E27FC236}">
                <a16:creationId xmlns:a16="http://schemas.microsoft.com/office/drawing/2014/main" id="{134CDF60-B030-47D1-94EE-C729C3EBA601}"/>
              </a:ext>
            </a:extLst>
          </p:cNvPr>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p>
        </p:txBody>
      </p:sp>
      <p:sp>
        <p:nvSpPr>
          <p:cNvPr id="58" name="Text Box 119">
            <a:extLst>
              <a:ext uri="{FF2B5EF4-FFF2-40B4-BE49-F238E27FC236}">
                <a16:creationId xmlns:a16="http://schemas.microsoft.com/office/drawing/2014/main" id="{F6D24F20-6B1F-4889-A991-544B474EBE61}"/>
              </a:ext>
            </a:extLst>
          </p:cNvPr>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p>
        </p:txBody>
      </p:sp>
      <p:sp>
        <p:nvSpPr>
          <p:cNvPr id="59" name="Text Box 120">
            <a:extLst>
              <a:ext uri="{FF2B5EF4-FFF2-40B4-BE49-F238E27FC236}">
                <a16:creationId xmlns:a16="http://schemas.microsoft.com/office/drawing/2014/main" id="{61D46377-8896-4853-AC43-20E09166A856}"/>
              </a:ext>
            </a:extLst>
          </p:cNvPr>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p>
        </p:txBody>
      </p:sp>
      <p:sp>
        <p:nvSpPr>
          <p:cNvPr id="60" name="Text Box 155">
            <a:extLst>
              <a:ext uri="{FF2B5EF4-FFF2-40B4-BE49-F238E27FC236}">
                <a16:creationId xmlns:a16="http://schemas.microsoft.com/office/drawing/2014/main" id="{6B346D30-5174-4A14-AFA8-824458801B4D}"/>
              </a:ext>
            </a:extLst>
          </p:cNvPr>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p>
        </p:txBody>
      </p:sp>
      <p:sp>
        <p:nvSpPr>
          <p:cNvPr id="61" name="Text Box 159">
            <a:extLst>
              <a:ext uri="{FF2B5EF4-FFF2-40B4-BE49-F238E27FC236}">
                <a16:creationId xmlns:a16="http://schemas.microsoft.com/office/drawing/2014/main" id="{11A4855E-0DDA-4553-9528-55E4DBA29AA8}"/>
              </a:ext>
            </a:extLst>
          </p:cNvPr>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p>
        </p:txBody>
      </p:sp>
      <p:sp>
        <p:nvSpPr>
          <p:cNvPr id="62" name="Text Box 160">
            <a:extLst>
              <a:ext uri="{FF2B5EF4-FFF2-40B4-BE49-F238E27FC236}">
                <a16:creationId xmlns:a16="http://schemas.microsoft.com/office/drawing/2014/main" id="{EBA369A8-88A5-42AC-9729-2BB9BDB07044}"/>
              </a:ext>
            </a:extLst>
          </p:cNvPr>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p>
        </p:txBody>
      </p:sp>
      <p:graphicFrame>
        <p:nvGraphicFramePr>
          <p:cNvPr id="63" name="Group 2">
            <a:extLst>
              <a:ext uri="{FF2B5EF4-FFF2-40B4-BE49-F238E27FC236}">
                <a16:creationId xmlns:a16="http://schemas.microsoft.com/office/drawing/2014/main" id="{F6727D75-7424-4A81-819B-60CD89952532}"/>
              </a:ext>
            </a:extLst>
          </p:cNvPr>
          <p:cNvGraphicFramePr>
            <a:graphicFrameLocks noGrp="1"/>
          </p:cNvGraphicFramePr>
          <p:nvPr/>
        </p:nvGraphicFramePr>
        <p:xfrm>
          <a:off x="3581400" y="2743200"/>
          <a:ext cx="3276602" cy="685800"/>
        </p:xfrm>
        <a:graphic>
          <a:graphicData uri="http://schemas.openxmlformats.org/drawingml/2006/table">
            <a:tbl>
              <a:tblPr/>
              <a:tblGrid>
                <a:gridCol w="546712">
                  <a:extLst>
                    <a:ext uri="{9D8B030D-6E8A-4147-A177-3AD203B41FA5}">
                      <a16:colId xmlns:a16="http://schemas.microsoft.com/office/drawing/2014/main" val="20000"/>
                    </a:ext>
                  </a:extLst>
                </a:gridCol>
                <a:gridCol w="544878">
                  <a:extLst>
                    <a:ext uri="{9D8B030D-6E8A-4147-A177-3AD203B41FA5}">
                      <a16:colId xmlns:a16="http://schemas.microsoft.com/office/drawing/2014/main" val="20001"/>
                    </a:ext>
                  </a:extLst>
                </a:gridCol>
                <a:gridCol w="546712">
                  <a:extLst>
                    <a:ext uri="{9D8B030D-6E8A-4147-A177-3AD203B41FA5}">
                      <a16:colId xmlns:a16="http://schemas.microsoft.com/office/drawing/2014/main" val="20002"/>
                    </a:ext>
                  </a:extLst>
                </a:gridCol>
                <a:gridCol w="544876">
                  <a:extLst>
                    <a:ext uri="{9D8B030D-6E8A-4147-A177-3AD203B41FA5}">
                      <a16:colId xmlns:a16="http://schemas.microsoft.com/office/drawing/2014/main" val="20003"/>
                    </a:ext>
                  </a:extLst>
                </a:gridCol>
                <a:gridCol w="546712">
                  <a:extLst>
                    <a:ext uri="{9D8B030D-6E8A-4147-A177-3AD203B41FA5}">
                      <a16:colId xmlns:a16="http://schemas.microsoft.com/office/drawing/2014/main" val="20004"/>
                    </a:ext>
                  </a:extLst>
                </a:gridCol>
                <a:gridCol w="546712">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4" name="Text Box 27">
            <a:extLst>
              <a:ext uri="{FF2B5EF4-FFF2-40B4-BE49-F238E27FC236}">
                <a16:creationId xmlns:a16="http://schemas.microsoft.com/office/drawing/2014/main" id="{7C8A7367-448E-4FBC-BC41-0552389C9541}"/>
              </a:ext>
            </a:extLst>
          </p:cNvPr>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68" name="Oval 163">
            <a:extLst>
              <a:ext uri="{FF2B5EF4-FFF2-40B4-BE49-F238E27FC236}">
                <a16:creationId xmlns:a16="http://schemas.microsoft.com/office/drawing/2014/main" id="{85B31CD8-1F81-4D4C-A06A-409037EBFB51}"/>
              </a:ext>
            </a:extLst>
          </p:cNvPr>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p>
        </p:txBody>
      </p:sp>
      <p:sp>
        <p:nvSpPr>
          <p:cNvPr id="69" name="Text Box 27">
            <a:extLst>
              <a:ext uri="{FF2B5EF4-FFF2-40B4-BE49-F238E27FC236}">
                <a16:creationId xmlns:a16="http://schemas.microsoft.com/office/drawing/2014/main" id="{815A353C-C7AD-4AB1-A588-B77535316F00}"/>
              </a:ext>
            </a:extLst>
          </p:cNvPr>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74" name="Text Box 121">
            <a:extLst>
              <a:ext uri="{FF2B5EF4-FFF2-40B4-BE49-F238E27FC236}">
                <a16:creationId xmlns:a16="http://schemas.microsoft.com/office/drawing/2014/main" id="{4E599A21-3AE4-42D0-9F05-C8BB8A4395D4}"/>
              </a:ext>
            </a:extLst>
          </p:cNvPr>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p>
        </p:txBody>
      </p:sp>
      <p:sp>
        <p:nvSpPr>
          <p:cNvPr id="75" name="Text Box 122">
            <a:extLst>
              <a:ext uri="{FF2B5EF4-FFF2-40B4-BE49-F238E27FC236}">
                <a16:creationId xmlns:a16="http://schemas.microsoft.com/office/drawing/2014/main" id="{C813EE22-54C2-4350-8C0D-876D5D152B98}"/>
              </a:ext>
            </a:extLst>
          </p:cNvPr>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p>
        </p:txBody>
      </p:sp>
      <p:sp>
        <p:nvSpPr>
          <p:cNvPr id="76" name="Text Box 123">
            <a:extLst>
              <a:ext uri="{FF2B5EF4-FFF2-40B4-BE49-F238E27FC236}">
                <a16:creationId xmlns:a16="http://schemas.microsoft.com/office/drawing/2014/main" id="{33602D54-9243-4A4D-ADBE-D2E1DEDD89E2}"/>
              </a:ext>
            </a:extLst>
          </p:cNvPr>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p>
        </p:txBody>
      </p:sp>
      <p:sp>
        <p:nvSpPr>
          <p:cNvPr id="77" name="Text Box 142">
            <a:extLst>
              <a:ext uri="{FF2B5EF4-FFF2-40B4-BE49-F238E27FC236}">
                <a16:creationId xmlns:a16="http://schemas.microsoft.com/office/drawing/2014/main" id="{86F9AE74-1D28-47D1-B8E4-AC6AA5D1F505}"/>
              </a:ext>
            </a:extLst>
          </p:cNvPr>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p>
        </p:txBody>
      </p:sp>
      <p:graphicFrame>
        <p:nvGraphicFramePr>
          <p:cNvPr id="79" name="Group 2">
            <a:extLst>
              <a:ext uri="{FF2B5EF4-FFF2-40B4-BE49-F238E27FC236}">
                <a16:creationId xmlns:a16="http://schemas.microsoft.com/office/drawing/2014/main" id="{3CFFE1F1-C2B9-46AF-A362-91F8F9748092}"/>
              </a:ext>
            </a:extLst>
          </p:cNvPr>
          <p:cNvGraphicFramePr>
            <a:graphicFrameLocks noGrp="1"/>
          </p:cNvGraphicFramePr>
          <p:nvPr/>
        </p:nvGraphicFramePr>
        <p:xfrm>
          <a:off x="5257801" y="3505200"/>
          <a:ext cx="2133599" cy="609600"/>
        </p:xfrm>
        <a:graphic>
          <a:graphicData uri="http://schemas.openxmlformats.org/drawingml/2006/table">
            <a:tbl>
              <a:tblPr/>
              <a:tblGrid>
                <a:gridCol w="534296">
                  <a:extLst>
                    <a:ext uri="{9D8B030D-6E8A-4147-A177-3AD203B41FA5}">
                      <a16:colId xmlns:a16="http://schemas.microsoft.com/office/drawing/2014/main" val="20000"/>
                    </a:ext>
                  </a:extLst>
                </a:gridCol>
                <a:gridCol w="532504">
                  <a:extLst>
                    <a:ext uri="{9D8B030D-6E8A-4147-A177-3AD203B41FA5}">
                      <a16:colId xmlns:a16="http://schemas.microsoft.com/office/drawing/2014/main" val="20001"/>
                    </a:ext>
                  </a:extLst>
                </a:gridCol>
                <a:gridCol w="534296">
                  <a:extLst>
                    <a:ext uri="{9D8B030D-6E8A-4147-A177-3AD203B41FA5}">
                      <a16:colId xmlns:a16="http://schemas.microsoft.com/office/drawing/2014/main" val="20002"/>
                    </a:ext>
                  </a:extLst>
                </a:gridCol>
                <a:gridCol w="532503">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81" name="Picture 23" descr="happyface2">
            <a:extLst>
              <a:ext uri="{FF2B5EF4-FFF2-40B4-BE49-F238E27FC236}">
                <a16:creationId xmlns:a16="http://schemas.microsoft.com/office/drawing/2014/main" id="{4F24BF66-57A2-4A8D-9AE0-20E81E3611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a:extLst>
              <a:ext uri="{FF2B5EF4-FFF2-40B4-BE49-F238E27FC236}">
                <a16:creationId xmlns:a16="http://schemas.microsoft.com/office/drawing/2014/main" id="{D55C1E28-35AA-492C-8B7B-66B7C5851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a:extLst>
              <a:ext uri="{FF2B5EF4-FFF2-40B4-BE49-F238E27FC236}">
                <a16:creationId xmlns:a16="http://schemas.microsoft.com/office/drawing/2014/main" id="{29D7F59A-BDE6-45EA-AB1F-51A219F373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a:extLst>
              <a:ext uri="{FF2B5EF4-FFF2-40B4-BE49-F238E27FC236}">
                <a16:creationId xmlns:a16="http://schemas.microsoft.com/office/drawing/2014/main" id="{CFFE75DC-8F82-4D4E-855D-4DA48D7056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a:extLst>
              <a:ext uri="{FF2B5EF4-FFF2-40B4-BE49-F238E27FC236}">
                <a16:creationId xmlns:a16="http://schemas.microsoft.com/office/drawing/2014/main" id="{E30D4D20-4D24-4ADB-A100-F8F34B1B47D4}"/>
              </a:ext>
            </a:extLst>
          </p:cNvPr>
          <p:cNvPicPr>
            <a:picLocks noChangeAspect="1" noChangeArrowheads="1"/>
          </p:cNvPicPr>
          <p:nvPr/>
        </p:nvPicPr>
        <p:blipFill>
          <a:blip r:embed="rId7">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a:extLst>
              <a:ext uri="{FF2B5EF4-FFF2-40B4-BE49-F238E27FC236}">
                <a16:creationId xmlns:a16="http://schemas.microsoft.com/office/drawing/2014/main" id="{79C3CDB1-A585-4389-92AD-5A8EE25E00D3}"/>
              </a:ext>
            </a:extLst>
          </p:cNvPr>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364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CFC825-186A-C1EE-AB4C-3DD46BD6F85B}"/>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82CB6C8-5F8E-75D0-B959-25D8ADA6AE00}"/>
              </a:ext>
            </a:extLst>
          </p:cNvPr>
          <p:cNvCxnSpPr>
            <a:cxnSpLocks/>
            <a:stCxn id="2" idx="3"/>
            <a:endCxn id="10" idx="1"/>
          </p:cNvCxnSpPr>
          <p:nvPr/>
        </p:nvCxnSpPr>
        <p:spPr>
          <a:xfrm flipV="1">
            <a:off x="3371850" y="1237394"/>
            <a:ext cx="1085850" cy="21773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14D1F-0DB3-C857-F716-69E0306A4BAF}"/>
              </a:ext>
            </a:extLst>
          </p:cNvPr>
          <p:cNvSpPr/>
          <p:nvPr/>
        </p:nvSpPr>
        <p:spPr>
          <a:xfrm>
            <a:off x="4457700" y="760287"/>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tồn tại ở thể rắn, thể lỏng, thể khí.</a:t>
            </a:r>
          </a:p>
        </p:txBody>
      </p:sp>
      <p:cxnSp>
        <p:nvCxnSpPr>
          <p:cNvPr id="11" name="Straight Connector 10">
            <a:extLst>
              <a:ext uri="{FF2B5EF4-FFF2-40B4-BE49-F238E27FC236}">
                <a16:creationId xmlns:a16="http://schemas.microsoft.com/office/drawing/2014/main" id="{E8F863B3-6939-DD15-DD74-8F1832E2CF5A}"/>
              </a:ext>
            </a:extLst>
          </p:cNvPr>
          <p:cNvCxnSpPr>
            <a:cxnSpLocks/>
            <a:stCxn id="2" idx="3"/>
          </p:cNvCxnSpPr>
          <p:nvPr/>
        </p:nvCxnSpPr>
        <p:spPr>
          <a:xfrm flipV="1">
            <a:off x="3371850" y="2928135"/>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10245FD-3A04-693C-A578-FF8E333F13F3}"/>
              </a:ext>
            </a:extLst>
          </p:cNvPr>
          <p:cNvSpPr/>
          <p:nvPr/>
        </p:nvSpPr>
        <p:spPr>
          <a:xfrm>
            <a:off x="4591050" y="2057401"/>
            <a:ext cx="72675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chuyển từ thể này sang thể khác thông qua các hiện tượng: bay hơi, ngưng tụ, đông đặc, nóng chảy.</a:t>
            </a:r>
          </a:p>
        </p:txBody>
      </p:sp>
      <p:cxnSp>
        <p:nvCxnSpPr>
          <p:cNvPr id="17" name="Straight Connector 16">
            <a:extLst>
              <a:ext uri="{FF2B5EF4-FFF2-40B4-BE49-F238E27FC236}">
                <a16:creationId xmlns:a16="http://schemas.microsoft.com/office/drawing/2014/main" id="{E6503FDA-8221-A6E3-6056-7FD1BC8A9D1E}"/>
              </a:ext>
            </a:extLst>
          </p:cNvPr>
          <p:cNvCxnSpPr>
            <a:cxnSpLocks/>
            <a:stCxn id="2" idx="3"/>
            <a:endCxn id="18" idx="1"/>
          </p:cNvCxnSpPr>
          <p:nvPr/>
        </p:nvCxnSpPr>
        <p:spPr>
          <a:xfrm>
            <a:off x="3371850" y="3414713"/>
            <a:ext cx="1238250" cy="17262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81A25C6-2F0A-AEF6-2045-BAD8BDE6EEFC}"/>
              </a:ext>
            </a:extLst>
          </p:cNvPr>
          <p:cNvSpPr/>
          <p:nvPr/>
        </p:nvSpPr>
        <p:spPr>
          <a:xfrm>
            <a:off x="4610100" y="3819525"/>
            <a:ext cx="7267575" cy="2642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Trong điều kiện tự nhiên, nước từ mặt đất, sông, hồ, biển,... bay hơi vào trong không khí rồi ngưng tụ thành giọt nước nhỏ li ti. Những giọt nước lớn dần rồi rơi xuống thành mưa và trở về với đất, sông, hồ, biển,... Hiện tượng đó được lặp đi lặp lại tạo thành “vòng tuần hoàn của nước trong tự nhiên”.</a:t>
            </a:r>
          </a:p>
        </p:txBody>
      </p:sp>
    </p:spTree>
    <p:extLst>
      <p:ext uri="{BB962C8B-B14F-4D97-AF65-F5344CB8AC3E}">
        <p14:creationId xmlns:p14="http://schemas.microsoft.com/office/powerpoint/2010/main" val="3241809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4D823-59C8-3D20-C66F-0E68C65BAC79}"/>
              </a:ext>
            </a:extLst>
          </p:cNvPr>
          <p:cNvPicPr>
            <a:picLocks noChangeAspect="1"/>
          </p:cNvPicPr>
          <p:nvPr/>
        </p:nvPicPr>
        <p:blipFill>
          <a:blip r:embed="rId3"/>
          <a:stretch>
            <a:fillRect/>
          </a:stretch>
        </p:blipFill>
        <p:spPr>
          <a:xfrm>
            <a:off x="2176381" y="1615701"/>
            <a:ext cx="7736495" cy="1859441"/>
          </a:xfrm>
          <a:prstGeom prst="rect">
            <a:avLst/>
          </a:prstGeom>
        </p:spPr>
      </p:pic>
    </p:spTree>
    <p:extLst>
      <p:ext uri="{BB962C8B-B14F-4D97-AF65-F5344CB8AC3E}">
        <p14:creationId xmlns:p14="http://schemas.microsoft.com/office/powerpoint/2010/main" val="1164897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131D9-91B7-0AEB-077F-3D2EC6ED2C45}"/>
              </a:ext>
            </a:extLst>
          </p:cNvPr>
          <p:cNvPicPr>
            <a:picLocks noChangeAspect="1"/>
          </p:cNvPicPr>
          <p:nvPr/>
        </p:nvPicPr>
        <p:blipFill>
          <a:blip r:embed="rId3"/>
          <a:stretch>
            <a:fillRect/>
          </a:stretch>
        </p:blipFill>
        <p:spPr>
          <a:xfrm>
            <a:off x="424665" y="463942"/>
            <a:ext cx="1828800" cy="628650"/>
          </a:xfrm>
          <a:prstGeom prst="rect">
            <a:avLst/>
          </a:prstGeom>
        </p:spPr>
      </p:pic>
      <p:pic>
        <p:nvPicPr>
          <p:cNvPr id="6" name="Picture 5">
            <a:extLst>
              <a:ext uri="{FF2B5EF4-FFF2-40B4-BE49-F238E27FC236}">
                <a16:creationId xmlns:a16="http://schemas.microsoft.com/office/drawing/2014/main" id="{8AE22EA4-3A6A-EE70-1AF0-52AE8085C8FA}"/>
              </a:ext>
            </a:extLst>
          </p:cNvPr>
          <p:cNvPicPr>
            <a:picLocks noChangeAspect="1"/>
          </p:cNvPicPr>
          <p:nvPr/>
        </p:nvPicPr>
        <p:blipFill>
          <a:blip r:embed="rId4"/>
          <a:stretch>
            <a:fillRect/>
          </a:stretch>
        </p:blipFill>
        <p:spPr>
          <a:xfrm>
            <a:off x="672956" y="1512175"/>
            <a:ext cx="10310117" cy="4541856"/>
          </a:xfrm>
          <a:prstGeom prst="rect">
            <a:avLst/>
          </a:prstGeom>
        </p:spPr>
      </p:pic>
    </p:spTree>
    <p:extLst>
      <p:ext uri="{BB962C8B-B14F-4D97-AF65-F5344CB8AC3E}">
        <p14:creationId xmlns:p14="http://schemas.microsoft.com/office/powerpoint/2010/main" val="319642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0C7C33-3A37-BDF9-3906-622DE0C99F86}"/>
              </a:ext>
            </a:extLst>
          </p:cNvPr>
          <p:cNvPicPr>
            <a:picLocks noChangeAspect="1"/>
          </p:cNvPicPr>
          <p:nvPr/>
        </p:nvPicPr>
        <p:blipFill>
          <a:blip r:embed="rId3"/>
          <a:stretch>
            <a:fillRect/>
          </a:stretch>
        </p:blipFill>
        <p:spPr>
          <a:xfrm>
            <a:off x="2300231" y="191053"/>
            <a:ext cx="7468247" cy="5797798"/>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2C06E3C4-FCE3-1936-6120-03A15C372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3" name="图片 2">
            <a:extLst>
              <a:ext uri="{FF2B5EF4-FFF2-40B4-BE49-F238E27FC236}">
                <a16:creationId xmlns:a16="http://schemas.microsoft.com/office/drawing/2014/main" id="{723CCB44-1165-BEB1-3757-03F44053F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a:extLst>
              <a:ext uri="{FF2B5EF4-FFF2-40B4-BE49-F238E27FC236}">
                <a16:creationId xmlns:a16="http://schemas.microsoft.com/office/drawing/2014/main" id="{F2CD7D98-2EFD-2DBC-2892-57949EF9F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a:extLst>
              <a:ext uri="{FF2B5EF4-FFF2-40B4-BE49-F238E27FC236}">
                <a16:creationId xmlns:a16="http://schemas.microsoft.com/office/drawing/2014/main" id="{22130DB4-B7D6-9F46-527B-31B01374220F}"/>
              </a:ext>
            </a:extLst>
          </p:cNvPr>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òng tuần hoàn của nước trên Trái Đất _ Sawavietnam #67">
            <a:hlinkClick r:id="" action="ppaction://media"/>
            <a:extLst>
              <a:ext uri="{FF2B5EF4-FFF2-40B4-BE49-F238E27FC236}">
                <a16:creationId xmlns:a16="http://schemas.microsoft.com/office/drawing/2014/main" id="{E90F59B9-3BF6-4197-921D-19FA83C0CF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4525328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54C9BDF-6102-E8C3-A5B2-7C182246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5"/>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a:hlinkClick r:id="" action="ppaction://media"/>
            <a:extLst>
              <a:ext uri="{FF2B5EF4-FFF2-40B4-BE49-F238E27FC236}">
                <a16:creationId xmlns:a16="http://schemas.microsoft.com/office/drawing/2014/main" id="{9FB3877A-E900-FE5F-0B3B-C342B2A48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515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a:extLst>
              <a:ext uri="{FF2B5EF4-FFF2-40B4-BE49-F238E27FC236}">
                <a16:creationId xmlns:a16="http://schemas.microsoft.com/office/drawing/2014/main" id="{BF93A697-FDD1-44C4-5410-9EF78401910E}"/>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7573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269184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375</TotalTime>
  <Words>935</Words>
  <Application>Microsoft Office PowerPoint</Application>
  <PresentationFormat>Widescreen</PresentationFormat>
  <Paragraphs>94</Paragraphs>
  <Slides>21</Slides>
  <Notes>19</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等线</vt:lpstr>
      <vt:lpstr>等线 Light</vt:lpstr>
      <vt:lpstr>微软雅黑</vt:lpstr>
      <vt:lpstr>#9Slide05 Phobia</vt:lpstr>
      <vt:lpstr>Arial</vt:lpstr>
      <vt:lpstr>Calibri</vt:lpstr>
      <vt:lpstr>Cambria</vt:lpstr>
      <vt:lpstr>Times New Roman</vt:lpstr>
      <vt:lpstr>字魂105号-简雅黑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39</cp:revision>
  <dcterms:created xsi:type="dcterms:W3CDTF">2023-07-04T05:48:15Z</dcterms:created>
  <dcterms:modified xsi:type="dcterms:W3CDTF">2023-08-11T14:15:52Z</dcterms:modified>
  <cp:category>9Slide.vn</cp:category>
</cp:coreProperties>
</file>