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8"/>
  </p:notesMasterIdLst>
  <p:sldIdLst>
    <p:sldId id="257" r:id="rId2"/>
    <p:sldId id="263" r:id="rId3"/>
    <p:sldId id="268" r:id="rId4"/>
    <p:sldId id="342" r:id="rId5"/>
    <p:sldId id="337" r:id="rId6"/>
    <p:sldId id="321" r:id="rId7"/>
    <p:sldId id="338" r:id="rId8"/>
    <p:sldId id="339" r:id="rId9"/>
    <p:sldId id="340" r:id="rId10"/>
    <p:sldId id="341" r:id="rId11"/>
    <p:sldId id="271" r:id="rId12"/>
    <p:sldId id="276" r:id="rId13"/>
    <p:sldId id="279" r:id="rId14"/>
    <p:sldId id="343" r:id="rId15"/>
    <p:sldId id="344" r:id="rId16"/>
    <p:sldId id="345" r:id="rId17"/>
    <p:sldId id="346" r:id="rId18"/>
    <p:sldId id="347" r:id="rId19"/>
    <p:sldId id="349" r:id="rId20"/>
    <p:sldId id="350" r:id="rId21"/>
    <p:sldId id="351" r:id="rId22"/>
    <p:sldId id="352" r:id="rId23"/>
    <p:sldId id="353" r:id="rId24"/>
    <p:sldId id="354" r:id="rId25"/>
    <p:sldId id="359" r:id="rId26"/>
    <p:sldId id="355" r:id="rId27"/>
    <p:sldId id="356" r:id="rId28"/>
    <p:sldId id="357" r:id="rId29"/>
    <p:sldId id="358" r:id="rId30"/>
    <p:sldId id="361" r:id="rId31"/>
    <p:sldId id="360"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49" autoAdjust="0"/>
  </p:normalViewPr>
  <p:slideViewPr>
    <p:cSldViewPr snapToGrid="0">
      <p:cViewPr varScale="1">
        <p:scale>
          <a:sx n="51" d="100"/>
          <a:sy n="51" d="100"/>
        </p:scale>
        <p:origin x="1482"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Tree>
    <p:extLst>
      <p:ext uri="{BB962C8B-B14F-4D97-AF65-F5344CB8AC3E}">
        <p14:creationId xmlns:p14="http://schemas.microsoft.com/office/powerpoint/2010/main" val="205636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292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494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699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4310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89010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100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509866"/>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17658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7940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3081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88981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276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85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8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8476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86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AA0B39-2997-42F1-9E41-94AF42F0CA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3734267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3" r:id="rId13"/>
    <p:sldLayoutId id="2147483704" r:id="rId14"/>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1.gif"/><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6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2.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23.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69.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70.jpe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74.jpe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a:extLst>
              <a:ext uri="{FF2B5EF4-FFF2-40B4-BE49-F238E27FC236}">
                <a16:creationId xmlns:a16="http://schemas.microsoft.com/office/drawing/2014/main" id="{A651DB75-293B-D484-4944-F9C335F15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7"/>
          <a:stretch>
            <a:fillRect/>
          </a:stretch>
        </p:blipFill>
        <p:spPr>
          <a:xfrm>
            <a:off x="464635" y="1522156"/>
            <a:ext cx="11918713"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8"/>
          <a:stretch>
            <a:fillRect/>
          </a:stretch>
        </p:blipFill>
        <p:spPr>
          <a:xfrm>
            <a:off x="-232318" y="-202684"/>
            <a:ext cx="3512379" cy="1494772"/>
          </a:xfrm>
          <a:prstGeom prst="rect">
            <a:avLst/>
          </a:prstGeom>
        </p:spPr>
      </p:pic>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32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E5864849-E8BB-8BCC-02BB-F591A1BE9AE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2CA9C1-82A6-D2A4-3769-95BEDAC04CF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E4F012C-59A7-1D4F-7ABB-1098F6900C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A85D96C-FB1A-963A-6771-98C309E6AB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163800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260</TotalTime>
  <Words>915</Words>
  <Application>Microsoft Office PowerPoint</Application>
  <PresentationFormat>Widescreen</PresentationFormat>
  <Paragraphs>109</Paragraphs>
  <Slides>46</Slides>
  <Notes>39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等线</vt:lpstr>
      <vt:lpstr>Arial</vt:lpstr>
      <vt:lpstr>Calibri</vt:lpstr>
      <vt:lpstr>Cambria</vt:lpstr>
      <vt:lpstr>Franklin Gothic Book</vt:lpstr>
      <vt:lpstr>UTM Edwardian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57</cp:revision>
  <dcterms:created xsi:type="dcterms:W3CDTF">2023-04-10T09:50:12Z</dcterms:created>
  <dcterms:modified xsi:type="dcterms:W3CDTF">2023-08-11T14:18:04Z</dcterms:modified>
  <cp:category>9Slide.vn</cp:category>
</cp:coreProperties>
</file>