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sldIdLst>
    <p:sldId id="257" r:id="rId2"/>
    <p:sldId id="7662" r:id="rId3"/>
    <p:sldId id="7663" r:id="rId4"/>
    <p:sldId id="7664" r:id="rId5"/>
    <p:sldId id="259" r:id="rId6"/>
    <p:sldId id="7665" r:id="rId7"/>
    <p:sldId id="7666" r:id="rId8"/>
    <p:sldId id="7667" r:id="rId9"/>
    <p:sldId id="7681" r:id="rId10"/>
    <p:sldId id="7682" r:id="rId11"/>
    <p:sldId id="7669" r:id="rId12"/>
    <p:sldId id="7668" r:id="rId13"/>
    <p:sldId id="7670" r:id="rId14"/>
    <p:sldId id="7683" r:id="rId15"/>
    <p:sldId id="7671" r:id="rId16"/>
    <p:sldId id="331" r:id="rId17"/>
    <p:sldId id="333" r:id="rId18"/>
    <p:sldId id="348" r:id="rId19"/>
    <p:sldId id="334" r:id="rId20"/>
    <p:sldId id="353" r:id="rId21"/>
    <p:sldId id="350" r:id="rId22"/>
    <p:sldId id="7684" r:id="rId23"/>
    <p:sldId id="7685" r:id="rId24"/>
    <p:sldId id="7686" r:id="rId25"/>
    <p:sldId id="7673" r:id="rId26"/>
    <p:sldId id="76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825" autoAdjust="0"/>
  </p:normalViewPr>
  <p:slideViewPr>
    <p:cSldViewPr snapToGrid="0">
      <p:cViewPr varScale="1">
        <p:scale>
          <a:sx n="45" d="100"/>
          <a:sy n="45" d="100"/>
        </p:scale>
        <p:origin x="168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extLst>
      <p:ext uri="{BB962C8B-B14F-4D97-AF65-F5344CB8AC3E}">
        <p14:creationId xmlns:p14="http://schemas.microsoft.com/office/powerpoint/2010/main" val="27336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06103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415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0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27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3333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extLst>
      <p:ext uri="{BB962C8B-B14F-4D97-AF65-F5344CB8AC3E}">
        <p14:creationId xmlns:p14="http://schemas.microsoft.com/office/powerpoint/2010/main" val="51241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70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09819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810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75650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60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05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0965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55072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057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85160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97373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075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0862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8/11/2023</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21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425B0CC-B1E6-44DA-8F6F-A3FCEFC1D9C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402411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9"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artoon cloud with a black background&#10;&#10;Description automatically generated">
            <a:extLst>
              <a:ext uri="{FF2B5EF4-FFF2-40B4-BE49-F238E27FC236}">
                <a16:creationId xmlns:a16="http://schemas.microsoft.com/office/drawing/2014/main" id="{6B5DB035-97B3-852E-02FD-36CABFA77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a:extLst>
              <a:ext uri="{FF2B5EF4-FFF2-40B4-BE49-F238E27FC236}">
                <a16:creationId xmlns:a16="http://schemas.microsoft.com/office/drawing/2014/main" id="{CC346AEF-CE6A-DCF2-0605-562A3E2F74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5011" b="-9313"/>
          <a:stretch/>
        </p:blipFill>
        <p:spPr>
          <a:xfrm>
            <a:off x="93550" y="0"/>
            <a:ext cx="3267398" cy="1807498"/>
          </a:xfrm>
          <a:prstGeom prst="rect">
            <a:avLst/>
          </a:prstGeom>
        </p:spPr>
      </p:pic>
      <p:pic>
        <p:nvPicPr>
          <p:cNvPr id="4" name="Picture 3">
            <a:extLst>
              <a:ext uri="{FF2B5EF4-FFF2-40B4-BE49-F238E27FC236}">
                <a16:creationId xmlns:a16="http://schemas.microsoft.com/office/drawing/2014/main" id="{8EAEDDA9-173F-9544-0C52-BC3599A84043}"/>
              </a:ext>
            </a:extLst>
          </p:cNvPr>
          <p:cNvPicPr>
            <a:picLocks noChangeAspect="1"/>
          </p:cNvPicPr>
          <p:nvPr/>
        </p:nvPicPr>
        <p:blipFill>
          <a:blip r:embed="rId6"/>
          <a:stretch>
            <a:fillRect/>
          </a:stretch>
        </p:blipFill>
        <p:spPr>
          <a:xfrm>
            <a:off x="4349207" y="883166"/>
            <a:ext cx="3878267" cy="1650484"/>
          </a:xfrm>
          <a:prstGeom prst="rect">
            <a:avLst/>
          </a:prstGeom>
        </p:spPr>
      </p:pic>
      <p:grpSp>
        <p:nvGrpSpPr>
          <p:cNvPr id="7" name="Group 6">
            <a:extLst>
              <a:ext uri="{FF2B5EF4-FFF2-40B4-BE49-F238E27FC236}">
                <a16:creationId xmlns:a16="http://schemas.microsoft.com/office/drawing/2014/main" id="{13FF03A2-00F7-3AAD-4EBC-775C2E373BBF}"/>
              </a:ext>
            </a:extLst>
          </p:cNvPr>
          <p:cNvGrpSpPr/>
          <p:nvPr/>
        </p:nvGrpSpPr>
        <p:grpSpPr>
          <a:xfrm rot="20101935">
            <a:off x="986242" y="1387477"/>
            <a:ext cx="2852334" cy="1346200"/>
            <a:chOff x="1347402" y="1596803"/>
            <a:chExt cx="3848705" cy="1651404"/>
          </a:xfrm>
        </p:grpSpPr>
        <p:grpSp>
          <p:nvGrpSpPr>
            <p:cNvPr id="8" name="Group 7">
              <a:extLst>
                <a:ext uri="{FF2B5EF4-FFF2-40B4-BE49-F238E27FC236}">
                  <a16:creationId xmlns:a16="http://schemas.microsoft.com/office/drawing/2014/main" id="{B28F807F-A17C-020A-3F78-FDEB8267D2ED}"/>
                </a:ext>
              </a:extLst>
            </p:cNvPr>
            <p:cNvGrpSpPr/>
            <p:nvPr/>
          </p:nvGrpSpPr>
          <p:grpSpPr>
            <a:xfrm>
              <a:off x="1347402" y="1596803"/>
              <a:ext cx="3848705" cy="1651404"/>
              <a:chOff x="1399759" y="1639297"/>
              <a:chExt cx="3848705" cy="1651404"/>
            </a:xfrm>
          </p:grpSpPr>
          <p:pic>
            <p:nvPicPr>
              <p:cNvPr id="10" name="Picture 9">
                <a:extLst>
                  <a:ext uri="{FF2B5EF4-FFF2-40B4-BE49-F238E27FC236}">
                    <a16:creationId xmlns:a16="http://schemas.microsoft.com/office/drawing/2014/main" id="{FEA1D915-72E7-0C43-ADBB-E4AD4EBDA59C}"/>
                  </a:ext>
                </a:extLst>
              </p:cNvPr>
              <p:cNvPicPr>
                <a:picLocks noChangeAspect="1"/>
              </p:cNvPicPr>
              <p:nvPr/>
            </p:nvPicPr>
            <p:blipFill rotWithShape="1">
              <a:blip r:embed="rId7">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1" name="Rectangle 10">
                <a:extLst>
                  <a:ext uri="{FF2B5EF4-FFF2-40B4-BE49-F238E27FC236}">
                    <a16:creationId xmlns:a16="http://schemas.microsoft.com/office/drawing/2014/main" id="{5CA2148C-C1FF-A9C9-7D21-853AD26DA28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E40FA25-C6B2-2AD5-0735-FAB2DAA51952}"/>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a:extLst>
              <a:ext uri="{FF2B5EF4-FFF2-40B4-BE49-F238E27FC236}">
                <a16:creationId xmlns:a16="http://schemas.microsoft.com/office/drawing/2014/main" id="{401EAD80-6860-A9FF-7602-B2BF2DBF9854}"/>
              </a:ext>
            </a:extLst>
          </p:cNvPr>
          <p:cNvPicPr>
            <a:picLocks noChangeAspect="1"/>
          </p:cNvPicPr>
          <p:nvPr/>
        </p:nvPicPr>
        <p:blipFill>
          <a:blip r:embed="rId8"/>
          <a:stretch>
            <a:fillRect/>
          </a:stretch>
        </p:blipFill>
        <p:spPr>
          <a:xfrm>
            <a:off x="2168282" y="2163557"/>
            <a:ext cx="8541236" cy="32738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E30F415-6FB1-99AC-6B58-01FB2EBC677F}"/>
              </a:ext>
            </a:extLst>
          </p:cNvPr>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50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id="{EB77E898-3865-2485-CF8B-7200BC7FD0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id="{316BD6FB-76F8-3248-7A1C-3A9F92C5AA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id="{8D0CF023-EF80-8952-4A44-26EA45F7B7FD}"/>
              </a:ext>
            </a:extLst>
          </p:cNvPr>
          <p:cNvGrpSpPr/>
          <p:nvPr/>
        </p:nvGrpSpPr>
        <p:grpSpPr>
          <a:xfrm>
            <a:off x="3341802" y="669046"/>
            <a:ext cx="5614100" cy="1015663"/>
            <a:chOff x="7026460" y="2579491"/>
            <a:chExt cx="4129874" cy="3979589"/>
          </a:xfrm>
        </p:grpSpPr>
        <p:sp>
          <p:nvSpPr>
            <p:cNvPr id="4048" name="TextBox 4047">
              <a:extLst>
                <a:ext uri="{FF2B5EF4-FFF2-40B4-BE49-F238E27FC236}">
                  <a16:creationId xmlns:a16="http://schemas.microsoft.com/office/drawing/2014/main" id="{46B63433-1C20-DB5E-35FD-001888DBF2F0}"/>
                </a:ext>
              </a:extLst>
            </p:cNvPr>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id="{DC567E0B-C742-9B0A-76A3-8629F7E5D985}"/>
                </a:ext>
              </a:extLst>
            </p:cNvPr>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7">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id="{AE5A756D-7D0B-C7CB-A8F1-0BBEEAB51CC8}"/>
                  </a:ext>
                </a:extLst>
              </p:cNvPr>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id="{D7EEBE05-B41E-0D2E-E57E-D566CD98494B}"/>
                </a:ext>
              </a:extLst>
            </p:cNvPr>
            <p:cNvPicPr>
              <a:picLocks noChangeAspect="1"/>
            </p:cNvPicPr>
            <p:nvPr/>
          </p:nvPicPr>
          <p:blipFill rotWithShape="1">
            <a:blip r:embed="rId4">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id="{735F985A-879C-12EE-C673-0A332AA6C1DB}"/>
                </a:ext>
              </a:extLst>
            </p:cNvPr>
            <p:cNvPicPr>
              <a:picLocks noChangeAspect="1"/>
            </p:cNvPicPr>
            <p:nvPr/>
          </p:nvPicPr>
          <p:blipFill rotWithShape="1">
            <a:blip r:embed="rId4">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id="{0BE49DF1-5753-9CB4-6692-AEB062087E8A}"/>
              </a:ext>
            </a:extLst>
          </p:cNvPr>
          <p:cNvPicPr>
            <a:picLocks noChangeAspect="1"/>
          </p:cNvPicPr>
          <p:nvPr/>
        </p:nvPicPr>
        <p:blipFill>
          <a:blip r:embed="rId5"/>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id="{59707871-CEFF-F91E-A70E-E7A54E510199}"/>
              </a:ext>
            </a:extLst>
          </p:cNvPr>
          <p:cNvPicPr>
            <a:picLocks noChangeAspect="1"/>
          </p:cNvPicPr>
          <p:nvPr/>
        </p:nvPicPr>
        <p:blipFill>
          <a:blip r:embed="rId6"/>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8F152227-6B12-030A-FAF5-3277A4ECF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0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09A0EF-AA57-D698-88DA-38BD6A5C0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392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39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48581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Google Shape;4003;p26"/>
          <p:cNvSpPr txBox="1">
            <a:spLocks noGrp="1"/>
          </p:cNvSpPr>
          <p:nvPr>
            <p:ph type="title"/>
          </p:nvPr>
        </p:nvSpPr>
        <p:spPr>
          <a:xfrm>
            <a:off x="3608705" y="322580"/>
            <a:ext cx="433514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a:extLst>
              <a:ext uri="{FF2B5EF4-FFF2-40B4-BE49-F238E27FC236}">
                <a16:creationId xmlns:a16="http://schemas.microsoft.com/office/drawing/2014/main" id="{7BF7BED0-AA07-51B9-CC82-4A4ACB7AA1EA}"/>
              </a:ext>
            </a:extLst>
          </p:cNvPr>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3052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id="{CE72F674-556B-911D-908A-F94121AA3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479969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7DB6268F-787D-EDDC-37B3-92988DE8392B}"/>
              </a:ext>
            </a:extLst>
          </p:cNvPr>
          <p:cNvPicPr>
            <a:picLocks noChangeAspect="1"/>
          </p:cNvPicPr>
          <p:nvPr/>
        </p:nvPicPr>
        <p:blipFill>
          <a:blip r:embed="rId4"/>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2016140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7725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01859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083CC-2E83-9CC1-9A95-F1F49CA43F9E}"/>
              </a:ext>
            </a:extLst>
          </p:cNvPr>
          <p:cNvSpPr txBox="1"/>
          <p:nvPr/>
        </p:nvSpPr>
        <p:spPr>
          <a:xfrm>
            <a:off x="3852397" y="2084227"/>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1FD20E2B-AEC1-FA2F-3523-BA80D1A00E2A}"/>
              </a:ext>
            </a:extLst>
          </p:cNvPr>
          <p:cNvPicPr>
            <a:picLocks noChangeAspect="1"/>
          </p:cNvPicPr>
          <p:nvPr/>
        </p:nvPicPr>
        <p:blipFill>
          <a:blip r:embed="rId4"/>
          <a:stretch>
            <a:fillRect/>
          </a:stretch>
        </p:blipFill>
        <p:spPr>
          <a:xfrm rot="737208" flipH="1">
            <a:off x="2660282" y="2001576"/>
            <a:ext cx="919996" cy="919996"/>
          </a:xfrm>
          <a:prstGeom prst="rect">
            <a:avLst/>
          </a:prstGeom>
        </p:spPr>
      </p:pic>
      <p:sp>
        <p:nvSpPr>
          <p:cNvPr id="6" name="TextBox 5">
            <a:extLst>
              <a:ext uri="{FF2B5EF4-FFF2-40B4-BE49-F238E27FC236}">
                <a16:creationId xmlns:a16="http://schemas.microsoft.com/office/drawing/2014/main" id="{D3375C28-CDA8-2ACC-42C2-EA1A4F932DE8}"/>
              </a:ext>
            </a:extLst>
          </p:cNvPr>
          <p:cNvSpPr txBox="1"/>
          <p:nvPr/>
        </p:nvSpPr>
        <p:spPr>
          <a:xfrm>
            <a:off x="3852397" y="3065239"/>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439EB22E-5FE2-8D69-8AB3-32B7A5E186E5}"/>
              </a:ext>
            </a:extLst>
          </p:cNvPr>
          <p:cNvPicPr>
            <a:picLocks noChangeAspect="1"/>
          </p:cNvPicPr>
          <p:nvPr/>
        </p:nvPicPr>
        <p:blipFill>
          <a:blip r:embed="rId4"/>
          <a:stretch>
            <a:fillRect/>
          </a:stretch>
        </p:blipFill>
        <p:spPr>
          <a:xfrm rot="737208" flipH="1">
            <a:off x="2660282" y="2982588"/>
            <a:ext cx="919996" cy="919996"/>
          </a:xfrm>
          <a:prstGeom prst="rect">
            <a:avLst/>
          </a:prstGeom>
        </p:spPr>
      </p:pic>
      <p:sp>
        <p:nvSpPr>
          <p:cNvPr id="8" name="TextBox 7">
            <a:extLst>
              <a:ext uri="{FF2B5EF4-FFF2-40B4-BE49-F238E27FC236}">
                <a16:creationId xmlns:a16="http://schemas.microsoft.com/office/drawing/2014/main" id="{16334B8D-72D4-5226-C1D1-87B1BD90E65F}"/>
              </a:ext>
            </a:extLst>
          </p:cNvPr>
          <p:cNvSpPr txBox="1"/>
          <p:nvPr/>
        </p:nvSpPr>
        <p:spPr>
          <a:xfrm>
            <a:off x="3852397" y="4046251"/>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14AF9325-80AC-3E03-A61D-5DCE21D15F73}"/>
              </a:ext>
            </a:extLst>
          </p:cNvPr>
          <p:cNvPicPr>
            <a:picLocks noChangeAspect="1"/>
          </p:cNvPicPr>
          <p:nvPr/>
        </p:nvPicPr>
        <p:blipFill>
          <a:blip r:embed="rId4"/>
          <a:stretch>
            <a:fillRect/>
          </a:stretch>
        </p:blipFill>
        <p:spPr>
          <a:xfrm rot="737208" flipH="1">
            <a:off x="2660282" y="3963600"/>
            <a:ext cx="919996" cy="919996"/>
          </a:xfrm>
          <a:prstGeom prst="rect">
            <a:avLst/>
          </a:prstGeom>
        </p:spPr>
      </p:pic>
      <p:sp>
        <p:nvSpPr>
          <p:cNvPr id="11" name="TextBox 10">
            <a:extLst>
              <a:ext uri="{FF2B5EF4-FFF2-40B4-BE49-F238E27FC236}">
                <a16:creationId xmlns:a16="http://schemas.microsoft.com/office/drawing/2014/main" id="{995A6A2D-EFD9-AF05-F9AF-81607A8E4F67}"/>
              </a:ext>
            </a:extLst>
          </p:cNvPr>
          <p:cNvSpPr txBox="1"/>
          <p:nvPr/>
        </p:nvSpPr>
        <p:spPr>
          <a:xfrm>
            <a:off x="3852397" y="5027263"/>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17AB36B0-124D-5B58-C67E-5D4DC5ED8C6F}"/>
              </a:ext>
            </a:extLst>
          </p:cNvPr>
          <p:cNvPicPr>
            <a:picLocks noChangeAspect="1"/>
          </p:cNvPicPr>
          <p:nvPr/>
        </p:nvPicPr>
        <p:blipFill>
          <a:blip r:embed="rId4"/>
          <a:stretch>
            <a:fillRect/>
          </a:stretch>
        </p:blipFill>
        <p:spPr>
          <a:xfrm rot="737208" flipH="1">
            <a:off x="2660282" y="4944612"/>
            <a:ext cx="919996" cy="919996"/>
          </a:xfrm>
          <a:prstGeom prst="rect">
            <a:avLst/>
          </a:prstGeom>
        </p:spPr>
      </p:pic>
      <p:pic>
        <p:nvPicPr>
          <p:cNvPr id="27" name="Picture 26">
            <a:extLst>
              <a:ext uri="{FF2B5EF4-FFF2-40B4-BE49-F238E27FC236}">
                <a16:creationId xmlns:a16="http://schemas.microsoft.com/office/drawing/2014/main" id="{2356A9CB-973A-FF65-DFC1-26A52DFD86E8}"/>
              </a:ext>
            </a:extLst>
          </p:cNvPr>
          <p:cNvPicPr>
            <a:picLocks noChangeAspect="1"/>
          </p:cNvPicPr>
          <p:nvPr/>
        </p:nvPicPr>
        <p:blipFill>
          <a:blip r:embed="rId5"/>
          <a:stretch>
            <a:fillRect/>
          </a:stretch>
        </p:blipFill>
        <p:spPr>
          <a:xfrm>
            <a:off x="3505355" y="842723"/>
            <a:ext cx="5200339" cy="1133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6C270-F174-C876-7788-A45AA25CDE80}"/>
              </a:ext>
            </a:extLst>
          </p:cNvPr>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6"/>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7"/>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8"/>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id="{5B51AD1A-D1B0-9A03-879F-CBE60535D418}"/>
              </a:ext>
            </a:extLst>
          </p:cNvPr>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AC591-C745-F613-E5B4-AA44654D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id="{14852A85-1C07-4CDC-BF6D-D451FF74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03198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id="{D1A98AD2-5991-80A8-1280-BC20063CF78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id="{5C260DEE-9634-CD8B-96CB-9EE6AE4E0F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id="{94911F36-8CA0-EA9D-DCD2-7622F979ACDE}"/>
              </a:ext>
            </a:extLst>
          </p:cNvPr>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id="{5E3F65B4-30F1-5C99-57F4-8429E5D4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id="{AAA4DAB4-4A4C-D75C-303C-2F48CD42A2AD}"/>
              </a:ext>
            </a:extLst>
          </p:cNvPr>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id="{F4742528-1121-8E17-3878-B12A7A35081B}"/>
              </a:ext>
            </a:extLst>
          </p:cNvPr>
          <p:cNvPicPr>
            <a:picLocks noChangeAspect="1"/>
          </p:cNvPicPr>
          <p:nvPr/>
        </p:nvPicPr>
        <p:blipFill>
          <a:blip r:embed="rId4"/>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1506961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131</TotalTime>
  <Words>810</Words>
  <Application>Microsoft Office PowerPoint</Application>
  <PresentationFormat>Widescreen</PresentationFormat>
  <Paragraphs>72</Paragraphs>
  <Slides>26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#9Slide05 SVNClementine</vt:lpstr>
      <vt:lpstr>Algerian</vt:lpstr>
      <vt:lpstr>Arial</vt:lpstr>
      <vt:lpstr>Broadway</vt:lpstr>
      <vt:lpstr>Calibri</vt:lpstr>
      <vt:lpstr>Calibri Light</vt:lpstr>
      <vt:lpstr>Cambria</vt:lpstr>
      <vt:lpstr>Tahoma</vt:lpstr>
      <vt:lpstr>1_Office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40</cp:revision>
  <dcterms:created xsi:type="dcterms:W3CDTF">2023-07-06T09:16:36Z</dcterms:created>
  <dcterms:modified xsi:type="dcterms:W3CDTF">2023-08-11T14:19:38Z</dcterms:modified>
  <cp:category>9Slide.vn</cp:category>
</cp:coreProperties>
</file>