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sldIdLst>
    <p:sldId id="257" r:id="rId2"/>
    <p:sldId id="285" r:id="rId3"/>
    <p:sldId id="267" r:id="rId4"/>
    <p:sldId id="259" r:id="rId5"/>
    <p:sldId id="263" r:id="rId6"/>
    <p:sldId id="2007577211" r:id="rId7"/>
    <p:sldId id="2007577212" r:id="rId8"/>
    <p:sldId id="293" r:id="rId9"/>
    <p:sldId id="280" r:id="rId10"/>
    <p:sldId id="2007577213" r:id="rId11"/>
    <p:sldId id="2007577214" r:id="rId12"/>
    <p:sldId id="277" r:id="rId13"/>
    <p:sldId id="2007577215" r:id="rId14"/>
    <p:sldId id="2007577216" r:id="rId15"/>
    <p:sldId id="2007577217" r:id="rId16"/>
    <p:sldId id="2007577218" r:id="rId17"/>
    <p:sldId id="2007577219" r:id="rId18"/>
    <p:sldId id="2007577220" r:id="rId19"/>
    <p:sldId id="286" r:id="rId20"/>
    <p:sldId id="2007577221"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33" autoAdjust="0"/>
  </p:normalViewPr>
  <p:slideViewPr>
    <p:cSldViewPr snapToGrid="0">
      <p:cViewPr varScale="1">
        <p:scale>
          <a:sx n="52" d="100"/>
          <a:sy n="52"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27614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8/11/2023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57348DA-53BC-4C95-ADBD-0A6B98512AD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71" r:id="rId13"/>
    <p:sldLayoutId id="2147483673" r:id="rId14"/>
    <p:sldLayoutId id="2147483674" r:id="rId15"/>
    <p:sldLayoutId id="2147483675"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6.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265828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145</TotalTime>
  <Words>771</Words>
  <Application>Microsoft Office PowerPoint</Application>
  <PresentationFormat>Widescreen</PresentationFormat>
  <Paragraphs>83</Paragraphs>
  <Slides>21</Slides>
  <Notes>21</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微软雅黑</vt:lpstr>
      <vt:lpstr>Arial</vt:lpstr>
      <vt:lpstr>Calibri</vt:lpstr>
      <vt:lpstr>Calibri Light</vt:lpstr>
      <vt:lpstr>Cambria</vt:lpstr>
      <vt:lpstr>iCiel Cadena</vt:lpstr>
      <vt:lpstr>Tahoma</vt:lpstr>
      <vt:lpstr>字魂7号-温暖童稚体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25</cp:revision>
  <dcterms:created xsi:type="dcterms:W3CDTF">2023-08-06T03:21:39Z</dcterms:created>
  <dcterms:modified xsi:type="dcterms:W3CDTF">2023-08-11T14:25:37Z</dcterms:modified>
  <cp:category>9Slide.vn</cp:category>
</cp:coreProperties>
</file>