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786" autoAdjust="0"/>
  </p:normalViewPr>
  <p:slideViewPr>
    <p:cSldViewPr snapToGrid="0">
      <p:cViewPr varScale="1">
        <p:scale>
          <a:sx n="48" d="100"/>
          <a:sy n="48" d="100"/>
        </p:scale>
        <p:origin x="15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73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9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21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916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10/15/2023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7E78CF-7290-EDFE-0D39-D9C2FFDB39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6.emf"/><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svg"/><Relationship Id="rId4" Type="http://schemas.openxmlformats.org/officeDocument/2006/relationships/image" Target="../media/image40.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9.png"/><Relationship Id="rId4" Type="http://schemas.openxmlformats.org/officeDocument/2006/relationships/image" Target="../media/image40.sv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4.png"/><Relationship Id="rId5" Type="http://schemas.microsoft.com/office/2007/relationships/media" Target="../media/media3.mp4"/><Relationship Id="rId10" Type="http://schemas.openxmlformats.org/officeDocument/2006/relationships/image" Target="../media/image63.png"/><Relationship Id="rId4" Type="http://schemas.openxmlformats.org/officeDocument/2006/relationships/video" Target="../media/media2.mp4"/><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8.sv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0.sv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3.sv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emf"/><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svg"/><Relationship Id="rId11" Type="http://schemas.openxmlformats.org/officeDocument/2006/relationships/image" Target="../media/image8.svg"/><Relationship Id="rId5" Type="http://schemas.openxmlformats.org/officeDocument/2006/relationships/image" Target="../media/image75.png"/><Relationship Id="rId10" Type="http://schemas.openxmlformats.org/officeDocument/2006/relationships/image" Target="../media/image7.png"/><Relationship Id="rId4" Type="http://schemas.openxmlformats.org/officeDocument/2006/relationships/hyperlink" Target="https://www.youtube.com/watch?v=qgT1sModryA" TargetMode="External"/><Relationship Id="rId9" Type="http://schemas.openxmlformats.org/officeDocument/2006/relationships/image" Target="../media/image79.jpg"/></Relationships>
</file>

<file path=ppt/slides/_rels/slide3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18" Type="http://schemas.openxmlformats.org/officeDocument/2006/relationships/image" Target="../media/image83.svg"/><Relationship Id="rId3" Type="http://schemas.openxmlformats.org/officeDocument/2006/relationships/image" Target="../media/image80.png"/><Relationship Id="rId21" Type="http://schemas.openxmlformats.org/officeDocument/2006/relationships/image" Target="../media/image84.png"/><Relationship Id="rId7" Type="http://schemas.openxmlformats.org/officeDocument/2006/relationships/image" Target="../media/image11.png"/><Relationship Id="rId12" Type="http://schemas.openxmlformats.org/officeDocument/2006/relationships/image" Target="../media/image28.svg"/><Relationship Id="rId17" Type="http://schemas.openxmlformats.org/officeDocument/2006/relationships/image" Target="../media/image82.png"/><Relationship Id="rId2" Type="http://schemas.openxmlformats.org/officeDocument/2006/relationships/notesSlide" Target="../notesSlides/notesSlide17.xml"/><Relationship Id="rId16" Type="http://schemas.openxmlformats.org/officeDocument/2006/relationships/image" Target="../media/image78.svg"/><Relationship Id="rId20"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77.png"/><Relationship Id="rId10" Type="http://schemas.openxmlformats.org/officeDocument/2006/relationships/image" Target="../media/image24.svg"/><Relationship Id="rId19" Type="http://schemas.openxmlformats.org/officeDocument/2006/relationships/image" Target="../media/image52.png"/><Relationship Id="rId4" Type="http://schemas.openxmlformats.org/officeDocument/2006/relationships/image" Target="../media/image81.svg"/><Relationship Id="rId9" Type="http://schemas.openxmlformats.org/officeDocument/2006/relationships/image" Target="../media/image23.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7.gif"/><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8.sv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1.svg"/><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728</Words>
  <Application>Microsoft Office PowerPoint</Application>
  <PresentationFormat>Widescreen</PresentationFormat>
  <Paragraphs>71</Paragraphs>
  <Slides>34</Slides>
  <Notes>17</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53</cp:revision>
  <dcterms:created xsi:type="dcterms:W3CDTF">2023-08-28T06:00:30Z</dcterms:created>
  <dcterms:modified xsi:type="dcterms:W3CDTF">2023-10-15T03:40:37Z</dcterms:modified>
  <cp:category>9Slide.vn</cp:category>
</cp:coreProperties>
</file>