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76389" autoAdjust="0"/>
  </p:normalViewPr>
  <p:slideViewPr>
    <p:cSldViewPr snapToGrid="0">
      <p:cViewPr varScale="1">
        <p:scale>
          <a:sx n="48" d="100"/>
          <a:sy n="48" d="100"/>
        </p:scale>
        <p:origin x="15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D4B53B2-77F7-40FB-A297-980DFF7E55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4743165-8E95-486C-B30D-20547FEAD04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</TotalTime>
  <Words>852</Words>
  <Application>Microsoft Office PowerPoint</Application>
  <PresentationFormat>Widescreen</PresentationFormat>
  <Paragraphs>69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Coiny</vt:lpstr>
      <vt:lpstr>iCiel Pony</vt:lpstr>
      <vt:lpstr>SVN-SAF</vt:lpstr>
      <vt:lpstr>Tahoma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47</cp:revision>
  <dcterms:created xsi:type="dcterms:W3CDTF">2023-08-09T12:18:31Z</dcterms:created>
  <dcterms:modified xsi:type="dcterms:W3CDTF">2023-08-11T14:27:34Z</dcterms:modified>
  <cp:category>9Slide.vn</cp:category>
</cp:coreProperties>
</file>