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62" autoAdjust="0"/>
  </p:normalViewPr>
  <p:slideViewPr>
    <p:cSldViewPr snapToGrid="0">
      <p:cViewPr varScale="1">
        <p:scale>
          <a:sx n="50" d="100"/>
          <a:sy n="50" d="100"/>
        </p:scale>
        <p:origin x="148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923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47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8/11/2023</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47DA89E-03F3-4C66-854B-4D33C035CF8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19" r:id="rId15"/>
    <p:sldLayoutId id="2147483730"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45973C53-98C9-4847-8BBA-F44825D14FE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27C59EB0-B3EF-4305-BEE4-AC9068F6578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25.gif"/><Relationship Id="rId16" Type="http://schemas.openxmlformats.org/officeDocument/2006/relationships/image" Target="../media/image33.png"/><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7.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5.wdp"/><Relationship Id="rId3" Type="http://schemas.openxmlformats.org/officeDocument/2006/relationships/image" Target="../media/image26.png"/><Relationship Id="rId7" Type="http://schemas.microsoft.com/office/2007/relationships/hdphoto" Target="../media/hdphoto6.wdp"/><Relationship Id="rId12"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57.xml"/><Relationship Id="rId6" Type="http://schemas.openxmlformats.org/officeDocument/2006/relationships/image" Target="../media/image29.png"/><Relationship Id="rId11" Type="http://schemas.microsoft.com/office/2007/relationships/hdphoto" Target="../media/hdphoto4.wdp"/><Relationship Id="rId5" Type="http://schemas.openxmlformats.org/officeDocument/2006/relationships/image" Target="../media/image34.png"/><Relationship Id="rId10" Type="http://schemas.openxmlformats.org/officeDocument/2006/relationships/image" Target="../media/image27.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25.gif"/><Relationship Id="rId16" Type="http://schemas.openxmlformats.org/officeDocument/2006/relationships/image" Target="../media/image33.png"/><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7.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57.xml"/><Relationship Id="rId6" Type="http://schemas.microsoft.com/office/2007/relationships/hdphoto" Target="../media/hdphoto4.wdp"/><Relationship Id="rId5" Type="http://schemas.openxmlformats.org/officeDocument/2006/relationships/image" Target="../media/image27.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7.wdp"/><Relationship Id="rId2" Type="http://schemas.openxmlformats.org/officeDocument/2006/relationships/image" Target="../media/image25.gif"/><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gif"/><Relationship Id="rId1" Type="http://schemas.openxmlformats.org/officeDocument/2006/relationships/slideLayout" Target="../slideLayouts/slideLayout57.xml"/><Relationship Id="rId6" Type="http://schemas.microsoft.com/office/2007/relationships/hdphoto" Target="../media/hdphoto8.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8.wdp"/><Relationship Id="rId2" Type="http://schemas.openxmlformats.org/officeDocument/2006/relationships/image" Target="../media/image25.gif"/><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3.png"/><Relationship Id="rId5" Type="http://schemas.openxmlformats.org/officeDocument/2006/relationships/image" Target="../media/image2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57.xml"/><Relationship Id="rId6" Type="http://schemas.microsoft.com/office/2007/relationships/hdphoto" Target="../media/hdphoto4.wdp"/><Relationship Id="rId5" Type="http://schemas.openxmlformats.org/officeDocument/2006/relationships/image" Target="../media/image2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28.xml"/><Relationship Id="rId6" Type="http://schemas.microsoft.com/office/2007/relationships/hdphoto" Target="../media/hdphoto4.wdp"/><Relationship Id="rId5" Type="http://schemas.openxmlformats.org/officeDocument/2006/relationships/image" Target="../media/image2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115</TotalTime>
  <Words>838</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等线</vt:lpstr>
      <vt:lpstr>等线 Light</vt:lpstr>
      <vt:lpstr>微软雅黑</vt:lpstr>
      <vt:lpstr>Algerian</vt:lpstr>
      <vt:lpstr>Arial</vt:lpstr>
      <vt:lpstr>Calibri</vt:lpstr>
      <vt:lpstr>Calibri Light</vt:lpstr>
      <vt:lpstr>Cambria</vt:lpstr>
      <vt:lpstr>Lato</vt:lpstr>
      <vt:lpstr>Patrick Hand</vt:lpstr>
      <vt:lpstr>Times New Roman</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40</cp:revision>
  <dcterms:created xsi:type="dcterms:W3CDTF">2023-08-09T10:06:45Z</dcterms:created>
  <dcterms:modified xsi:type="dcterms:W3CDTF">2023-08-11T14:28:10Z</dcterms:modified>
  <cp:category>9Slide.vn</cp:category>
</cp:coreProperties>
</file>