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20" r:id="rId4"/>
    <p:sldMasterId id="2147483731" r:id="rId5"/>
  </p:sldMasterIdLst>
  <p:notesMasterIdLst>
    <p:notesMasterId r:id="rId20"/>
  </p:notesMasterIdLst>
  <p:sldIdLst>
    <p:sldId id="256" r:id="rId6"/>
    <p:sldId id="286" r:id="rId7"/>
    <p:sldId id="288" r:id="rId8"/>
    <p:sldId id="259" r:id="rId9"/>
    <p:sldId id="302" r:id="rId10"/>
    <p:sldId id="291" r:id="rId11"/>
    <p:sldId id="307" r:id="rId12"/>
    <p:sldId id="308" r:id="rId13"/>
    <p:sldId id="309" r:id="rId14"/>
    <p:sldId id="310" r:id="rId15"/>
    <p:sldId id="312" r:id="rId16"/>
    <p:sldId id="511" r:id="rId17"/>
    <p:sldId id="510" r:id="rId18"/>
    <p:sldId id="3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8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54ADC-A786-46B6-9FB5-33C5C59CB9E5}"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BC51F-F574-44C6-B7B9-DC24B331D03E}" type="slidenum">
              <a:rPr lang="en-US" smtClean="0"/>
              <a:t>‹#›</a:t>
            </a:fld>
            <a:endParaRPr lang="en-US"/>
          </a:p>
        </p:txBody>
      </p:sp>
    </p:spTree>
    <p:extLst>
      <p:ext uri="{BB962C8B-B14F-4D97-AF65-F5344CB8AC3E}">
        <p14:creationId xmlns:p14="http://schemas.microsoft.com/office/powerpoint/2010/main" val="842401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025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152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269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4629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868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74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015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3939-936B-9A23-69BB-9EB49C5268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6576574-A4C6-BB1C-0D28-5AF184244CC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E9DD571-C627-87BF-A9AD-55705B015C42}"/>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21/10/2025</a:t>
            </a:fld>
            <a:endParaRPr lang="vi-VN"/>
          </a:p>
        </p:txBody>
      </p:sp>
      <p:sp>
        <p:nvSpPr>
          <p:cNvPr id="5" name="Footer Placeholder 4">
            <a:extLst>
              <a:ext uri="{FF2B5EF4-FFF2-40B4-BE49-F238E27FC236}">
                <a16:creationId xmlns:a16="http://schemas.microsoft.com/office/drawing/2014/main" id="{B6A2930A-2AC3-5A1E-2C9E-11C6F4E9D83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2A96E037-F1CE-F08C-E74D-201EBD62DBC9}"/>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046665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728A-01D2-839E-6B8A-350BABD67A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666E6D7-05C4-313B-0F48-B9DBEC80C4F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DB1A5EC-985D-3F3E-7F31-DDA362E0EA6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21/10/2025</a:t>
            </a:fld>
            <a:endParaRPr lang="vi-VN"/>
          </a:p>
        </p:txBody>
      </p:sp>
      <p:sp>
        <p:nvSpPr>
          <p:cNvPr id="5" name="Footer Placeholder 4">
            <a:extLst>
              <a:ext uri="{FF2B5EF4-FFF2-40B4-BE49-F238E27FC236}">
                <a16:creationId xmlns:a16="http://schemas.microsoft.com/office/drawing/2014/main" id="{3770B0A5-D8B4-A2FE-C5BA-40309C190B1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66964DF-0720-8E4F-A203-7A11429E4171}"/>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99617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3F1BE8-0F87-3EEA-B860-FF178CA55FB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BBA779B-070D-5BF2-5853-E78D8B03E0E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48A76B9-F25A-506C-D840-89A8DD64AC9D}"/>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21/10/2025</a:t>
            </a:fld>
            <a:endParaRPr lang="vi-VN"/>
          </a:p>
        </p:txBody>
      </p:sp>
      <p:sp>
        <p:nvSpPr>
          <p:cNvPr id="5" name="Footer Placeholder 4">
            <a:extLst>
              <a:ext uri="{FF2B5EF4-FFF2-40B4-BE49-F238E27FC236}">
                <a16:creationId xmlns:a16="http://schemas.microsoft.com/office/drawing/2014/main" id="{8C87C3B2-5F2D-15E0-7FA0-80EFB8E503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F07B432-A6E4-C9AB-F58F-A63129EC822C}"/>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4201604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0568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2531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944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41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813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6634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71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891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1E93-C574-5831-412A-5E53F3D509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58355ED-93D1-D9E4-5459-9CC799CB1F9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2EFCA1C-4C9A-7D69-1968-C99D45F91EF5}"/>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21/10/2025</a:t>
            </a:fld>
            <a:endParaRPr lang="vi-VN"/>
          </a:p>
        </p:txBody>
      </p:sp>
      <p:sp>
        <p:nvSpPr>
          <p:cNvPr id="5" name="Footer Placeholder 4">
            <a:extLst>
              <a:ext uri="{FF2B5EF4-FFF2-40B4-BE49-F238E27FC236}">
                <a16:creationId xmlns:a16="http://schemas.microsoft.com/office/drawing/2014/main" id="{CAF1D199-647F-B551-FD61-731D59ED452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4222067-9F74-85D9-AAED-19C5343C243F}"/>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977129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5137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1373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5267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4869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0018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1594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382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1678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5378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926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115E-48A3-3627-F508-5128085BEA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9BB5E61-A480-DA49-8216-17DF92C3BA8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42EF71-BFE8-15B4-5ED0-05BD49DA513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21/10/2025</a:t>
            </a:fld>
            <a:endParaRPr lang="vi-VN"/>
          </a:p>
        </p:txBody>
      </p:sp>
      <p:sp>
        <p:nvSpPr>
          <p:cNvPr id="5" name="Footer Placeholder 4">
            <a:extLst>
              <a:ext uri="{FF2B5EF4-FFF2-40B4-BE49-F238E27FC236}">
                <a16:creationId xmlns:a16="http://schemas.microsoft.com/office/drawing/2014/main" id="{5C63B71B-C3DC-E68E-6E59-99BB2F952D1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0F525DB-B562-1787-2947-1824AD74C4A3}"/>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404018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3935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2424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0682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2535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2025/10/21</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25D2541B-C359-BFB1-E1FB-D838D7AE6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9613" y="228241"/>
            <a:ext cx="1477062" cy="1477062"/>
          </a:xfrm>
          <a:prstGeom prst="rect">
            <a:avLst/>
          </a:prstGeom>
        </p:spPr>
      </p:pic>
    </p:spTree>
    <p:extLst>
      <p:ext uri="{BB962C8B-B14F-4D97-AF65-F5344CB8AC3E}">
        <p14:creationId xmlns:p14="http://schemas.microsoft.com/office/powerpoint/2010/main" val="1308821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2025/10/21</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831EA463-BC3F-1282-7D1C-1C33515279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9613" y="228241"/>
            <a:ext cx="1477062" cy="1477062"/>
          </a:xfrm>
          <a:prstGeom prst="rect">
            <a:avLst/>
          </a:prstGeom>
        </p:spPr>
      </p:pic>
    </p:spTree>
    <p:extLst>
      <p:ext uri="{BB962C8B-B14F-4D97-AF65-F5344CB8AC3E}">
        <p14:creationId xmlns:p14="http://schemas.microsoft.com/office/powerpoint/2010/main" val="1340469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2025/10/21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575063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2025/10/21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0321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2025/10/21</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65718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2025/10/21</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105209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7942-725B-8C6D-C757-8B8C4B1B3C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C56920E-8838-BC8F-3B2A-7725E0D60E0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11FE438-2364-7A36-ED8E-1D8F6903BFA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365AF44-E6E8-299F-9C8C-C80C3470613E}"/>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21/10/2025</a:t>
            </a:fld>
            <a:endParaRPr lang="vi-VN"/>
          </a:p>
        </p:txBody>
      </p:sp>
      <p:sp>
        <p:nvSpPr>
          <p:cNvPr id="6" name="Footer Placeholder 5">
            <a:extLst>
              <a:ext uri="{FF2B5EF4-FFF2-40B4-BE49-F238E27FC236}">
                <a16:creationId xmlns:a16="http://schemas.microsoft.com/office/drawing/2014/main" id="{97E5F809-A60B-4214-2F09-09A89323B2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1412DA6-F2A7-4572-CF7A-ECB322C2DC2C}"/>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4036653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2025/10/21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84150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2025/10/21</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1894032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2025/10/21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01708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2025/10/21</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40673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8"/>
        <p:cNvGrpSpPr/>
        <p:nvPr/>
      </p:nvGrpSpPr>
      <p:grpSpPr>
        <a:xfrm>
          <a:off x="0" y="0"/>
          <a:ext cx="0" cy="0"/>
          <a:chOff x="0" y="0"/>
          <a:chExt cx="0" cy="0"/>
        </a:xfrm>
      </p:grpSpPr>
      <p:sp>
        <p:nvSpPr>
          <p:cNvPr id="9" name="Google Shape;9;p2"/>
          <p:cNvSpPr/>
          <p:nvPr/>
        </p:nvSpPr>
        <p:spPr>
          <a:xfrm>
            <a:off x="-1110033" y="-410467"/>
            <a:ext cx="5430891" cy="3440565"/>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0" name="Google Shape;10;p2"/>
          <p:cNvSpPr/>
          <p:nvPr/>
        </p:nvSpPr>
        <p:spPr>
          <a:xfrm flipH="1">
            <a:off x="-1110037" y="4396101"/>
            <a:ext cx="5282072" cy="3440503"/>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1" name="Google Shape;11;p2"/>
          <p:cNvSpPr/>
          <p:nvPr/>
        </p:nvSpPr>
        <p:spPr>
          <a:xfrm>
            <a:off x="7664034" y="-304799"/>
            <a:ext cx="5430945" cy="3257932"/>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2" name="Google Shape;12;p2"/>
          <p:cNvSpPr/>
          <p:nvPr/>
        </p:nvSpPr>
        <p:spPr>
          <a:xfrm>
            <a:off x="7738467" y="4576967"/>
            <a:ext cx="5282072" cy="3078771"/>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13" name="Google Shape;13;p2"/>
          <p:cNvGrpSpPr/>
          <p:nvPr/>
        </p:nvGrpSpPr>
        <p:grpSpPr>
          <a:xfrm rot="-7278531">
            <a:off x="-324187" y="5119612"/>
            <a:ext cx="3454352" cy="1479777"/>
            <a:chOff x="3260100" y="4040200"/>
            <a:chExt cx="1579600" cy="893550"/>
          </a:xfrm>
        </p:grpSpPr>
        <p:sp>
          <p:nvSpPr>
            <p:cNvPr id="14" name="Google Shape;14;p2"/>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5" name="Google Shape;15;p2"/>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 name="Google Shape;16;p2"/>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 name="Google Shape;17;p2"/>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 name="Google Shape;18;p2"/>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9" name="Google Shape;19;p2"/>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 name="Google Shape;20;p2"/>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 name="Google Shape;21;p2"/>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 name="Google Shape;22;p2"/>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 name="Google Shape;23;p2"/>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 name="Google Shape;24;p2"/>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 name="Google Shape;25;p2"/>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 name="Google Shape;26;p2"/>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7" name="Google Shape;27;p2"/>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8" name="Google Shape;28;p2"/>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 name="Google Shape;29;p2"/>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0" name="Google Shape;30;p2"/>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 name="Google Shape;31;p2"/>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 name="Google Shape;32;p2"/>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 name="Google Shape;33;p2"/>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4" name="Google Shape;34;p2"/>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5" name="Google Shape;35;p2"/>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6" name="Google Shape;36;p2"/>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7" name="Google Shape;37;p2"/>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8" name="Google Shape;38;p2"/>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9" name="Google Shape;39;p2"/>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0" name="Google Shape;40;p2"/>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41" name="Google Shape;41;p2"/>
          <p:cNvSpPr txBox="1">
            <a:spLocks noGrp="1"/>
          </p:cNvSpPr>
          <p:nvPr>
            <p:ph type="ctrTitle"/>
          </p:nvPr>
        </p:nvSpPr>
        <p:spPr>
          <a:xfrm>
            <a:off x="3380600" y="1720164"/>
            <a:ext cx="5430800" cy="28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6400">
                <a:solidFill>
                  <a:schemeClr val="accent1"/>
                </a:solidFill>
              </a:defRPr>
            </a:lvl1pPr>
            <a:lvl2pPr lvl="1" algn="ctr" rtl="0">
              <a:spcBef>
                <a:spcPts val="0"/>
              </a:spcBef>
              <a:spcAft>
                <a:spcPts val="0"/>
              </a:spcAft>
              <a:buClr>
                <a:schemeClr val="accent1"/>
              </a:buClr>
              <a:buSzPts val="5200"/>
              <a:buNone/>
              <a:defRPr sz="6933">
                <a:solidFill>
                  <a:schemeClr val="accent1"/>
                </a:solidFill>
              </a:defRPr>
            </a:lvl2pPr>
            <a:lvl3pPr lvl="2" algn="ctr" rtl="0">
              <a:spcBef>
                <a:spcPts val="0"/>
              </a:spcBef>
              <a:spcAft>
                <a:spcPts val="0"/>
              </a:spcAft>
              <a:buClr>
                <a:schemeClr val="accent1"/>
              </a:buClr>
              <a:buSzPts val="5200"/>
              <a:buNone/>
              <a:defRPr sz="6933">
                <a:solidFill>
                  <a:schemeClr val="accent1"/>
                </a:solidFill>
              </a:defRPr>
            </a:lvl3pPr>
            <a:lvl4pPr lvl="3" algn="ctr" rtl="0">
              <a:spcBef>
                <a:spcPts val="0"/>
              </a:spcBef>
              <a:spcAft>
                <a:spcPts val="0"/>
              </a:spcAft>
              <a:buClr>
                <a:schemeClr val="accent1"/>
              </a:buClr>
              <a:buSzPts val="5200"/>
              <a:buNone/>
              <a:defRPr sz="6933">
                <a:solidFill>
                  <a:schemeClr val="accent1"/>
                </a:solidFill>
              </a:defRPr>
            </a:lvl4pPr>
            <a:lvl5pPr lvl="4" algn="ctr" rtl="0">
              <a:spcBef>
                <a:spcPts val="0"/>
              </a:spcBef>
              <a:spcAft>
                <a:spcPts val="0"/>
              </a:spcAft>
              <a:buClr>
                <a:schemeClr val="accent1"/>
              </a:buClr>
              <a:buSzPts val="5200"/>
              <a:buNone/>
              <a:defRPr sz="6933">
                <a:solidFill>
                  <a:schemeClr val="accent1"/>
                </a:solidFill>
              </a:defRPr>
            </a:lvl5pPr>
            <a:lvl6pPr lvl="5" algn="ctr" rtl="0">
              <a:spcBef>
                <a:spcPts val="0"/>
              </a:spcBef>
              <a:spcAft>
                <a:spcPts val="0"/>
              </a:spcAft>
              <a:buClr>
                <a:schemeClr val="accent1"/>
              </a:buClr>
              <a:buSzPts val="5200"/>
              <a:buNone/>
              <a:defRPr sz="6933">
                <a:solidFill>
                  <a:schemeClr val="accent1"/>
                </a:solidFill>
              </a:defRPr>
            </a:lvl6pPr>
            <a:lvl7pPr lvl="6" algn="ctr" rtl="0">
              <a:spcBef>
                <a:spcPts val="0"/>
              </a:spcBef>
              <a:spcAft>
                <a:spcPts val="0"/>
              </a:spcAft>
              <a:buClr>
                <a:schemeClr val="accent1"/>
              </a:buClr>
              <a:buSzPts val="5200"/>
              <a:buNone/>
              <a:defRPr sz="6933">
                <a:solidFill>
                  <a:schemeClr val="accent1"/>
                </a:solidFill>
              </a:defRPr>
            </a:lvl7pPr>
            <a:lvl8pPr lvl="7" algn="ctr" rtl="0">
              <a:spcBef>
                <a:spcPts val="0"/>
              </a:spcBef>
              <a:spcAft>
                <a:spcPts val="0"/>
              </a:spcAft>
              <a:buClr>
                <a:schemeClr val="accent1"/>
              </a:buClr>
              <a:buSzPts val="5200"/>
              <a:buNone/>
              <a:defRPr sz="6933">
                <a:solidFill>
                  <a:schemeClr val="accent1"/>
                </a:solidFill>
              </a:defRPr>
            </a:lvl8pPr>
            <a:lvl9pPr lvl="8" algn="ctr" rtl="0">
              <a:spcBef>
                <a:spcPts val="0"/>
              </a:spcBef>
              <a:spcAft>
                <a:spcPts val="0"/>
              </a:spcAft>
              <a:buClr>
                <a:schemeClr val="accent1"/>
              </a:buClr>
              <a:buSzPts val="5200"/>
              <a:buNone/>
              <a:defRPr sz="6933">
                <a:solidFill>
                  <a:schemeClr val="accent1"/>
                </a:solidFill>
              </a:defRPr>
            </a:lvl9pPr>
          </a:lstStyle>
          <a:p>
            <a:endParaRPr/>
          </a:p>
        </p:txBody>
      </p:sp>
      <p:sp>
        <p:nvSpPr>
          <p:cNvPr id="42" name="Google Shape;42;p2"/>
          <p:cNvSpPr txBox="1">
            <a:spLocks noGrp="1"/>
          </p:cNvSpPr>
          <p:nvPr>
            <p:ph type="subTitle" idx="1"/>
          </p:nvPr>
        </p:nvSpPr>
        <p:spPr>
          <a:xfrm>
            <a:off x="3380600" y="4573436"/>
            <a:ext cx="5430800" cy="5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2400">
                <a:solidFill>
                  <a:schemeClr val="accent1"/>
                </a:solidFill>
              </a:defRPr>
            </a:lvl1pPr>
            <a:lvl2pPr lvl="1" algn="ctr" rtl="0">
              <a:lnSpc>
                <a:spcPct val="100000"/>
              </a:lnSpc>
              <a:spcBef>
                <a:spcPts val="0"/>
              </a:spcBef>
              <a:spcAft>
                <a:spcPts val="0"/>
              </a:spcAft>
              <a:buClr>
                <a:schemeClr val="accent1"/>
              </a:buClr>
              <a:buSzPts val="1800"/>
              <a:buNone/>
              <a:defRPr sz="2400">
                <a:solidFill>
                  <a:schemeClr val="accent1"/>
                </a:solidFill>
              </a:defRPr>
            </a:lvl2pPr>
            <a:lvl3pPr lvl="2" algn="ctr" rtl="0">
              <a:lnSpc>
                <a:spcPct val="100000"/>
              </a:lnSpc>
              <a:spcBef>
                <a:spcPts val="0"/>
              </a:spcBef>
              <a:spcAft>
                <a:spcPts val="0"/>
              </a:spcAft>
              <a:buClr>
                <a:schemeClr val="accent1"/>
              </a:buClr>
              <a:buSzPts val="1800"/>
              <a:buNone/>
              <a:defRPr sz="2400">
                <a:solidFill>
                  <a:schemeClr val="accent1"/>
                </a:solidFill>
              </a:defRPr>
            </a:lvl3pPr>
            <a:lvl4pPr lvl="3" algn="ctr" rtl="0">
              <a:lnSpc>
                <a:spcPct val="100000"/>
              </a:lnSpc>
              <a:spcBef>
                <a:spcPts val="0"/>
              </a:spcBef>
              <a:spcAft>
                <a:spcPts val="0"/>
              </a:spcAft>
              <a:buClr>
                <a:schemeClr val="accent1"/>
              </a:buClr>
              <a:buSzPts val="1800"/>
              <a:buNone/>
              <a:defRPr sz="2400">
                <a:solidFill>
                  <a:schemeClr val="accent1"/>
                </a:solidFill>
              </a:defRPr>
            </a:lvl4pPr>
            <a:lvl5pPr lvl="4" algn="ctr" rtl="0">
              <a:lnSpc>
                <a:spcPct val="100000"/>
              </a:lnSpc>
              <a:spcBef>
                <a:spcPts val="0"/>
              </a:spcBef>
              <a:spcAft>
                <a:spcPts val="0"/>
              </a:spcAft>
              <a:buClr>
                <a:schemeClr val="accent1"/>
              </a:buClr>
              <a:buSzPts val="1800"/>
              <a:buNone/>
              <a:defRPr sz="2400">
                <a:solidFill>
                  <a:schemeClr val="accent1"/>
                </a:solidFill>
              </a:defRPr>
            </a:lvl5pPr>
            <a:lvl6pPr lvl="5" algn="ctr" rtl="0">
              <a:lnSpc>
                <a:spcPct val="100000"/>
              </a:lnSpc>
              <a:spcBef>
                <a:spcPts val="0"/>
              </a:spcBef>
              <a:spcAft>
                <a:spcPts val="0"/>
              </a:spcAft>
              <a:buClr>
                <a:schemeClr val="accent1"/>
              </a:buClr>
              <a:buSzPts val="1800"/>
              <a:buNone/>
              <a:defRPr sz="2400">
                <a:solidFill>
                  <a:schemeClr val="accent1"/>
                </a:solidFill>
              </a:defRPr>
            </a:lvl6pPr>
            <a:lvl7pPr lvl="6" algn="ctr" rtl="0">
              <a:lnSpc>
                <a:spcPct val="100000"/>
              </a:lnSpc>
              <a:spcBef>
                <a:spcPts val="0"/>
              </a:spcBef>
              <a:spcAft>
                <a:spcPts val="0"/>
              </a:spcAft>
              <a:buClr>
                <a:schemeClr val="accent1"/>
              </a:buClr>
              <a:buSzPts val="1800"/>
              <a:buNone/>
              <a:defRPr sz="2400">
                <a:solidFill>
                  <a:schemeClr val="accent1"/>
                </a:solidFill>
              </a:defRPr>
            </a:lvl7pPr>
            <a:lvl8pPr lvl="7" algn="ctr" rtl="0">
              <a:lnSpc>
                <a:spcPct val="100000"/>
              </a:lnSpc>
              <a:spcBef>
                <a:spcPts val="0"/>
              </a:spcBef>
              <a:spcAft>
                <a:spcPts val="0"/>
              </a:spcAft>
              <a:buClr>
                <a:schemeClr val="accent1"/>
              </a:buClr>
              <a:buSzPts val="1800"/>
              <a:buNone/>
              <a:defRPr sz="2400">
                <a:solidFill>
                  <a:schemeClr val="accent1"/>
                </a:solidFill>
              </a:defRPr>
            </a:lvl8pPr>
            <a:lvl9pPr lvl="8" algn="ctr" rtl="0">
              <a:lnSpc>
                <a:spcPct val="100000"/>
              </a:lnSpc>
              <a:spcBef>
                <a:spcPts val="0"/>
              </a:spcBef>
              <a:spcAft>
                <a:spcPts val="0"/>
              </a:spcAft>
              <a:buClr>
                <a:schemeClr val="accent1"/>
              </a:buClr>
              <a:buSzPts val="1800"/>
              <a:buNone/>
              <a:defRPr sz="2400">
                <a:solidFill>
                  <a:schemeClr val="accent1"/>
                </a:solidFill>
              </a:defRPr>
            </a:lvl9pPr>
          </a:lstStyle>
          <a:p>
            <a:endParaRPr/>
          </a:p>
        </p:txBody>
      </p:sp>
      <p:grpSp>
        <p:nvGrpSpPr>
          <p:cNvPr id="43" name="Google Shape;43;p2"/>
          <p:cNvGrpSpPr/>
          <p:nvPr/>
        </p:nvGrpSpPr>
        <p:grpSpPr>
          <a:xfrm rot="1310010">
            <a:off x="8986735" y="438862"/>
            <a:ext cx="2009868" cy="1807909"/>
            <a:chOff x="3495050" y="1152875"/>
            <a:chExt cx="1082275" cy="881498"/>
          </a:xfrm>
        </p:grpSpPr>
        <p:sp>
          <p:nvSpPr>
            <p:cNvPr id="44" name="Google Shape;44;p2"/>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5" name="Google Shape;45;p2"/>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6" name="Google Shape;46;p2"/>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7" name="Google Shape;47;p2"/>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8" name="Google Shape;48;p2"/>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9" name="Google Shape;49;p2"/>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0" name="Google Shape;50;p2"/>
            <p:cNvSpPr/>
            <p:nvPr/>
          </p:nvSpPr>
          <p:spPr>
            <a:xfrm>
              <a:off x="4250888" y="1844127"/>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1" name="Google Shape;51;p2"/>
            <p:cNvSpPr/>
            <p:nvPr/>
          </p:nvSpPr>
          <p:spPr>
            <a:xfrm>
              <a:off x="4342837" y="1953823"/>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52" name="Google Shape;52;p2"/>
          <p:cNvGrpSpPr/>
          <p:nvPr/>
        </p:nvGrpSpPr>
        <p:grpSpPr>
          <a:xfrm>
            <a:off x="1026728" y="5039113"/>
            <a:ext cx="1008533" cy="917739"/>
            <a:chOff x="853450" y="2614875"/>
            <a:chExt cx="654325" cy="595625"/>
          </a:xfrm>
        </p:grpSpPr>
        <p:sp>
          <p:nvSpPr>
            <p:cNvPr id="53" name="Google Shape;53;p2"/>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4" name="Google Shape;54;p2"/>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5" name="Google Shape;55;p2"/>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56" name="Google Shape;56;p2"/>
          <p:cNvGrpSpPr/>
          <p:nvPr/>
        </p:nvGrpSpPr>
        <p:grpSpPr>
          <a:xfrm>
            <a:off x="10213735" y="4612831"/>
            <a:ext cx="561744" cy="1930723"/>
            <a:chOff x="4871700" y="1797250"/>
            <a:chExt cx="319900" cy="1099500"/>
          </a:xfrm>
        </p:grpSpPr>
        <p:sp>
          <p:nvSpPr>
            <p:cNvPr id="57" name="Google Shape;57;p2"/>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8" name="Google Shape;58;p2"/>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9" name="Google Shape;59;p2"/>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0" name="Google Shape;60;p2"/>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 name="Google Shape;61;p2"/>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 name="Google Shape;62;p2"/>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 name="Google Shape;63;p2"/>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 name="Google Shape;64;p2"/>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 name="Google Shape;65;p2"/>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 name="Google Shape;66;p2"/>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 name="Google Shape;67;p2"/>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 name="Google Shape;68;p2"/>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 name="Google Shape;69;p2"/>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 name="Google Shape;70;p2"/>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1" name="Google Shape;71;p2"/>
          <p:cNvGrpSpPr/>
          <p:nvPr/>
        </p:nvGrpSpPr>
        <p:grpSpPr>
          <a:xfrm rot="9275241">
            <a:off x="9600005" y="5554658"/>
            <a:ext cx="2902144" cy="1212060"/>
            <a:chOff x="2915775" y="2073500"/>
            <a:chExt cx="874750" cy="365333"/>
          </a:xfrm>
        </p:grpSpPr>
        <p:sp>
          <p:nvSpPr>
            <p:cNvPr id="72" name="Google Shape;72;p2"/>
            <p:cNvSpPr/>
            <p:nvPr/>
          </p:nvSpPr>
          <p:spPr>
            <a:xfrm>
              <a:off x="3004557" y="2399858"/>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 name="Google Shape;73;p2"/>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 name="Google Shape;74;p2"/>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 name="Google Shape;75;p2"/>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 name="Google Shape;76;p2"/>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 name="Google Shape;77;p2"/>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 name="Google Shape;78;p2"/>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 name="Google Shape;79;p2"/>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 name="Google Shape;80;p2"/>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 name="Google Shape;81;p2"/>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 name="Google Shape;82;p2"/>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 name="Google Shape;83;p2"/>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 name="Google Shape;84;p2"/>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 name="Google Shape;85;p2"/>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 name="Google Shape;86;p2"/>
            <p:cNvSpPr/>
            <p:nvPr/>
          </p:nvSpPr>
          <p:spPr>
            <a:xfrm>
              <a:off x="3134334" y="2346583"/>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7" name="Google Shape;87;p2"/>
            <p:cNvSpPr/>
            <p:nvPr/>
          </p:nvSpPr>
          <p:spPr>
            <a:xfrm>
              <a:off x="3094872" y="2268209"/>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8" name="Google Shape;88;p2"/>
            <p:cNvSpPr/>
            <p:nvPr/>
          </p:nvSpPr>
          <p:spPr>
            <a:xfrm>
              <a:off x="3241721" y="2268481"/>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9" name="Google Shape;89;p2"/>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0" name="Google Shape;90;p2"/>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1" name="Google Shape;91;p2"/>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92" name="Google Shape;92;p2"/>
          <p:cNvGrpSpPr/>
          <p:nvPr/>
        </p:nvGrpSpPr>
        <p:grpSpPr>
          <a:xfrm rot="410726">
            <a:off x="11074813" y="1235167"/>
            <a:ext cx="895551" cy="898051"/>
            <a:chOff x="1474000" y="3672875"/>
            <a:chExt cx="492050" cy="495800"/>
          </a:xfrm>
        </p:grpSpPr>
        <p:sp>
          <p:nvSpPr>
            <p:cNvPr id="93" name="Google Shape;93;p2"/>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 name="Google Shape;94;p2"/>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 name="Google Shape;95;p2"/>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 name="Google Shape;96;p2"/>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7" name="Google Shape;97;p2"/>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8" name="Google Shape;98;p2"/>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9" name="Google Shape;99;p2"/>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0" name="Google Shape;100;p2"/>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1" name="Google Shape;101;p2"/>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02" name="Google Shape;102;p2"/>
          <p:cNvGrpSpPr/>
          <p:nvPr/>
        </p:nvGrpSpPr>
        <p:grpSpPr>
          <a:xfrm rot="-789270">
            <a:off x="253161" y="156869"/>
            <a:ext cx="1044193" cy="1444968"/>
            <a:chOff x="5709775" y="2441350"/>
            <a:chExt cx="700850" cy="908350"/>
          </a:xfrm>
        </p:grpSpPr>
        <p:sp>
          <p:nvSpPr>
            <p:cNvPr id="103" name="Google Shape;103;p2"/>
            <p:cNvSpPr/>
            <p:nvPr/>
          </p:nvSpPr>
          <p:spPr>
            <a:xfrm>
              <a:off x="6044200" y="2441350"/>
              <a:ext cx="366425" cy="341725"/>
            </a:xfrm>
            <a:custGeom>
              <a:avLst/>
              <a:gdLst/>
              <a:ahLst/>
              <a:cxnLst/>
              <a:rect l="l" t="t" r="r" b="b"/>
              <a:pathLst>
                <a:path w="14657" h="13669" extrusionOk="0">
                  <a:moveTo>
                    <a:pt x="8510" y="1"/>
                  </a:moveTo>
                  <a:cubicBezTo>
                    <a:pt x="8081" y="1"/>
                    <a:pt x="7753" y="439"/>
                    <a:pt x="7561" y="780"/>
                  </a:cubicBezTo>
                  <a:cubicBezTo>
                    <a:pt x="6700" y="2339"/>
                    <a:pt x="5816" y="3781"/>
                    <a:pt x="4955" y="5340"/>
                  </a:cubicBezTo>
                  <a:cubicBezTo>
                    <a:pt x="4955" y="4479"/>
                    <a:pt x="5048" y="3502"/>
                    <a:pt x="5048" y="2618"/>
                  </a:cubicBezTo>
                  <a:cubicBezTo>
                    <a:pt x="5005" y="2614"/>
                    <a:pt x="4962" y="2612"/>
                    <a:pt x="4919" y="2612"/>
                  </a:cubicBezTo>
                  <a:cubicBezTo>
                    <a:pt x="4004" y="2612"/>
                    <a:pt x="3291" y="3545"/>
                    <a:pt x="3024" y="4479"/>
                  </a:cubicBezTo>
                  <a:cubicBezTo>
                    <a:pt x="2815" y="5433"/>
                    <a:pt x="2908" y="6410"/>
                    <a:pt x="2815" y="7387"/>
                  </a:cubicBezTo>
                  <a:cubicBezTo>
                    <a:pt x="2815" y="7666"/>
                    <a:pt x="2722" y="7969"/>
                    <a:pt x="2536" y="7969"/>
                  </a:cubicBezTo>
                  <a:cubicBezTo>
                    <a:pt x="2484" y="7993"/>
                    <a:pt x="2433" y="8004"/>
                    <a:pt x="2386" y="8004"/>
                  </a:cubicBezTo>
                  <a:cubicBezTo>
                    <a:pt x="2073" y="8004"/>
                    <a:pt x="1874" y="7521"/>
                    <a:pt x="1954" y="7178"/>
                  </a:cubicBezTo>
                  <a:cubicBezTo>
                    <a:pt x="2047" y="6898"/>
                    <a:pt x="2233" y="6410"/>
                    <a:pt x="2047" y="6107"/>
                  </a:cubicBezTo>
                  <a:cubicBezTo>
                    <a:pt x="1913" y="5900"/>
                    <a:pt x="1704" y="5804"/>
                    <a:pt x="1489" y="5804"/>
                  </a:cubicBezTo>
                  <a:cubicBezTo>
                    <a:pt x="1222" y="5804"/>
                    <a:pt x="946" y="5953"/>
                    <a:pt x="791" y="6224"/>
                  </a:cubicBezTo>
                  <a:cubicBezTo>
                    <a:pt x="489" y="6596"/>
                    <a:pt x="489" y="7085"/>
                    <a:pt x="489" y="7573"/>
                  </a:cubicBezTo>
                  <a:cubicBezTo>
                    <a:pt x="489" y="9411"/>
                    <a:pt x="0" y="11923"/>
                    <a:pt x="489" y="13668"/>
                  </a:cubicBezTo>
                  <a:cubicBezTo>
                    <a:pt x="1163" y="13575"/>
                    <a:pt x="1861" y="13389"/>
                    <a:pt x="2536" y="13389"/>
                  </a:cubicBezTo>
                  <a:cubicBezTo>
                    <a:pt x="3232" y="13464"/>
                    <a:pt x="3883" y="13601"/>
                    <a:pt x="4513" y="13601"/>
                  </a:cubicBezTo>
                  <a:cubicBezTo>
                    <a:pt x="4661" y="13601"/>
                    <a:pt x="4809" y="13593"/>
                    <a:pt x="4955" y="13575"/>
                  </a:cubicBezTo>
                  <a:cubicBezTo>
                    <a:pt x="5723" y="13482"/>
                    <a:pt x="6514" y="13087"/>
                    <a:pt x="6886" y="12412"/>
                  </a:cubicBezTo>
                  <a:cubicBezTo>
                    <a:pt x="7189" y="11644"/>
                    <a:pt x="6700" y="10667"/>
                    <a:pt x="5932" y="10574"/>
                  </a:cubicBezTo>
                  <a:cubicBezTo>
                    <a:pt x="5630" y="10574"/>
                    <a:pt x="5234" y="10760"/>
                    <a:pt x="4955" y="10877"/>
                  </a:cubicBezTo>
                  <a:cubicBezTo>
                    <a:pt x="4560" y="10877"/>
                    <a:pt x="4188" y="10760"/>
                    <a:pt x="4071" y="10481"/>
                  </a:cubicBezTo>
                  <a:cubicBezTo>
                    <a:pt x="3978" y="10295"/>
                    <a:pt x="4071" y="9993"/>
                    <a:pt x="4281" y="9806"/>
                  </a:cubicBezTo>
                  <a:cubicBezTo>
                    <a:pt x="4798" y="8986"/>
                    <a:pt x="5767" y="8507"/>
                    <a:pt x="6716" y="8507"/>
                  </a:cubicBezTo>
                  <a:cubicBezTo>
                    <a:pt x="7004" y="8507"/>
                    <a:pt x="7290" y="8551"/>
                    <a:pt x="7561" y="8643"/>
                  </a:cubicBezTo>
                  <a:cubicBezTo>
                    <a:pt x="8259" y="8829"/>
                    <a:pt x="8724" y="9225"/>
                    <a:pt x="9422" y="9318"/>
                  </a:cubicBezTo>
                  <a:cubicBezTo>
                    <a:pt x="9479" y="9327"/>
                    <a:pt x="9538" y="9331"/>
                    <a:pt x="9598" y="9331"/>
                  </a:cubicBezTo>
                  <a:cubicBezTo>
                    <a:pt x="10148" y="9331"/>
                    <a:pt x="10780" y="8958"/>
                    <a:pt x="10864" y="8434"/>
                  </a:cubicBezTo>
                  <a:cubicBezTo>
                    <a:pt x="10957" y="7759"/>
                    <a:pt x="10190" y="7271"/>
                    <a:pt x="9608" y="7085"/>
                  </a:cubicBezTo>
                  <a:cubicBezTo>
                    <a:pt x="8933" y="6898"/>
                    <a:pt x="8142" y="6689"/>
                    <a:pt x="7956" y="6107"/>
                  </a:cubicBezTo>
                  <a:cubicBezTo>
                    <a:pt x="9422" y="5921"/>
                    <a:pt x="10957" y="5642"/>
                    <a:pt x="12516" y="5433"/>
                  </a:cubicBezTo>
                  <a:cubicBezTo>
                    <a:pt x="13098" y="5433"/>
                    <a:pt x="13679" y="5247"/>
                    <a:pt x="14075" y="4851"/>
                  </a:cubicBezTo>
                  <a:cubicBezTo>
                    <a:pt x="14656" y="4084"/>
                    <a:pt x="13958" y="2827"/>
                    <a:pt x="13098" y="2525"/>
                  </a:cubicBezTo>
                  <a:cubicBezTo>
                    <a:pt x="12814" y="2444"/>
                    <a:pt x="12532" y="2410"/>
                    <a:pt x="12253" y="2410"/>
                  </a:cubicBezTo>
                  <a:cubicBezTo>
                    <a:pt x="11572" y="2410"/>
                    <a:pt x="10910" y="2613"/>
                    <a:pt x="10283" y="2827"/>
                  </a:cubicBezTo>
                  <a:cubicBezTo>
                    <a:pt x="9515" y="3106"/>
                    <a:pt x="8840" y="3316"/>
                    <a:pt x="8049" y="3502"/>
                  </a:cubicBezTo>
                  <a:cubicBezTo>
                    <a:pt x="7863" y="2920"/>
                    <a:pt x="8445" y="2246"/>
                    <a:pt x="8840" y="1664"/>
                  </a:cubicBezTo>
                  <a:cubicBezTo>
                    <a:pt x="9306" y="1176"/>
                    <a:pt x="9306" y="105"/>
                    <a:pt x="8631" y="12"/>
                  </a:cubicBezTo>
                  <a:cubicBezTo>
                    <a:pt x="8590" y="5"/>
                    <a:pt x="8550" y="1"/>
                    <a:pt x="8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4" name="Google Shape;104;p2"/>
            <p:cNvSpPr/>
            <p:nvPr/>
          </p:nvSpPr>
          <p:spPr>
            <a:xfrm>
              <a:off x="5709775" y="2465725"/>
              <a:ext cx="342000" cy="301325"/>
            </a:xfrm>
            <a:custGeom>
              <a:avLst/>
              <a:gdLst/>
              <a:ahLst/>
              <a:cxnLst/>
              <a:rect l="l" t="t" r="r" b="b"/>
              <a:pathLst>
                <a:path w="13680" h="12053" extrusionOk="0">
                  <a:moveTo>
                    <a:pt x="1158" y="0"/>
                  </a:moveTo>
                  <a:cubicBezTo>
                    <a:pt x="949" y="0"/>
                    <a:pt x="749" y="60"/>
                    <a:pt x="582" y="201"/>
                  </a:cubicBezTo>
                  <a:cubicBezTo>
                    <a:pt x="0" y="689"/>
                    <a:pt x="117" y="1550"/>
                    <a:pt x="396" y="2225"/>
                  </a:cubicBezTo>
                  <a:cubicBezTo>
                    <a:pt x="884" y="3597"/>
                    <a:pt x="1862" y="4760"/>
                    <a:pt x="3118" y="5435"/>
                  </a:cubicBezTo>
                  <a:cubicBezTo>
                    <a:pt x="3490" y="5621"/>
                    <a:pt x="3979" y="5923"/>
                    <a:pt x="3885" y="6412"/>
                  </a:cubicBezTo>
                  <a:cubicBezTo>
                    <a:pt x="3809" y="6642"/>
                    <a:pt x="3465" y="6808"/>
                    <a:pt x="3189" y="6808"/>
                  </a:cubicBezTo>
                  <a:cubicBezTo>
                    <a:pt x="3130" y="6808"/>
                    <a:pt x="3074" y="6801"/>
                    <a:pt x="3025" y="6784"/>
                  </a:cubicBezTo>
                  <a:cubicBezTo>
                    <a:pt x="2708" y="6784"/>
                    <a:pt x="2451" y="6665"/>
                    <a:pt x="2171" y="6665"/>
                  </a:cubicBezTo>
                  <a:cubicBezTo>
                    <a:pt x="2101" y="6665"/>
                    <a:pt x="2029" y="6673"/>
                    <a:pt x="1955" y="6691"/>
                  </a:cubicBezTo>
                  <a:cubicBezTo>
                    <a:pt x="1164" y="6784"/>
                    <a:pt x="791" y="7854"/>
                    <a:pt x="1164" y="8529"/>
                  </a:cubicBezTo>
                  <a:cubicBezTo>
                    <a:pt x="1512" y="9124"/>
                    <a:pt x="2241" y="9429"/>
                    <a:pt x="2935" y="9429"/>
                  </a:cubicBezTo>
                  <a:cubicBezTo>
                    <a:pt x="3028" y="9429"/>
                    <a:pt x="3120" y="9424"/>
                    <a:pt x="3211" y="9413"/>
                  </a:cubicBezTo>
                  <a:cubicBezTo>
                    <a:pt x="3979" y="9413"/>
                    <a:pt x="4769" y="9111"/>
                    <a:pt x="5537" y="8924"/>
                  </a:cubicBezTo>
                  <a:cubicBezTo>
                    <a:pt x="5819" y="8871"/>
                    <a:pt x="6101" y="8817"/>
                    <a:pt x="6379" y="8817"/>
                  </a:cubicBezTo>
                  <a:cubicBezTo>
                    <a:pt x="6582" y="8817"/>
                    <a:pt x="6783" y="8846"/>
                    <a:pt x="6980" y="8924"/>
                  </a:cubicBezTo>
                  <a:cubicBezTo>
                    <a:pt x="7375" y="9204"/>
                    <a:pt x="7561" y="9902"/>
                    <a:pt x="7189" y="10181"/>
                  </a:cubicBezTo>
                  <a:cubicBezTo>
                    <a:pt x="7065" y="10275"/>
                    <a:pt x="6914" y="10302"/>
                    <a:pt x="6750" y="10302"/>
                  </a:cubicBezTo>
                  <a:cubicBezTo>
                    <a:pt x="6545" y="10302"/>
                    <a:pt x="6319" y="10261"/>
                    <a:pt x="6101" y="10261"/>
                  </a:cubicBezTo>
                  <a:cubicBezTo>
                    <a:pt x="5936" y="10261"/>
                    <a:pt x="5775" y="10284"/>
                    <a:pt x="5630" y="10367"/>
                  </a:cubicBezTo>
                  <a:cubicBezTo>
                    <a:pt x="5142" y="10576"/>
                    <a:pt x="5049" y="11251"/>
                    <a:pt x="5444" y="11646"/>
                  </a:cubicBezTo>
                  <a:cubicBezTo>
                    <a:pt x="5729" y="11931"/>
                    <a:pt x="6135" y="12052"/>
                    <a:pt x="6529" y="12052"/>
                  </a:cubicBezTo>
                  <a:cubicBezTo>
                    <a:pt x="6651" y="12052"/>
                    <a:pt x="6771" y="12041"/>
                    <a:pt x="6887" y="12019"/>
                  </a:cubicBezTo>
                  <a:cubicBezTo>
                    <a:pt x="7375" y="12019"/>
                    <a:pt x="7864" y="11739"/>
                    <a:pt x="8445" y="11646"/>
                  </a:cubicBezTo>
                  <a:cubicBezTo>
                    <a:pt x="8736" y="11542"/>
                    <a:pt x="9073" y="11489"/>
                    <a:pt x="9411" y="11489"/>
                  </a:cubicBezTo>
                  <a:cubicBezTo>
                    <a:pt x="9748" y="11489"/>
                    <a:pt x="10085" y="11542"/>
                    <a:pt x="10376" y="11646"/>
                  </a:cubicBezTo>
                  <a:cubicBezTo>
                    <a:pt x="10609" y="11718"/>
                    <a:pt x="11171" y="12023"/>
                    <a:pt x="11556" y="12023"/>
                  </a:cubicBezTo>
                  <a:cubicBezTo>
                    <a:pt x="11672" y="12023"/>
                    <a:pt x="11772" y="11995"/>
                    <a:pt x="11842" y="11926"/>
                  </a:cubicBezTo>
                  <a:cubicBezTo>
                    <a:pt x="12028" y="11832"/>
                    <a:pt x="12028" y="10762"/>
                    <a:pt x="12121" y="10367"/>
                  </a:cubicBezTo>
                  <a:cubicBezTo>
                    <a:pt x="12330" y="9902"/>
                    <a:pt x="12702" y="9413"/>
                    <a:pt x="13005" y="9018"/>
                  </a:cubicBezTo>
                  <a:cubicBezTo>
                    <a:pt x="13377" y="8343"/>
                    <a:pt x="13680" y="7668"/>
                    <a:pt x="13493" y="6877"/>
                  </a:cubicBezTo>
                  <a:cubicBezTo>
                    <a:pt x="13406" y="6370"/>
                    <a:pt x="12845" y="5968"/>
                    <a:pt x="12325" y="5968"/>
                  </a:cubicBezTo>
                  <a:cubicBezTo>
                    <a:pt x="12153" y="5968"/>
                    <a:pt x="11986" y="6012"/>
                    <a:pt x="11842" y="6110"/>
                  </a:cubicBezTo>
                  <a:cubicBezTo>
                    <a:pt x="11446" y="6412"/>
                    <a:pt x="11260" y="7180"/>
                    <a:pt x="10679" y="7180"/>
                  </a:cubicBezTo>
                  <a:cubicBezTo>
                    <a:pt x="10190" y="7180"/>
                    <a:pt x="9888" y="6505"/>
                    <a:pt x="10097" y="6017"/>
                  </a:cubicBezTo>
                  <a:cubicBezTo>
                    <a:pt x="10283" y="5621"/>
                    <a:pt x="10679" y="5249"/>
                    <a:pt x="10958" y="4853"/>
                  </a:cubicBezTo>
                  <a:cubicBezTo>
                    <a:pt x="11260" y="4458"/>
                    <a:pt x="11446" y="3876"/>
                    <a:pt x="11167" y="3504"/>
                  </a:cubicBezTo>
                  <a:cubicBezTo>
                    <a:pt x="10992" y="3329"/>
                    <a:pt x="10781" y="3250"/>
                    <a:pt x="10558" y="3250"/>
                  </a:cubicBezTo>
                  <a:cubicBezTo>
                    <a:pt x="10276" y="3250"/>
                    <a:pt x="9974" y="3376"/>
                    <a:pt x="9701" y="3597"/>
                  </a:cubicBezTo>
                  <a:cubicBezTo>
                    <a:pt x="9306" y="3876"/>
                    <a:pt x="9120" y="4365"/>
                    <a:pt x="8631" y="4667"/>
                  </a:cubicBezTo>
                  <a:cubicBezTo>
                    <a:pt x="8406" y="4893"/>
                    <a:pt x="8104" y="5016"/>
                    <a:pt x="7813" y="5016"/>
                  </a:cubicBezTo>
                  <a:cubicBezTo>
                    <a:pt x="7623" y="5016"/>
                    <a:pt x="7438" y="4963"/>
                    <a:pt x="7282" y="4853"/>
                  </a:cubicBezTo>
                  <a:cubicBezTo>
                    <a:pt x="6887" y="4365"/>
                    <a:pt x="7096" y="3690"/>
                    <a:pt x="7468" y="3202"/>
                  </a:cubicBezTo>
                  <a:cubicBezTo>
                    <a:pt x="7864" y="2806"/>
                    <a:pt x="8259" y="2341"/>
                    <a:pt x="8259" y="1759"/>
                  </a:cubicBezTo>
                  <a:cubicBezTo>
                    <a:pt x="8155" y="1132"/>
                    <a:pt x="7599" y="768"/>
                    <a:pt x="6998" y="768"/>
                  </a:cubicBezTo>
                  <a:cubicBezTo>
                    <a:pt x="6930" y="768"/>
                    <a:pt x="6862" y="773"/>
                    <a:pt x="6793" y="782"/>
                  </a:cubicBezTo>
                  <a:cubicBezTo>
                    <a:pt x="6212" y="875"/>
                    <a:pt x="5723" y="1457"/>
                    <a:pt x="5444" y="2038"/>
                  </a:cubicBezTo>
                  <a:cubicBezTo>
                    <a:pt x="5235" y="2713"/>
                    <a:pt x="5235" y="3295"/>
                    <a:pt x="5235" y="3969"/>
                  </a:cubicBezTo>
                  <a:cubicBezTo>
                    <a:pt x="5126" y="3999"/>
                    <a:pt x="5020" y="4013"/>
                    <a:pt x="4916" y="4013"/>
                  </a:cubicBezTo>
                  <a:cubicBezTo>
                    <a:pt x="4284" y="4013"/>
                    <a:pt x="3750" y="3502"/>
                    <a:pt x="3490" y="2922"/>
                  </a:cubicBezTo>
                  <a:cubicBezTo>
                    <a:pt x="3118" y="2225"/>
                    <a:pt x="3025" y="1457"/>
                    <a:pt x="2536" y="782"/>
                  </a:cubicBezTo>
                  <a:cubicBezTo>
                    <a:pt x="2254" y="368"/>
                    <a:pt x="1677" y="0"/>
                    <a:pt x="1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5" name="Google Shape;105;p2"/>
            <p:cNvSpPr/>
            <p:nvPr/>
          </p:nvSpPr>
          <p:spPr>
            <a:xfrm>
              <a:off x="5833650" y="2608575"/>
              <a:ext cx="218125" cy="271625"/>
            </a:xfrm>
            <a:custGeom>
              <a:avLst/>
              <a:gdLst/>
              <a:ahLst/>
              <a:cxnLst/>
              <a:rect l="l" t="t" r="r" b="b"/>
              <a:pathLst>
                <a:path w="8725" h="10865" extrusionOk="0">
                  <a:moveTo>
                    <a:pt x="1" y="0"/>
                  </a:moveTo>
                  <a:cubicBezTo>
                    <a:pt x="1071" y="582"/>
                    <a:pt x="2141" y="1280"/>
                    <a:pt x="3002" y="2047"/>
                  </a:cubicBezTo>
                  <a:cubicBezTo>
                    <a:pt x="3886" y="2722"/>
                    <a:pt x="4746" y="3606"/>
                    <a:pt x="5421" y="4467"/>
                  </a:cubicBezTo>
                  <a:cubicBezTo>
                    <a:pt x="6212" y="5444"/>
                    <a:pt x="6794" y="6398"/>
                    <a:pt x="7259" y="7468"/>
                  </a:cubicBezTo>
                  <a:cubicBezTo>
                    <a:pt x="7841" y="8538"/>
                    <a:pt x="8236" y="9701"/>
                    <a:pt x="8538" y="10864"/>
                  </a:cubicBezTo>
                  <a:cubicBezTo>
                    <a:pt x="8725" y="9701"/>
                    <a:pt x="8538" y="8352"/>
                    <a:pt x="8143" y="7189"/>
                  </a:cubicBezTo>
                  <a:cubicBezTo>
                    <a:pt x="7747" y="5932"/>
                    <a:pt x="7166" y="4769"/>
                    <a:pt x="6398" y="3792"/>
                  </a:cubicBezTo>
                  <a:cubicBezTo>
                    <a:pt x="5630" y="2815"/>
                    <a:pt x="4653" y="1954"/>
                    <a:pt x="3583" y="1280"/>
                  </a:cubicBezTo>
                  <a:cubicBezTo>
                    <a:pt x="2420" y="582"/>
                    <a:pt x="1257" y="11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6" name="Google Shape;106;p2"/>
            <p:cNvSpPr/>
            <p:nvPr/>
          </p:nvSpPr>
          <p:spPr>
            <a:xfrm>
              <a:off x="6039550" y="2550400"/>
              <a:ext cx="220450" cy="329800"/>
            </a:xfrm>
            <a:custGeom>
              <a:avLst/>
              <a:gdLst/>
              <a:ahLst/>
              <a:cxnLst/>
              <a:rect l="l" t="t" r="r" b="b"/>
              <a:pathLst>
                <a:path w="8818" h="13192" extrusionOk="0">
                  <a:moveTo>
                    <a:pt x="8817" y="1"/>
                  </a:moveTo>
                  <a:lnTo>
                    <a:pt x="8817" y="1"/>
                  </a:lnTo>
                  <a:cubicBezTo>
                    <a:pt x="7468" y="303"/>
                    <a:pt x="6118" y="1071"/>
                    <a:pt x="5048" y="1955"/>
                  </a:cubicBezTo>
                  <a:cubicBezTo>
                    <a:pt x="3885" y="2816"/>
                    <a:pt x="2908" y="3886"/>
                    <a:pt x="2140" y="5049"/>
                  </a:cubicBezTo>
                  <a:cubicBezTo>
                    <a:pt x="1349" y="6305"/>
                    <a:pt x="768" y="7678"/>
                    <a:pt x="489" y="9027"/>
                  </a:cubicBezTo>
                  <a:cubicBezTo>
                    <a:pt x="93" y="10376"/>
                    <a:pt x="0" y="11842"/>
                    <a:pt x="186" y="13191"/>
                  </a:cubicBezTo>
                  <a:cubicBezTo>
                    <a:pt x="489" y="11842"/>
                    <a:pt x="884" y="10586"/>
                    <a:pt x="1349" y="9306"/>
                  </a:cubicBezTo>
                  <a:cubicBezTo>
                    <a:pt x="1838" y="8050"/>
                    <a:pt x="2419" y="6794"/>
                    <a:pt x="3094" y="5724"/>
                  </a:cubicBezTo>
                  <a:cubicBezTo>
                    <a:pt x="3885" y="4560"/>
                    <a:pt x="4746" y="3607"/>
                    <a:pt x="5630" y="2630"/>
                  </a:cubicBezTo>
                  <a:cubicBezTo>
                    <a:pt x="6584" y="1652"/>
                    <a:pt x="7654" y="792"/>
                    <a:pt x="8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7" name="Google Shape;107;p2"/>
            <p:cNvSpPr/>
            <p:nvPr/>
          </p:nvSpPr>
          <p:spPr>
            <a:xfrm>
              <a:off x="5867375" y="2810250"/>
              <a:ext cx="346675" cy="539450"/>
            </a:xfrm>
            <a:custGeom>
              <a:avLst/>
              <a:gdLst/>
              <a:ahLst/>
              <a:cxnLst/>
              <a:rect l="l" t="t" r="r" b="b"/>
              <a:pathLst>
                <a:path w="13867" h="21578" extrusionOk="0">
                  <a:moveTo>
                    <a:pt x="6909" y="0"/>
                  </a:moveTo>
                  <a:cubicBezTo>
                    <a:pt x="4470" y="0"/>
                    <a:pt x="2052" y="1119"/>
                    <a:pt x="978" y="3379"/>
                  </a:cubicBezTo>
                  <a:cubicBezTo>
                    <a:pt x="1" y="5426"/>
                    <a:pt x="303" y="7939"/>
                    <a:pt x="1746" y="9683"/>
                  </a:cubicBezTo>
                  <a:cubicBezTo>
                    <a:pt x="3211" y="11335"/>
                    <a:pt x="5631" y="12103"/>
                    <a:pt x="7283" y="13568"/>
                  </a:cubicBezTo>
                  <a:cubicBezTo>
                    <a:pt x="6887" y="16569"/>
                    <a:pt x="6119" y="19850"/>
                    <a:pt x="9306" y="21501"/>
                  </a:cubicBezTo>
                  <a:cubicBezTo>
                    <a:pt x="9411" y="21554"/>
                    <a:pt x="9516" y="21577"/>
                    <a:pt x="9616" y="21577"/>
                  </a:cubicBezTo>
                  <a:cubicBezTo>
                    <a:pt x="10272" y="21577"/>
                    <a:pt x="10748" y="20576"/>
                    <a:pt x="9981" y="20152"/>
                  </a:cubicBezTo>
                  <a:cubicBezTo>
                    <a:pt x="8143" y="19268"/>
                    <a:pt x="8143" y="16849"/>
                    <a:pt x="8446" y="15104"/>
                  </a:cubicBezTo>
                  <a:cubicBezTo>
                    <a:pt x="8539" y="14732"/>
                    <a:pt x="8632" y="14429"/>
                    <a:pt x="8632" y="14150"/>
                  </a:cubicBezTo>
                  <a:cubicBezTo>
                    <a:pt x="10190" y="12684"/>
                    <a:pt x="11726" y="11126"/>
                    <a:pt x="12703" y="9288"/>
                  </a:cubicBezTo>
                  <a:cubicBezTo>
                    <a:pt x="13773" y="7171"/>
                    <a:pt x="13866" y="4542"/>
                    <a:pt x="12517" y="2611"/>
                  </a:cubicBezTo>
                  <a:cubicBezTo>
                    <a:pt x="11240" y="875"/>
                    <a:pt x="9066" y="0"/>
                    <a:pt x="6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8" name="Google Shape;108;p2"/>
            <p:cNvSpPr/>
            <p:nvPr/>
          </p:nvSpPr>
          <p:spPr>
            <a:xfrm>
              <a:off x="5877275" y="2926125"/>
              <a:ext cx="276275" cy="55850"/>
            </a:xfrm>
            <a:custGeom>
              <a:avLst/>
              <a:gdLst/>
              <a:ahLst/>
              <a:cxnLst/>
              <a:rect l="l" t="t" r="r" b="b"/>
              <a:pathLst>
                <a:path w="11051" h="2234" extrusionOk="0">
                  <a:moveTo>
                    <a:pt x="11051" y="0"/>
                  </a:moveTo>
                  <a:lnTo>
                    <a:pt x="11051" y="0"/>
                  </a:lnTo>
                  <a:cubicBezTo>
                    <a:pt x="10074" y="303"/>
                    <a:pt x="9213" y="582"/>
                    <a:pt x="8236" y="791"/>
                  </a:cubicBezTo>
                  <a:cubicBezTo>
                    <a:pt x="7375" y="884"/>
                    <a:pt x="6491" y="977"/>
                    <a:pt x="5514" y="1070"/>
                  </a:cubicBezTo>
                  <a:cubicBezTo>
                    <a:pt x="4653" y="1070"/>
                    <a:pt x="3676" y="977"/>
                    <a:pt x="2815" y="884"/>
                  </a:cubicBezTo>
                  <a:cubicBezTo>
                    <a:pt x="1838" y="791"/>
                    <a:pt x="977" y="489"/>
                    <a:pt x="0" y="303"/>
                  </a:cubicBezTo>
                  <a:lnTo>
                    <a:pt x="0" y="303"/>
                  </a:lnTo>
                  <a:cubicBezTo>
                    <a:pt x="675" y="977"/>
                    <a:pt x="1652" y="1466"/>
                    <a:pt x="2606" y="1745"/>
                  </a:cubicBezTo>
                  <a:cubicBezTo>
                    <a:pt x="3490" y="2047"/>
                    <a:pt x="4560" y="2233"/>
                    <a:pt x="5514" y="2233"/>
                  </a:cubicBezTo>
                  <a:cubicBezTo>
                    <a:pt x="6584" y="2140"/>
                    <a:pt x="7561" y="1954"/>
                    <a:pt x="8538" y="1652"/>
                  </a:cubicBezTo>
                  <a:cubicBezTo>
                    <a:pt x="9492" y="1256"/>
                    <a:pt x="10376" y="675"/>
                    <a:pt x="110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9" name="Google Shape;109;p2"/>
            <p:cNvSpPr/>
            <p:nvPr/>
          </p:nvSpPr>
          <p:spPr>
            <a:xfrm>
              <a:off x="6032550" y="2974975"/>
              <a:ext cx="171600" cy="75050"/>
            </a:xfrm>
            <a:custGeom>
              <a:avLst/>
              <a:gdLst/>
              <a:ahLst/>
              <a:cxnLst/>
              <a:rect l="l" t="t" r="r" b="b"/>
              <a:pathLst>
                <a:path w="6864" h="3002" extrusionOk="0">
                  <a:moveTo>
                    <a:pt x="6771" y="0"/>
                  </a:moveTo>
                  <a:cubicBezTo>
                    <a:pt x="6398" y="582"/>
                    <a:pt x="5910" y="954"/>
                    <a:pt x="5421" y="1257"/>
                  </a:cubicBezTo>
                  <a:cubicBezTo>
                    <a:pt x="4933" y="1443"/>
                    <a:pt x="4351" y="1629"/>
                    <a:pt x="3770" y="1745"/>
                  </a:cubicBezTo>
                  <a:cubicBezTo>
                    <a:pt x="2606" y="2024"/>
                    <a:pt x="1257" y="2117"/>
                    <a:pt x="1" y="2606"/>
                  </a:cubicBezTo>
                  <a:cubicBezTo>
                    <a:pt x="676" y="2792"/>
                    <a:pt x="1350" y="2908"/>
                    <a:pt x="2025" y="3001"/>
                  </a:cubicBezTo>
                  <a:cubicBezTo>
                    <a:pt x="2606" y="3001"/>
                    <a:pt x="3281" y="3001"/>
                    <a:pt x="4072" y="2908"/>
                  </a:cubicBezTo>
                  <a:cubicBezTo>
                    <a:pt x="4747" y="2792"/>
                    <a:pt x="5421" y="2420"/>
                    <a:pt x="6003" y="1931"/>
                  </a:cubicBezTo>
                  <a:cubicBezTo>
                    <a:pt x="6491" y="1443"/>
                    <a:pt x="6864" y="675"/>
                    <a:pt x="6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0" name="Google Shape;110;p2"/>
            <p:cNvSpPr/>
            <p:nvPr/>
          </p:nvSpPr>
          <p:spPr>
            <a:xfrm>
              <a:off x="5925550" y="3054650"/>
              <a:ext cx="167525" cy="45975"/>
            </a:xfrm>
            <a:custGeom>
              <a:avLst/>
              <a:gdLst/>
              <a:ahLst/>
              <a:cxnLst/>
              <a:rect l="l" t="t" r="r" b="b"/>
              <a:pathLst>
                <a:path w="6701" h="1839" extrusionOk="0">
                  <a:moveTo>
                    <a:pt x="0" y="0"/>
                  </a:moveTo>
                  <a:lnTo>
                    <a:pt x="0" y="0"/>
                  </a:lnTo>
                  <a:cubicBezTo>
                    <a:pt x="303" y="582"/>
                    <a:pt x="791" y="1071"/>
                    <a:pt x="1373" y="1350"/>
                  </a:cubicBezTo>
                  <a:cubicBezTo>
                    <a:pt x="1954" y="1652"/>
                    <a:pt x="2629" y="1838"/>
                    <a:pt x="3304" y="1838"/>
                  </a:cubicBezTo>
                  <a:cubicBezTo>
                    <a:pt x="3978" y="1838"/>
                    <a:pt x="4653" y="1745"/>
                    <a:pt x="5235" y="1466"/>
                  </a:cubicBezTo>
                  <a:cubicBezTo>
                    <a:pt x="5816" y="1164"/>
                    <a:pt x="6398" y="675"/>
                    <a:pt x="6700" y="93"/>
                  </a:cubicBezTo>
                  <a:lnTo>
                    <a:pt x="6700" y="93"/>
                  </a:lnTo>
                  <a:cubicBezTo>
                    <a:pt x="6026" y="303"/>
                    <a:pt x="5537" y="489"/>
                    <a:pt x="4956" y="582"/>
                  </a:cubicBezTo>
                  <a:cubicBezTo>
                    <a:pt x="4374" y="675"/>
                    <a:pt x="3885" y="675"/>
                    <a:pt x="3304" y="675"/>
                  </a:cubicBezTo>
                  <a:cubicBezTo>
                    <a:pt x="2815" y="675"/>
                    <a:pt x="2234" y="675"/>
                    <a:pt x="1745" y="489"/>
                  </a:cubicBezTo>
                  <a:cubicBezTo>
                    <a:pt x="1163" y="396"/>
                    <a:pt x="582" y="18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11" name="Google Shape;111;p2"/>
          <p:cNvGrpSpPr/>
          <p:nvPr/>
        </p:nvGrpSpPr>
        <p:grpSpPr>
          <a:xfrm>
            <a:off x="11195193" y="2702055"/>
            <a:ext cx="1028548" cy="1102803"/>
            <a:chOff x="1721175" y="2665325"/>
            <a:chExt cx="809625" cy="868075"/>
          </a:xfrm>
        </p:grpSpPr>
        <p:sp>
          <p:nvSpPr>
            <p:cNvPr id="112" name="Google Shape;112;p2"/>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3" name="Google Shape;113;p2"/>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4" name="Google Shape;114;p2"/>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5" name="Google Shape;115;p2"/>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6" name="Google Shape;116;p2"/>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7" name="Google Shape;117;p2"/>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18" name="Google Shape;118;p2"/>
          <p:cNvGrpSpPr/>
          <p:nvPr/>
        </p:nvGrpSpPr>
        <p:grpSpPr>
          <a:xfrm rot="-84533">
            <a:off x="282097" y="748267"/>
            <a:ext cx="2353649" cy="1689915"/>
            <a:chOff x="3095850" y="2740875"/>
            <a:chExt cx="1972838" cy="1216700"/>
          </a:xfrm>
        </p:grpSpPr>
        <p:sp>
          <p:nvSpPr>
            <p:cNvPr id="119" name="Google Shape;119;p2"/>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0" name="Google Shape;120;p2"/>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1" name="Google Shape;121;p2"/>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2" name="Google Shape;122;p2"/>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3" name="Google Shape;123;p2"/>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24" name="Google Shape;124;p2"/>
          <p:cNvGrpSpPr/>
          <p:nvPr/>
        </p:nvGrpSpPr>
        <p:grpSpPr>
          <a:xfrm rot="196141">
            <a:off x="97623" y="2358780"/>
            <a:ext cx="527475" cy="799536"/>
            <a:chOff x="2525525" y="689125"/>
            <a:chExt cx="298400" cy="452275"/>
          </a:xfrm>
        </p:grpSpPr>
        <p:sp>
          <p:nvSpPr>
            <p:cNvPr id="125" name="Google Shape;125;p2"/>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6" name="Google Shape;126;p2"/>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7" name="Google Shape;127;p2"/>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8" name="Google Shape;128;p2"/>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9" name="Google Shape;129;p2"/>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0" name="Google Shape;130;p2"/>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1" name="Google Shape;131;p2"/>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2" name="Google Shape;132;p2"/>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3" name="Google Shape;133;p2"/>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4" name="Google Shape;134;p2"/>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5" name="Google Shape;135;p2"/>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6" name="Google Shape;136;p2"/>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7" name="Google Shape;137;p2"/>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 name="Google Shape;138;p2"/>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 name="Google Shape;139;p2"/>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0" name="Google Shape;140;p2"/>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1" name="Google Shape;141;p2"/>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2" name="Google Shape;142;p2"/>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3" name="Google Shape;143;p2"/>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4" name="Google Shape;144;p2"/>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5" name="Google Shape;145;p2"/>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6" name="Google Shape;146;p2"/>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7" name="Google Shape;147;p2"/>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extLst>
      <p:ext uri="{BB962C8B-B14F-4D97-AF65-F5344CB8AC3E}">
        <p14:creationId xmlns:p14="http://schemas.microsoft.com/office/powerpoint/2010/main" val="3853652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6"/>
        <p:cNvGrpSpPr/>
        <p:nvPr/>
      </p:nvGrpSpPr>
      <p:grpSpPr>
        <a:xfrm>
          <a:off x="0" y="0"/>
          <a:ext cx="0" cy="0"/>
          <a:chOff x="0" y="0"/>
          <a:chExt cx="0" cy="0"/>
        </a:xfrm>
      </p:grpSpPr>
      <p:grpSp>
        <p:nvGrpSpPr>
          <p:cNvPr id="617" name="Google Shape;617;p9"/>
          <p:cNvGrpSpPr/>
          <p:nvPr/>
        </p:nvGrpSpPr>
        <p:grpSpPr>
          <a:xfrm>
            <a:off x="-780733" y="-335159"/>
            <a:ext cx="2930263" cy="1657595"/>
            <a:chOff x="3260100" y="4040200"/>
            <a:chExt cx="1579600" cy="893550"/>
          </a:xfrm>
        </p:grpSpPr>
        <p:sp>
          <p:nvSpPr>
            <p:cNvPr id="618" name="Google Shape;618;p9"/>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9" name="Google Shape;619;p9"/>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0" name="Google Shape;620;p9"/>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1" name="Google Shape;621;p9"/>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2" name="Google Shape;622;p9"/>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3" name="Google Shape;623;p9"/>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4" name="Google Shape;624;p9"/>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5" name="Google Shape;625;p9"/>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6" name="Google Shape;626;p9"/>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7" name="Google Shape;627;p9"/>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8" name="Google Shape;628;p9"/>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9" name="Google Shape;629;p9"/>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0" name="Google Shape;630;p9"/>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1" name="Google Shape;631;p9"/>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2" name="Google Shape;632;p9"/>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3" name="Google Shape;633;p9"/>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4" name="Google Shape;634;p9"/>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5" name="Google Shape;635;p9"/>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6" name="Google Shape;636;p9"/>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7" name="Google Shape;637;p9"/>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8" name="Google Shape;638;p9"/>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9" name="Google Shape;639;p9"/>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0" name="Google Shape;640;p9"/>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1" name="Google Shape;641;p9"/>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2" name="Google Shape;642;p9"/>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3" name="Google Shape;643;p9"/>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4" name="Google Shape;644;p9"/>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45" name="Google Shape;645;p9"/>
          <p:cNvGrpSpPr/>
          <p:nvPr/>
        </p:nvGrpSpPr>
        <p:grpSpPr>
          <a:xfrm>
            <a:off x="10523615" y="-50572"/>
            <a:ext cx="2007692" cy="1572725"/>
            <a:chOff x="3495050" y="1152875"/>
            <a:chExt cx="1082275" cy="847800"/>
          </a:xfrm>
        </p:grpSpPr>
        <p:sp>
          <p:nvSpPr>
            <p:cNvPr id="646" name="Google Shape;646;p9"/>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7" name="Google Shape;647;p9"/>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8" name="Google Shape;648;p9"/>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9" name="Google Shape;649;p9"/>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0" name="Google Shape;650;p9"/>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1" name="Google Shape;651;p9"/>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2" name="Google Shape;652;p9"/>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3" name="Google Shape;653;p9"/>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54" name="Google Shape;654;p9"/>
          <p:cNvGrpSpPr/>
          <p:nvPr/>
        </p:nvGrpSpPr>
        <p:grpSpPr>
          <a:xfrm>
            <a:off x="1066381" y="483441"/>
            <a:ext cx="553552" cy="839000"/>
            <a:chOff x="2525525" y="689125"/>
            <a:chExt cx="298400" cy="452275"/>
          </a:xfrm>
        </p:grpSpPr>
        <p:sp>
          <p:nvSpPr>
            <p:cNvPr id="655" name="Google Shape;655;p9"/>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6" name="Google Shape;656;p9"/>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7" name="Google Shape;657;p9"/>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8" name="Google Shape;658;p9"/>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9" name="Google Shape;659;p9"/>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0" name="Google Shape;660;p9"/>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1" name="Google Shape;661;p9"/>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2" name="Google Shape;662;p9"/>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3" name="Google Shape;663;p9"/>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4" name="Google Shape;664;p9"/>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5" name="Google Shape;665;p9"/>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6" name="Google Shape;666;p9"/>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7" name="Google Shape;667;p9"/>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8" name="Google Shape;668;p9"/>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9" name="Google Shape;669;p9"/>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0" name="Google Shape;670;p9"/>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1" name="Google Shape;671;p9"/>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2" name="Google Shape;672;p9"/>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3" name="Google Shape;673;p9"/>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4" name="Google Shape;674;p9"/>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5" name="Google Shape;675;p9"/>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6" name="Google Shape;676;p9"/>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7" name="Google Shape;677;p9"/>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78" name="Google Shape;678;p9"/>
          <p:cNvGrpSpPr/>
          <p:nvPr/>
        </p:nvGrpSpPr>
        <p:grpSpPr>
          <a:xfrm>
            <a:off x="11107211" y="2675428"/>
            <a:ext cx="840484" cy="1507149"/>
            <a:chOff x="6608925" y="2056050"/>
            <a:chExt cx="453075" cy="812450"/>
          </a:xfrm>
        </p:grpSpPr>
        <p:sp>
          <p:nvSpPr>
            <p:cNvPr id="679" name="Google Shape;679;p9"/>
            <p:cNvSpPr/>
            <p:nvPr/>
          </p:nvSpPr>
          <p:spPr>
            <a:xfrm>
              <a:off x="6766525" y="2277050"/>
              <a:ext cx="230350" cy="544975"/>
            </a:xfrm>
            <a:custGeom>
              <a:avLst/>
              <a:gdLst/>
              <a:ahLst/>
              <a:cxnLst/>
              <a:rect l="l" t="t" r="r" b="b"/>
              <a:pathLst>
                <a:path w="9214" h="21799" extrusionOk="0">
                  <a:moveTo>
                    <a:pt x="2816" y="1"/>
                  </a:moveTo>
                  <a:lnTo>
                    <a:pt x="2420" y="1536"/>
                  </a:lnTo>
                  <a:cubicBezTo>
                    <a:pt x="1932" y="3188"/>
                    <a:pt x="1560" y="4933"/>
                    <a:pt x="1164" y="6584"/>
                  </a:cubicBezTo>
                  <a:cubicBezTo>
                    <a:pt x="885" y="8236"/>
                    <a:pt x="582" y="9888"/>
                    <a:pt x="396" y="11633"/>
                  </a:cubicBezTo>
                  <a:lnTo>
                    <a:pt x="303" y="12889"/>
                  </a:lnTo>
                  <a:lnTo>
                    <a:pt x="187" y="14145"/>
                  </a:lnTo>
                  <a:lnTo>
                    <a:pt x="94" y="15401"/>
                  </a:lnTo>
                  <a:lnTo>
                    <a:pt x="1" y="16751"/>
                  </a:lnTo>
                  <a:cubicBezTo>
                    <a:pt x="1" y="18402"/>
                    <a:pt x="1" y="20147"/>
                    <a:pt x="187" y="21799"/>
                  </a:cubicBezTo>
                  <a:cubicBezTo>
                    <a:pt x="303" y="20147"/>
                    <a:pt x="489" y="18402"/>
                    <a:pt x="676" y="16751"/>
                  </a:cubicBezTo>
                  <a:lnTo>
                    <a:pt x="769" y="15494"/>
                  </a:lnTo>
                  <a:lnTo>
                    <a:pt x="978" y="14238"/>
                  </a:lnTo>
                  <a:lnTo>
                    <a:pt x="1164" y="12982"/>
                  </a:lnTo>
                  <a:lnTo>
                    <a:pt x="1350" y="11726"/>
                  </a:lnTo>
                  <a:cubicBezTo>
                    <a:pt x="1653" y="10074"/>
                    <a:pt x="1932" y="8422"/>
                    <a:pt x="2327" y="6770"/>
                  </a:cubicBezTo>
                  <a:cubicBezTo>
                    <a:pt x="2528" y="5674"/>
                    <a:pt x="2800" y="4589"/>
                    <a:pt x="3076" y="3527"/>
                  </a:cubicBezTo>
                  <a:lnTo>
                    <a:pt x="3076" y="3527"/>
                  </a:lnTo>
                  <a:cubicBezTo>
                    <a:pt x="3384" y="4251"/>
                    <a:pt x="3697" y="4976"/>
                    <a:pt x="3979" y="5700"/>
                  </a:cubicBezTo>
                  <a:lnTo>
                    <a:pt x="4840" y="7655"/>
                  </a:lnTo>
                  <a:lnTo>
                    <a:pt x="5724" y="9492"/>
                  </a:lnTo>
                  <a:cubicBezTo>
                    <a:pt x="6212" y="10749"/>
                    <a:pt x="6794" y="12005"/>
                    <a:pt x="7375" y="13168"/>
                  </a:cubicBezTo>
                  <a:cubicBezTo>
                    <a:pt x="7957" y="14424"/>
                    <a:pt x="8632" y="15704"/>
                    <a:pt x="9213" y="16867"/>
                  </a:cubicBezTo>
                  <a:cubicBezTo>
                    <a:pt x="8818" y="15587"/>
                    <a:pt x="8329" y="14238"/>
                    <a:pt x="7864" y="12982"/>
                  </a:cubicBezTo>
                  <a:cubicBezTo>
                    <a:pt x="7469" y="11726"/>
                    <a:pt x="6980" y="10469"/>
                    <a:pt x="6491" y="9097"/>
                  </a:cubicBezTo>
                  <a:lnTo>
                    <a:pt x="5724" y="7259"/>
                  </a:lnTo>
                  <a:lnTo>
                    <a:pt x="5049" y="5328"/>
                  </a:lnTo>
                  <a:cubicBezTo>
                    <a:pt x="4468" y="4072"/>
                    <a:pt x="3979" y="2792"/>
                    <a:pt x="3490" y="1536"/>
                  </a:cubicBezTo>
                  <a:lnTo>
                    <a:pt x="28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0" name="Google Shape;680;p9"/>
            <p:cNvSpPr/>
            <p:nvPr/>
          </p:nvSpPr>
          <p:spPr>
            <a:xfrm>
              <a:off x="6694575" y="2713450"/>
              <a:ext cx="171425" cy="155050"/>
            </a:xfrm>
            <a:custGeom>
              <a:avLst/>
              <a:gdLst/>
              <a:ahLst/>
              <a:cxnLst/>
              <a:rect l="l" t="t" r="r" b="b"/>
              <a:pathLst>
                <a:path w="6857" h="6202" extrusionOk="0">
                  <a:moveTo>
                    <a:pt x="3476" y="0"/>
                  </a:moveTo>
                  <a:cubicBezTo>
                    <a:pt x="1752" y="0"/>
                    <a:pt x="0" y="1571"/>
                    <a:pt x="157" y="3273"/>
                  </a:cubicBezTo>
                  <a:cubicBezTo>
                    <a:pt x="248" y="4952"/>
                    <a:pt x="1929" y="6201"/>
                    <a:pt x="3536" y="6201"/>
                  </a:cubicBezTo>
                  <a:cubicBezTo>
                    <a:pt x="3978" y="6201"/>
                    <a:pt x="4414" y="6107"/>
                    <a:pt x="4810" y="5902"/>
                  </a:cubicBezTo>
                  <a:cubicBezTo>
                    <a:pt x="6671" y="4925"/>
                    <a:pt x="6857" y="1830"/>
                    <a:pt x="5205" y="574"/>
                  </a:cubicBezTo>
                  <a:lnTo>
                    <a:pt x="4438" y="179"/>
                  </a:lnTo>
                  <a:cubicBezTo>
                    <a:pt x="4127" y="57"/>
                    <a:pt x="3802" y="0"/>
                    <a:pt x="3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1" name="Google Shape;681;p9"/>
            <p:cNvSpPr/>
            <p:nvPr/>
          </p:nvSpPr>
          <p:spPr>
            <a:xfrm>
              <a:off x="6890800" y="2558000"/>
              <a:ext cx="171200" cy="155450"/>
            </a:xfrm>
            <a:custGeom>
              <a:avLst/>
              <a:gdLst/>
              <a:ahLst/>
              <a:cxnLst/>
              <a:rect l="l" t="t" r="r" b="b"/>
              <a:pathLst>
                <a:path w="6848" h="6218" extrusionOk="0">
                  <a:moveTo>
                    <a:pt x="3358" y="1"/>
                  </a:moveTo>
                  <a:cubicBezTo>
                    <a:pt x="1678" y="1"/>
                    <a:pt x="0" y="1514"/>
                    <a:pt x="78" y="3303"/>
                  </a:cubicBezTo>
                  <a:cubicBezTo>
                    <a:pt x="224" y="4960"/>
                    <a:pt x="1866" y="6217"/>
                    <a:pt x="3454" y="6217"/>
                  </a:cubicBezTo>
                  <a:cubicBezTo>
                    <a:pt x="3895" y="6217"/>
                    <a:pt x="4331" y="6120"/>
                    <a:pt x="4731" y="5908"/>
                  </a:cubicBezTo>
                  <a:cubicBezTo>
                    <a:pt x="6569" y="4838"/>
                    <a:pt x="6848" y="1837"/>
                    <a:pt x="5103" y="581"/>
                  </a:cubicBezTo>
                  <a:lnTo>
                    <a:pt x="4335" y="185"/>
                  </a:lnTo>
                  <a:cubicBezTo>
                    <a:pt x="4018" y="59"/>
                    <a:pt x="3688" y="1"/>
                    <a:pt x="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2" name="Google Shape;682;p9"/>
            <p:cNvSpPr/>
            <p:nvPr/>
          </p:nvSpPr>
          <p:spPr>
            <a:xfrm>
              <a:off x="6608925" y="2056050"/>
              <a:ext cx="257075" cy="273950"/>
            </a:xfrm>
            <a:custGeom>
              <a:avLst/>
              <a:gdLst/>
              <a:ahLst/>
              <a:cxnLst/>
              <a:rect l="l" t="t" r="r" b="b"/>
              <a:pathLst>
                <a:path w="10283" h="10958" extrusionOk="0">
                  <a:moveTo>
                    <a:pt x="0" y="0"/>
                  </a:moveTo>
                  <a:cubicBezTo>
                    <a:pt x="1373" y="4374"/>
                    <a:pt x="5235" y="9795"/>
                    <a:pt x="9794" y="10958"/>
                  </a:cubicBezTo>
                  <a:cubicBezTo>
                    <a:pt x="10283" y="8841"/>
                    <a:pt x="8050" y="5816"/>
                    <a:pt x="6491" y="4188"/>
                  </a:cubicBezTo>
                  <a:cubicBezTo>
                    <a:pt x="5630" y="3211"/>
                    <a:pt x="210" y="58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3" name="Google Shape;683;p9"/>
            <p:cNvSpPr/>
            <p:nvPr/>
          </p:nvSpPr>
          <p:spPr>
            <a:xfrm>
              <a:off x="6829350" y="2146200"/>
              <a:ext cx="138450" cy="183800"/>
            </a:xfrm>
            <a:custGeom>
              <a:avLst/>
              <a:gdLst/>
              <a:ahLst/>
              <a:cxnLst/>
              <a:rect l="l" t="t" r="r" b="b"/>
              <a:pathLst>
                <a:path w="5538" h="7352" extrusionOk="0">
                  <a:moveTo>
                    <a:pt x="4560" y="0"/>
                  </a:moveTo>
                  <a:lnTo>
                    <a:pt x="4560" y="0"/>
                  </a:lnTo>
                  <a:cubicBezTo>
                    <a:pt x="1861" y="1047"/>
                    <a:pt x="0" y="4072"/>
                    <a:pt x="303" y="6979"/>
                  </a:cubicBezTo>
                  <a:lnTo>
                    <a:pt x="884" y="7352"/>
                  </a:lnTo>
                  <a:cubicBezTo>
                    <a:pt x="3792" y="6398"/>
                    <a:pt x="5537" y="2908"/>
                    <a:pt x="45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84" name="Google Shape;684;p9"/>
          <p:cNvGrpSpPr/>
          <p:nvPr/>
        </p:nvGrpSpPr>
        <p:grpSpPr>
          <a:xfrm>
            <a:off x="417666" y="5335847"/>
            <a:ext cx="1169373" cy="1178219"/>
            <a:chOff x="1474000" y="3672875"/>
            <a:chExt cx="492050" cy="495800"/>
          </a:xfrm>
        </p:grpSpPr>
        <p:sp>
          <p:nvSpPr>
            <p:cNvPr id="685" name="Google Shape;685;p9"/>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6" name="Google Shape;686;p9"/>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7" name="Google Shape;687;p9"/>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8" name="Google Shape;688;p9"/>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9" name="Google Shape;689;p9"/>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0" name="Google Shape;690;p9"/>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1" name="Google Shape;691;p9"/>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2" name="Google Shape;692;p9"/>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3" name="Google Shape;693;p9"/>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94" name="Google Shape;694;p9"/>
          <p:cNvGrpSpPr/>
          <p:nvPr/>
        </p:nvGrpSpPr>
        <p:grpSpPr>
          <a:xfrm>
            <a:off x="5134683" y="5590109"/>
            <a:ext cx="908472" cy="904484"/>
            <a:chOff x="2302775" y="3407725"/>
            <a:chExt cx="489725" cy="487575"/>
          </a:xfrm>
        </p:grpSpPr>
        <p:sp>
          <p:nvSpPr>
            <p:cNvPr id="695" name="Google Shape;695;p9"/>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6" name="Google Shape;696;p9"/>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97" name="Google Shape;697;p9"/>
          <p:cNvGrpSpPr/>
          <p:nvPr/>
        </p:nvGrpSpPr>
        <p:grpSpPr>
          <a:xfrm>
            <a:off x="10676990" y="5335820"/>
            <a:ext cx="799533" cy="1040368"/>
            <a:chOff x="6936350" y="2855900"/>
            <a:chExt cx="431000" cy="560825"/>
          </a:xfrm>
        </p:grpSpPr>
        <p:sp>
          <p:nvSpPr>
            <p:cNvPr id="698" name="Google Shape;698;p9"/>
            <p:cNvSpPr/>
            <p:nvPr/>
          </p:nvSpPr>
          <p:spPr>
            <a:xfrm>
              <a:off x="7144575" y="2855900"/>
              <a:ext cx="132525" cy="214775"/>
            </a:xfrm>
            <a:custGeom>
              <a:avLst/>
              <a:gdLst/>
              <a:ahLst/>
              <a:cxnLst/>
              <a:rect l="l" t="t" r="r" b="b"/>
              <a:pathLst>
                <a:path w="5301" h="8591" extrusionOk="0">
                  <a:moveTo>
                    <a:pt x="4241" y="0"/>
                  </a:moveTo>
                  <a:cubicBezTo>
                    <a:pt x="4127" y="0"/>
                    <a:pt x="4006" y="34"/>
                    <a:pt x="3885" y="111"/>
                  </a:cubicBezTo>
                  <a:cubicBezTo>
                    <a:pt x="1466" y="1948"/>
                    <a:pt x="0" y="4763"/>
                    <a:pt x="303" y="7857"/>
                  </a:cubicBezTo>
                  <a:cubicBezTo>
                    <a:pt x="303" y="8346"/>
                    <a:pt x="687" y="8590"/>
                    <a:pt x="1059" y="8590"/>
                  </a:cubicBezTo>
                  <a:cubicBezTo>
                    <a:pt x="1431" y="8590"/>
                    <a:pt x="1792" y="8346"/>
                    <a:pt x="1745" y="7857"/>
                  </a:cubicBezTo>
                  <a:cubicBezTo>
                    <a:pt x="1559" y="5345"/>
                    <a:pt x="2629" y="2902"/>
                    <a:pt x="4653" y="1460"/>
                  </a:cubicBezTo>
                  <a:cubicBezTo>
                    <a:pt x="5300" y="970"/>
                    <a:pt x="4856" y="0"/>
                    <a:pt x="4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9" name="Google Shape;699;p9"/>
            <p:cNvSpPr/>
            <p:nvPr/>
          </p:nvSpPr>
          <p:spPr>
            <a:xfrm>
              <a:off x="6936350" y="2970950"/>
              <a:ext cx="431000" cy="445775"/>
            </a:xfrm>
            <a:custGeom>
              <a:avLst/>
              <a:gdLst/>
              <a:ahLst/>
              <a:cxnLst/>
              <a:rect l="l" t="t" r="r" b="b"/>
              <a:pathLst>
                <a:path w="17240" h="17831" extrusionOk="0">
                  <a:moveTo>
                    <a:pt x="5064" y="1"/>
                  </a:moveTo>
                  <a:cubicBezTo>
                    <a:pt x="3862" y="1"/>
                    <a:pt x="2602" y="896"/>
                    <a:pt x="1653" y="3162"/>
                  </a:cubicBezTo>
                  <a:cubicBezTo>
                    <a:pt x="1" y="6838"/>
                    <a:pt x="187" y="11305"/>
                    <a:pt x="2234" y="14887"/>
                  </a:cubicBezTo>
                  <a:cubicBezTo>
                    <a:pt x="2700" y="15655"/>
                    <a:pt x="3397" y="16539"/>
                    <a:pt x="4351" y="16632"/>
                  </a:cubicBezTo>
                  <a:cubicBezTo>
                    <a:pt x="4453" y="16648"/>
                    <a:pt x="4553" y="16656"/>
                    <a:pt x="4649" y="16656"/>
                  </a:cubicBezTo>
                  <a:cubicBezTo>
                    <a:pt x="5102" y="16656"/>
                    <a:pt x="5491" y="16486"/>
                    <a:pt x="5817" y="16237"/>
                  </a:cubicBezTo>
                  <a:cubicBezTo>
                    <a:pt x="6189" y="16911"/>
                    <a:pt x="6678" y="17493"/>
                    <a:pt x="7469" y="17493"/>
                  </a:cubicBezTo>
                  <a:cubicBezTo>
                    <a:pt x="7934" y="17493"/>
                    <a:pt x="8329" y="17400"/>
                    <a:pt x="8725" y="17214"/>
                  </a:cubicBezTo>
                  <a:cubicBezTo>
                    <a:pt x="9004" y="17493"/>
                    <a:pt x="9399" y="17702"/>
                    <a:pt x="9795" y="17795"/>
                  </a:cubicBezTo>
                  <a:cubicBezTo>
                    <a:pt x="9907" y="17819"/>
                    <a:pt x="10020" y="17831"/>
                    <a:pt x="10135" y="17831"/>
                  </a:cubicBezTo>
                  <a:cubicBezTo>
                    <a:pt x="10906" y="17831"/>
                    <a:pt x="11732" y="17324"/>
                    <a:pt x="12401" y="16818"/>
                  </a:cubicBezTo>
                  <a:cubicBezTo>
                    <a:pt x="15495" y="14213"/>
                    <a:pt x="17239" y="10048"/>
                    <a:pt x="16960" y="6070"/>
                  </a:cubicBezTo>
                  <a:cubicBezTo>
                    <a:pt x="16826" y="2984"/>
                    <a:pt x="15519" y="1772"/>
                    <a:pt x="13972" y="1772"/>
                  </a:cubicBezTo>
                  <a:cubicBezTo>
                    <a:pt x="13373" y="1772"/>
                    <a:pt x="12738" y="1954"/>
                    <a:pt x="12121" y="2278"/>
                  </a:cubicBezTo>
                  <a:cubicBezTo>
                    <a:pt x="11469" y="1300"/>
                    <a:pt x="10634" y="870"/>
                    <a:pt x="9767" y="870"/>
                  </a:cubicBezTo>
                  <a:cubicBezTo>
                    <a:pt x="9089" y="870"/>
                    <a:pt x="8391" y="1134"/>
                    <a:pt x="7748" y="1604"/>
                  </a:cubicBezTo>
                  <a:cubicBezTo>
                    <a:pt x="7037" y="628"/>
                    <a:pt x="6071" y="1"/>
                    <a:pt x="5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0" name="Google Shape;700;p9"/>
            <p:cNvSpPr/>
            <p:nvPr/>
          </p:nvSpPr>
          <p:spPr>
            <a:xfrm>
              <a:off x="7205050" y="3023250"/>
              <a:ext cx="82625" cy="324550"/>
            </a:xfrm>
            <a:custGeom>
              <a:avLst/>
              <a:gdLst/>
              <a:ahLst/>
              <a:cxnLst/>
              <a:rect l="l" t="t" r="r" b="b"/>
              <a:pathLst>
                <a:path w="3305" h="12982" extrusionOk="0">
                  <a:moveTo>
                    <a:pt x="1955" y="0"/>
                  </a:moveTo>
                  <a:lnTo>
                    <a:pt x="1955" y="0"/>
                  </a:lnTo>
                  <a:cubicBezTo>
                    <a:pt x="2141" y="1163"/>
                    <a:pt x="2234" y="2327"/>
                    <a:pt x="2234" y="3397"/>
                  </a:cubicBezTo>
                  <a:cubicBezTo>
                    <a:pt x="2234" y="4467"/>
                    <a:pt x="2141" y="5630"/>
                    <a:pt x="2048" y="6677"/>
                  </a:cubicBezTo>
                  <a:cubicBezTo>
                    <a:pt x="1839" y="7747"/>
                    <a:pt x="1559" y="8817"/>
                    <a:pt x="1257" y="9887"/>
                  </a:cubicBezTo>
                  <a:cubicBezTo>
                    <a:pt x="978" y="10957"/>
                    <a:pt x="489" y="11911"/>
                    <a:pt x="1" y="12981"/>
                  </a:cubicBezTo>
                  <a:cubicBezTo>
                    <a:pt x="885" y="12214"/>
                    <a:pt x="1559" y="11237"/>
                    <a:pt x="2141" y="10166"/>
                  </a:cubicBezTo>
                  <a:cubicBezTo>
                    <a:pt x="2630" y="9120"/>
                    <a:pt x="3002" y="8049"/>
                    <a:pt x="3118" y="6886"/>
                  </a:cubicBezTo>
                  <a:cubicBezTo>
                    <a:pt x="3304" y="5723"/>
                    <a:pt x="3304" y="4467"/>
                    <a:pt x="3118" y="3304"/>
                  </a:cubicBezTo>
                  <a:cubicBezTo>
                    <a:pt x="2909" y="2140"/>
                    <a:pt x="2537" y="1070"/>
                    <a:pt x="1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1" name="Google Shape;701;p9"/>
            <p:cNvSpPr/>
            <p:nvPr/>
          </p:nvSpPr>
          <p:spPr>
            <a:xfrm>
              <a:off x="7045125" y="3132000"/>
              <a:ext cx="36650" cy="244875"/>
            </a:xfrm>
            <a:custGeom>
              <a:avLst/>
              <a:gdLst/>
              <a:ahLst/>
              <a:cxnLst/>
              <a:rect l="l" t="t" r="r" b="b"/>
              <a:pathLst>
                <a:path w="1466" h="9795" extrusionOk="0">
                  <a:moveTo>
                    <a:pt x="884" y="1"/>
                  </a:moveTo>
                  <a:cubicBezTo>
                    <a:pt x="582" y="792"/>
                    <a:pt x="303" y="1559"/>
                    <a:pt x="210" y="2443"/>
                  </a:cubicBezTo>
                  <a:cubicBezTo>
                    <a:pt x="93" y="3211"/>
                    <a:pt x="0" y="4072"/>
                    <a:pt x="93" y="4956"/>
                  </a:cubicBezTo>
                  <a:cubicBezTo>
                    <a:pt x="210" y="5816"/>
                    <a:pt x="303" y="6607"/>
                    <a:pt x="489" y="7468"/>
                  </a:cubicBezTo>
                  <a:cubicBezTo>
                    <a:pt x="791" y="8259"/>
                    <a:pt x="1070" y="9027"/>
                    <a:pt x="1466" y="9795"/>
                  </a:cubicBezTo>
                  <a:cubicBezTo>
                    <a:pt x="1466" y="8934"/>
                    <a:pt x="1466" y="8050"/>
                    <a:pt x="1373" y="7282"/>
                  </a:cubicBezTo>
                  <a:lnTo>
                    <a:pt x="1256" y="4863"/>
                  </a:lnTo>
                  <a:lnTo>
                    <a:pt x="1163" y="2443"/>
                  </a:lnTo>
                  <a:cubicBezTo>
                    <a:pt x="1070" y="1652"/>
                    <a:pt x="1070" y="792"/>
                    <a:pt x="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02" name="Google Shape;702;p9"/>
          <p:cNvGrpSpPr/>
          <p:nvPr/>
        </p:nvGrpSpPr>
        <p:grpSpPr>
          <a:xfrm>
            <a:off x="5438394" y="8381"/>
            <a:ext cx="907941" cy="826489"/>
            <a:chOff x="853450" y="2614875"/>
            <a:chExt cx="654325" cy="595625"/>
          </a:xfrm>
        </p:grpSpPr>
        <p:sp>
          <p:nvSpPr>
            <p:cNvPr id="703" name="Google Shape;703;p9"/>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4" name="Google Shape;704;p9"/>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5" name="Google Shape;705;p9"/>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06" name="Google Shape;706;p9"/>
          <p:cNvGrpSpPr/>
          <p:nvPr/>
        </p:nvGrpSpPr>
        <p:grpSpPr>
          <a:xfrm>
            <a:off x="499876" y="2387841"/>
            <a:ext cx="566491" cy="1013655"/>
            <a:chOff x="478300" y="2547225"/>
            <a:chExt cx="305375" cy="546425"/>
          </a:xfrm>
        </p:grpSpPr>
        <p:sp>
          <p:nvSpPr>
            <p:cNvPr id="707" name="Google Shape;707;p9"/>
            <p:cNvSpPr/>
            <p:nvPr/>
          </p:nvSpPr>
          <p:spPr>
            <a:xfrm>
              <a:off x="478300" y="2547225"/>
              <a:ext cx="305375" cy="546425"/>
            </a:xfrm>
            <a:custGeom>
              <a:avLst/>
              <a:gdLst/>
              <a:ahLst/>
              <a:cxnLst/>
              <a:rect l="l" t="t" r="r" b="b"/>
              <a:pathLst>
                <a:path w="12215" h="21857" extrusionOk="0">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8" name="Google Shape;708;p9"/>
            <p:cNvSpPr/>
            <p:nvPr/>
          </p:nvSpPr>
          <p:spPr>
            <a:xfrm>
              <a:off x="667325" y="2599075"/>
              <a:ext cx="94250" cy="87650"/>
            </a:xfrm>
            <a:custGeom>
              <a:avLst/>
              <a:gdLst/>
              <a:ahLst/>
              <a:cxnLst/>
              <a:rect l="l" t="t" r="r" b="b"/>
              <a:pathLst>
                <a:path w="3770" h="3506" extrusionOk="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9" name="Google Shape;709;p9"/>
            <p:cNvSpPr/>
            <p:nvPr/>
          </p:nvSpPr>
          <p:spPr>
            <a:xfrm>
              <a:off x="613825" y="2695625"/>
              <a:ext cx="94250" cy="87725"/>
            </a:xfrm>
            <a:custGeom>
              <a:avLst/>
              <a:gdLst/>
              <a:ahLst/>
              <a:cxnLst/>
              <a:rect l="l" t="t" r="r" b="b"/>
              <a:pathLst>
                <a:path w="3770" h="3509" extrusionOk="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10" name="Google Shape;710;p9"/>
            <p:cNvSpPr/>
            <p:nvPr/>
          </p:nvSpPr>
          <p:spPr>
            <a:xfrm>
              <a:off x="572525" y="2795250"/>
              <a:ext cx="91925" cy="89875"/>
            </a:xfrm>
            <a:custGeom>
              <a:avLst/>
              <a:gdLst/>
              <a:ahLst/>
              <a:cxnLst/>
              <a:rect l="l" t="t" r="r" b="b"/>
              <a:pathLst>
                <a:path w="3677" h="3595" extrusionOk="0">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11" name="Google Shape;711;p9"/>
            <p:cNvSpPr/>
            <p:nvPr/>
          </p:nvSpPr>
          <p:spPr>
            <a:xfrm>
              <a:off x="519025" y="2884625"/>
              <a:ext cx="94825" cy="87750"/>
            </a:xfrm>
            <a:custGeom>
              <a:avLst/>
              <a:gdLst/>
              <a:ahLst/>
              <a:cxnLst/>
              <a:rect l="l" t="t" r="r" b="b"/>
              <a:pathLst>
                <a:path w="3793" h="3510" extrusionOk="0">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712" name="Google Shape;712;p9"/>
          <p:cNvSpPr txBox="1">
            <a:spLocks noGrp="1"/>
          </p:cNvSpPr>
          <p:nvPr>
            <p:ph type="subTitle" idx="1"/>
          </p:nvPr>
        </p:nvSpPr>
        <p:spPr>
          <a:xfrm>
            <a:off x="3378600" y="3300167"/>
            <a:ext cx="5434800" cy="12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600"/>
              <a:buNone/>
              <a:defRPr sz="2133">
                <a:solidFill>
                  <a:schemeClr val="accent1"/>
                </a:solidFill>
              </a:defRPr>
            </a:lvl1pPr>
            <a:lvl2pPr lvl="1" algn="ctr" rtl="0">
              <a:lnSpc>
                <a:spcPct val="100000"/>
              </a:lnSpc>
              <a:spcBef>
                <a:spcPts val="0"/>
              </a:spcBef>
              <a:spcAft>
                <a:spcPts val="0"/>
              </a:spcAft>
              <a:buClr>
                <a:schemeClr val="accent1"/>
              </a:buClr>
              <a:buSzPts val="1600"/>
              <a:buNone/>
              <a:defRPr sz="2133">
                <a:solidFill>
                  <a:schemeClr val="accent1"/>
                </a:solidFill>
              </a:defRPr>
            </a:lvl2pPr>
            <a:lvl3pPr lvl="2" algn="ctr" rtl="0">
              <a:lnSpc>
                <a:spcPct val="100000"/>
              </a:lnSpc>
              <a:spcBef>
                <a:spcPts val="0"/>
              </a:spcBef>
              <a:spcAft>
                <a:spcPts val="0"/>
              </a:spcAft>
              <a:buClr>
                <a:schemeClr val="accent1"/>
              </a:buClr>
              <a:buSzPts val="1600"/>
              <a:buNone/>
              <a:defRPr sz="2133">
                <a:solidFill>
                  <a:schemeClr val="accent1"/>
                </a:solidFill>
              </a:defRPr>
            </a:lvl3pPr>
            <a:lvl4pPr lvl="3" algn="ctr" rtl="0">
              <a:lnSpc>
                <a:spcPct val="100000"/>
              </a:lnSpc>
              <a:spcBef>
                <a:spcPts val="0"/>
              </a:spcBef>
              <a:spcAft>
                <a:spcPts val="0"/>
              </a:spcAft>
              <a:buClr>
                <a:schemeClr val="accent1"/>
              </a:buClr>
              <a:buSzPts val="1600"/>
              <a:buNone/>
              <a:defRPr sz="2133">
                <a:solidFill>
                  <a:schemeClr val="accent1"/>
                </a:solidFill>
              </a:defRPr>
            </a:lvl4pPr>
            <a:lvl5pPr lvl="4" algn="ctr" rtl="0">
              <a:lnSpc>
                <a:spcPct val="100000"/>
              </a:lnSpc>
              <a:spcBef>
                <a:spcPts val="0"/>
              </a:spcBef>
              <a:spcAft>
                <a:spcPts val="0"/>
              </a:spcAft>
              <a:buClr>
                <a:schemeClr val="accent1"/>
              </a:buClr>
              <a:buSzPts val="1600"/>
              <a:buNone/>
              <a:defRPr sz="2133">
                <a:solidFill>
                  <a:schemeClr val="accent1"/>
                </a:solidFill>
              </a:defRPr>
            </a:lvl5pPr>
            <a:lvl6pPr lvl="5" algn="ctr" rtl="0">
              <a:lnSpc>
                <a:spcPct val="100000"/>
              </a:lnSpc>
              <a:spcBef>
                <a:spcPts val="0"/>
              </a:spcBef>
              <a:spcAft>
                <a:spcPts val="0"/>
              </a:spcAft>
              <a:buClr>
                <a:schemeClr val="accent1"/>
              </a:buClr>
              <a:buSzPts val="1600"/>
              <a:buNone/>
              <a:defRPr sz="2133">
                <a:solidFill>
                  <a:schemeClr val="accent1"/>
                </a:solidFill>
              </a:defRPr>
            </a:lvl6pPr>
            <a:lvl7pPr lvl="6" algn="ctr" rtl="0">
              <a:lnSpc>
                <a:spcPct val="100000"/>
              </a:lnSpc>
              <a:spcBef>
                <a:spcPts val="0"/>
              </a:spcBef>
              <a:spcAft>
                <a:spcPts val="0"/>
              </a:spcAft>
              <a:buClr>
                <a:schemeClr val="accent1"/>
              </a:buClr>
              <a:buSzPts val="1600"/>
              <a:buNone/>
              <a:defRPr sz="2133">
                <a:solidFill>
                  <a:schemeClr val="accent1"/>
                </a:solidFill>
              </a:defRPr>
            </a:lvl7pPr>
            <a:lvl8pPr lvl="7" algn="ctr" rtl="0">
              <a:lnSpc>
                <a:spcPct val="100000"/>
              </a:lnSpc>
              <a:spcBef>
                <a:spcPts val="0"/>
              </a:spcBef>
              <a:spcAft>
                <a:spcPts val="0"/>
              </a:spcAft>
              <a:buClr>
                <a:schemeClr val="accent1"/>
              </a:buClr>
              <a:buSzPts val="1600"/>
              <a:buNone/>
              <a:defRPr sz="2133">
                <a:solidFill>
                  <a:schemeClr val="accent1"/>
                </a:solidFill>
              </a:defRPr>
            </a:lvl8pPr>
            <a:lvl9pPr lvl="8" algn="ctr" rtl="0">
              <a:lnSpc>
                <a:spcPct val="100000"/>
              </a:lnSpc>
              <a:spcBef>
                <a:spcPts val="0"/>
              </a:spcBef>
              <a:spcAft>
                <a:spcPts val="0"/>
              </a:spcAft>
              <a:buClr>
                <a:schemeClr val="accent1"/>
              </a:buClr>
              <a:buSzPts val="1600"/>
              <a:buNone/>
              <a:defRPr sz="2133">
                <a:solidFill>
                  <a:schemeClr val="accent1"/>
                </a:solidFill>
              </a:defRPr>
            </a:lvl9pPr>
          </a:lstStyle>
          <a:p>
            <a:endParaRPr/>
          </a:p>
        </p:txBody>
      </p:sp>
      <p:sp>
        <p:nvSpPr>
          <p:cNvPr id="713" name="Google Shape;713;p9"/>
          <p:cNvSpPr txBox="1">
            <a:spLocks noGrp="1"/>
          </p:cNvSpPr>
          <p:nvPr>
            <p:ph type="title"/>
          </p:nvPr>
        </p:nvSpPr>
        <p:spPr>
          <a:xfrm>
            <a:off x="2736800" y="1872927"/>
            <a:ext cx="6718400" cy="132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200"/>
              <a:buNone/>
              <a:defRPr sz="9600">
                <a:solidFill>
                  <a:schemeClr val="lt1"/>
                </a:solidFill>
              </a:defRPr>
            </a:lvl1pPr>
            <a:lvl2pPr lvl="1" rtl="0">
              <a:spcBef>
                <a:spcPts val="0"/>
              </a:spcBef>
              <a:spcAft>
                <a:spcPts val="0"/>
              </a:spcAft>
              <a:buClr>
                <a:schemeClr val="lt1"/>
              </a:buClr>
              <a:buSzPts val="7200"/>
              <a:buNone/>
              <a:defRPr sz="9600">
                <a:solidFill>
                  <a:schemeClr val="lt1"/>
                </a:solidFill>
              </a:defRPr>
            </a:lvl2pPr>
            <a:lvl3pPr lvl="2" rtl="0">
              <a:spcBef>
                <a:spcPts val="0"/>
              </a:spcBef>
              <a:spcAft>
                <a:spcPts val="0"/>
              </a:spcAft>
              <a:buClr>
                <a:schemeClr val="lt1"/>
              </a:buClr>
              <a:buSzPts val="7200"/>
              <a:buNone/>
              <a:defRPr sz="9600">
                <a:solidFill>
                  <a:schemeClr val="lt1"/>
                </a:solidFill>
              </a:defRPr>
            </a:lvl3pPr>
            <a:lvl4pPr lvl="3" rtl="0">
              <a:spcBef>
                <a:spcPts val="0"/>
              </a:spcBef>
              <a:spcAft>
                <a:spcPts val="0"/>
              </a:spcAft>
              <a:buClr>
                <a:schemeClr val="lt1"/>
              </a:buClr>
              <a:buSzPts val="7200"/>
              <a:buNone/>
              <a:defRPr sz="9600">
                <a:solidFill>
                  <a:schemeClr val="lt1"/>
                </a:solidFill>
              </a:defRPr>
            </a:lvl4pPr>
            <a:lvl5pPr lvl="4" rtl="0">
              <a:spcBef>
                <a:spcPts val="0"/>
              </a:spcBef>
              <a:spcAft>
                <a:spcPts val="0"/>
              </a:spcAft>
              <a:buClr>
                <a:schemeClr val="lt1"/>
              </a:buClr>
              <a:buSzPts val="7200"/>
              <a:buNone/>
              <a:defRPr sz="9600">
                <a:solidFill>
                  <a:schemeClr val="lt1"/>
                </a:solidFill>
              </a:defRPr>
            </a:lvl5pPr>
            <a:lvl6pPr lvl="5" rtl="0">
              <a:spcBef>
                <a:spcPts val="0"/>
              </a:spcBef>
              <a:spcAft>
                <a:spcPts val="0"/>
              </a:spcAft>
              <a:buClr>
                <a:schemeClr val="lt1"/>
              </a:buClr>
              <a:buSzPts val="7200"/>
              <a:buNone/>
              <a:defRPr sz="9600">
                <a:solidFill>
                  <a:schemeClr val="lt1"/>
                </a:solidFill>
              </a:defRPr>
            </a:lvl6pPr>
            <a:lvl7pPr lvl="6" rtl="0">
              <a:spcBef>
                <a:spcPts val="0"/>
              </a:spcBef>
              <a:spcAft>
                <a:spcPts val="0"/>
              </a:spcAft>
              <a:buClr>
                <a:schemeClr val="lt1"/>
              </a:buClr>
              <a:buSzPts val="7200"/>
              <a:buNone/>
              <a:defRPr sz="9600">
                <a:solidFill>
                  <a:schemeClr val="lt1"/>
                </a:solidFill>
              </a:defRPr>
            </a:lvl7pPr>
            <a:lvl8pPr lvl="7" rtl="0">
              <a:spcBef>
                <a:spcPts val="0"/>
              </a:spcBef>
              <a:spcAft>
                <a:spcPts val="0"/>
              </a:spcAft>
              <a:buClr>
                <a:schemeClr val="lt1"/>
              </a:buClr>
              <a:buSzPts val="7200"/>
              <a:buNone/>
              <a:defRPr sz="9600">
                <a:solidFill>
                  <a:schemeClr val="lt1"/>
                </a:solidFill>
              </a:defRPr>
            </a:lvl8pPr>
            <a:lvl9pPr lvl="8" rtl="0">
              <a:spcBef>
                <a:spcPts val="0"/>
              </a:spcBef>
              <a:spcAft>
                <a:spcPts val="0"/>
              </a:spcAft>
              <a:buClr>
                <a:schemeClr val="lt1"/>
              </a:buClr>
              <a:buSzPts val="7200"/>
              <a:buNone/>
              <a:defRPr sz="9600">
                <a:solidFill>
                  <a:schemeClr val="lt1"/>
                </a:solidFill>
              </a:defRPr>
            </a:lvl9pPr>
          </a:lstStyle>
          <a:p>
            <a:endParaRPr/>
          </a:p>
        </p:txBody>
      </p:sp>
    </p:spTree>
    <p:extLst>
      <p:ext uri="{BB962C8B-B14F-4D97-AF65-F5344CB8AC3E}">
        <p14:creationId xmlns:p14="http://schemas.microsoft.com/office/powerpoint/2010/main" val="33441710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6"/>
        </a:solidFill>
        <a:effectLst/>
      </p:bgPr>
    </p:bg>
    <p:spTree>
      <p:nvGrpSpPr>
        <p:cNvPr id="1" name="Shape 716"/>
        <p:cNvGrpSpPr/>
        <p:nvPr/>
      </p:nvGrpSpPr>
      <p:grpSpPr>
        <a:xfrm>
          <a:off x="0" y="0"/>
          <a:ext cx="0" cy="0"/>
          <a:chOff x="0" y="0"/>
          <a:chExt cx="0" cy="0"/>
        </a:xfrm>
      </p:grpSpPr>
      <p:sp>
        <p:nvSpPr>
          <p:cNvPr id="717" name="Google Shape;717;p11"/>
          <p:cNvSpPr txBox="1">
            <a:spLocks noGrp="1"/>
          </p:cNvSpPr>
          <p:nvPr>
            <p:ph type="title" hasCustomPrompt="1"/>
          </p:nvPr>
        </p:nvSpPr>
        <p:spPr>
          <a:xfrm>
            <a:off x="2161967" y="1550067"/>
            <a:ext cx="7426800" cy="254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8000"/>
              <a:buNone/>
              <a:defRPr sz="10666">
                <a:solidFill>
                  <a:schemeClr val="accent2"/>
                </a:solidFill>
              </a:defRPr>
            </a:lvl1pPr>
            <a:lvl2pPr lvl="1" algn="ctr" rtl="0">
              <a:spcBef>
                <a:spcPts val="0"/>
              </a:spcBef>
              <a:spcAft>
                <a:spcPts val="0"/>
              </a:spcAft>
              <a:buClr>
                <a:schemeClr val="accent2"/>
              </a:buClr>
              <a:buSzPts val="8000"/>
              <a:buNone/>
              <a:defRPr sz="10666">
                <a:solidFill>
                  <a:schemeClr val="accent2"/>
                </a:solidFill>
              </a:defRPr>
            </a:lvl2pPr>
            <a:lvl3pPr lvl="2" algn="ctr" rtl="0">
              <a:spcBef>
                <a:spcPts val="0"/>
              </a:spcBef>
              <a:spcAft>
                <a:spcPts val="0"/>
              </a:spcAft>
              <a:buClr>
                <a:schemeClr val="accent2"/>
              </a:buClr>
              <a:buSzPts val="8000"/>
              <a:buNone/>
              <a:defRPr sz="10666">
                <a:solidFill>
                  <a:schemeClr val="accent2"/>
                </a:solidFill>
              </a:defRPr>
            </a:lvl3pPr>
            <a:lvl4pPr lvl="3" algn="ctr" rtl="0">
              <a:spcBef>
                <a:spcPts val="0"/>
              </a:spcBef>
              <a:spcAft>
                <a:spcPts val="0"/>
              </a:spcAft>
              <a:buClr>
                <a:schemeClr val="accent2"/>
              </a:buClr>
              <a:buSzPts val="8000"/>
              <a:buNone/>
              <a:defRPr sz="10666">
                <a:solidFill>
                  <a:schemeClr val="accent2"/>
                </a:solidFill>
              </a:defRPr>
            </a:lvl4pPr>
            <a:lvl5pPr lvl="4" algn="ctr" rtl="0">
              <a:spcBef>
                <a:spcPts val="0"/>
              </a:spcBef>
              <a:spcAft>
                <a:spcPts val="0"/>
              </a:spcAft>
              <a:buClr>
                <a:schemeClr val="accent2"/>
              </a:buClr>
              <a:buSzPts val="8000"/>
              <a:buNone/>
              <a:defRPr sz="10666">
                <a:solidFill>
                  <a:schemeClr val="accent2"/>
                </a:solidFill>
              </a:defRPr>
            </a:lvl5pPr>
            <a:lvl6pPr lvl="5" algn="ctr" rtl="0">
              <a:spcBef>
                <a:spcPts val="0"/>
              </a:spcBef>
              <a:spcAft>
                <a:spcPts val="0"/>
              </a:spcAft>
              <a:buClr>
                <a:schemeClr val="accent2"/>
              </a:buClr>
              <a:buSzPts val="8000"/>
              <a:buNone/>
              <a:defRPr sz="10666">
                <a:solidFill>
                  <a:schemeClr val="accent2"/>
                </a:solidFill>
              </a:defRPr>
            </a:lvl6pPr>
            <a:lvl7pPr lvl="6" algn="ctr" rtl="0">
              <a:spcBef>
                <a:spcPts val="0"/>
              </a:spcBef>
              <a:spcAft>
                <a:spcPts val="0"/>
              </a:spcAft>
              <a:buClr>
                <a:schemeClr val="accent2"/>
              </a:buClr>
              <a:buSzPts val="8000"/>
              <a:buNone/>
              <a:defRPr sz="10666">
                <a:solidFill>
                  <a:schemeClr val="accent2"/>
                </a:solidFill>
              </a:defRPr>
            </a:lvl7pPr>
            <a:lvl8pPr lvl="7" algn="ctr" rtl="0">
              <a:spcBef>
                <a:spcPts val="0"/>
              </a:spcBef>
              <a:spcAft>
                <a:spcPts val="0"/>
              </a:spcAft>
              <a:buClr>
                <a:schemeClr val="accent2"/>
              </a:buClr>
              <a:buSzPts val="8000"/>
              <a:buNone/>
              <a:defRPr sz="10666">
                <a:solidFill>
                  <a:schemeClr val="accent2"/>
                </a:solidFill>
              </a:defRPr>
            </a:lvl8pPr>
            <a:lvl9pPr lvl="8" algn="ctr" rtl="0">
              <a:spcBef>
                <a:spcPts val="0"/>
              </a:spcBef>
              <a:spcAft>
                <a:spcPts val="0"/>
              </a:spcAft>
              <a:buClr>
                <a:schemeClr val="accent2"/>
              </a:buClr>
              <a:buSzPts val="8000"/>
              <a:buNone/>
              <a:defRPr sz="10666">
                <a:solidFill>
                  <a:schemeClr val="accent2"/>
                </a:solidFill>
              </a:defRPr>
            </a:lvl9pPr>
          </a:lstStyle>
          <a:p>
            <a:r>
              <a:t>xx%</a:t>
            </a:r>
          </a:p>
        </p:txBody>
      </p:sp>
      <p:sp>
        <p:nvSpPr>
          <p:cNvPr id="718" name="Google Shape;718;p11"/>
          <p:cNvSpPr txBox="1">
            <a:spLocks noGrp="1"/>
          </p:cNvSpPr>
          <p:nvPr>
            <p:ph type="subTitle" idx="1"/>
          </p:nvPr>
        </p:nvSpPr>
        <p:spPr>
          <a:xfrm>
            <a:off x="3334600" y="3899633"/>
            <a:ext cx="55228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2400">
                <a:solidFill>
                  <a:schemeClr val="accent1"/>
                </a:solidFill>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2133"/>
              </a:spcBef>
              <a:spcAft>
                <a:spcPts val="0"/>
              </a:spcAft>
              <a:buClr>
                <a:schemeClr val="accent1"/>
              </a:buClr>
              <a:buSzPts val="1800"/>
              <a:buNone/>
              <a:defRPr sz="2400">
                <a:solidFill>
                  <a:schemeClr val="accent1"/>
                </a:solidFill>
              </a:defRPr>
            </a:lvl3pPr>
            <a:lvl4pPr lvl="3" algn="ctr" rtl="0">
              <a:spcBef>
                <a:spcPts val="2133"/>
              </a:spcBef>
              <a:spcAft>
                <a:spcPts val="0"/>
              </a:spcAft>
              <a:buClr>
                <a:schemeClr val="accent1"/>
              </a:buClr>
              <a:buSzPts val="1800"/>
              <a:buNone/>
              <a:defRPr sz="2400">
                <a:solidFill>
                  <a:schemeClr val="accent1"/>
                </a:solidFill>
              </a:defRPr>
            </a:lvl4pPr>
            <a:lvl5pPr lvl="4" algn="ctr" rtl="0">
              <a:spcBef>
                <a:spcPts val="2133"/>
              </a:spcBef>
              <a:spcAft>
                <a:spcPts val="0"/>
              </a:spcAft>
              <a:buClr>
                <a:schemeClr val="accent1"/>
              </a:buClr>
              <a:buSzPts val="1800"/>
              <a:buNone/>
              <a:defRPr sz="2400">
                <a:solidFill>
                  <a:schemeClr val="accent1"/>
                </a:solidFill>
              </a:defRPr>
            </a:lvl5pPr>
            <a:lvl6pPr lvl="5" algn="ctr" rtl="0">
              <a:spcBef>
                <a:spcPts val="2133"/>
              </a:spcBef>
              <a:spcAft>
                <a:spcPts val="0"/>
              </a:spcAft>
              <a:buClr>
                <a:schemeClr val="accent1"/>
              </a:buClr>
              <a:buSzPts val="1800"/>
              <a:buNone/>
              <a:defRPr sz="2400">
                <a:solidFill>
                  <a:schemeClr val="accent1"/>
                </a:solidFill>
              </a:defRPr>
            </a:lvl6pPr>
            <a:lvl7pPr lvl="6" algn="ctr" rtl="0">
              <a:spcBef>
                <a:spcPts val="2133"/>
              </a:spcBef>
              <a:spcAft>
                <a:spcPts val="0"/>
              </a:spcAft>
              <a:buClr>
                <a:schemeClr val="accent1"/>
              </a:buClr>
              <a:buSzPts val="1800"/>
              <a:buNone/>
              <a:defRPr sz="2400">
                <a:solidFill>
                  <a:schemeClr val="accent1"/>
                </a:solidFill>
              </a:defRPr>
            </a:lvl7pPr>
            <a:lvl8pPr lvl="7" algn="ctr" rtl="0">
              <a:spcBef>
                <a:spcPts val="2133"/>
              </a:spcBef>
              <a:spcAft>
                <a:spcPts val="0"/>
              </a:spcAft>
              <a:buClr>
                <a:schemeClr val="accent1"/>
              </a:buClr>
              <a:buSzPts val="1800"/>
              <a:buNone/>
              <a:defRPr sz="2400">
                <a:solidFill>
                  <a:schemeClr val="accent1"/>
                </a:solidFill>
              </a:defRPr>
            </a:lvl8pPr>
            <a:lvl9pPr lvl="8" algn="ctr" rtl="0">
              <a:spcBef>
                <a:spcPts val="2133"/>
              </a:spcBef>
              <a:spcAft>
                <a:spcPts val="2133"/>
              </a:spcAft>
              <a:buClr>
                <a:schemeClr val="accent1"/>
              </a:buClr>
              <a:buSzPts val="1800"/>
              <a:buNone/>
              <a:defRPr sz="2400">
                <a:solidFill>
                  <a:schemeClr val="accent1"/>
                </a:solidFill>
              </a:defRPr>
            </a:lvl9pPr>
          </a:lstStyle>
          <a:p>
            <a:endParaRPr/>
          </a:p>
        </p:txBody>
      </p:sp>
      <p:grpSp>
        <p:nvGrpSpPr>
          <p:cNvPr id="719" name="Google Shape;719;p11"/>
          <p:cNvGrpSpPr/>
          <p:nvPr/>
        </p:nvGrpSpPr>
        <p:grpSpPr>
          <a:xfrm>
            <a:off x="10976392" y="2937553"/>
            <a:ext cx="1056275" cy="1155289"/>
            <a:chOff x="5164825" y="3105675"/>
            <a:chExt cx="569400" cy="622775"/>
          </a:xfrm>
        </p:grpSpPr>
        <p:sp>
          <p:nvSpPr>
            <p:cNvPr id="720" name="Google Shape;720;p11"/>
            <p:cNvSpPr/>
            <p:nvPr/>
          </p:nvSpPr>
          <p:spPr>
            <a:xfrm>
              <a:off x="5239850" y="3284950"/>
              <a:ext cx="458325" cy="443500"/>
            </a:xfrm>
            <a:custGeom>
              <a:avLst/>
              <a:gdLst/>
              <a:ahLst/>
              <a:cxnLst/>
              <a:rect l="l" t="t" r="r" b="b"/>
              <a:pathLst>
                <a:path w="18333" h="17740" extrusionOk="0">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1" name="Google Shape;721;p11"/>
            <p:cNvSpPr/>
            <p:nvPr/>
          </p:nvSpPr>
          <p:spPr>
            <a:xfrm>
              <a:off x="5329400" y="3355325"/>
              <a:ext cx="143100" cy="285600"/>
            </a:xfrm>
            <a:custGeom>
              <a:avLst/>
              <a:gdLst/>
              <a:ahLst/>
              <a:cxnLst/>
              <a:rect l="l" t="t" r="r" b="b"/>
              <a:pathLst>
                <a:path w="5724" h="11424" extrusionOk="0">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2" name="Google Shape;722;p11"/>
            <p:cNvSpPr/>
            <p:nvPr/>
          </p:nvSpPr>
          <p:spPr>
            <a:xfrm>
              <a:off x="5547500" y="3304150"/>
              <a:ext cx="60525" cy="315250"/>
            </a:xfrm>
            <a:custGeom>
              <a:avLst/>
              <a:gdLst/>
              <a:ahLst/>
              <a:cxnLst/>
              <a:rect l="l" t="t" r="r" b="b"/>
              <a:pathLst>
                <a:path w="2421" h="12610" extrusionOk="0">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3" name="Google Shape;723;p11"/>
            <p:cNvSpPr/>
            <p:nvPr/>
          </p:nvSpPr>
          <p:spPr>
            <a:xfrm>
              <a:off x="5465500" y="3350100"/>
              <a:ext cx="50625" cy="317575"/>
            </a:xfrm>
            <a:custGeom>
              <a:avLst/>
              <a:gdLst/>
              <a:ahLst/>
              <a:cxnLst/>
              <a:rect l="l" t="t" r="r" b="b"/>
              <a:pathLst>
                <a:path w="2025" h="12703" extrusionOk="0">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4" name="Google Shape;724;p11"/>
            <p:cNvSpPr/>
            <p:nvPr/>
          </p:nvSpPr>
          <p:spPr>
            <a:xfrm>
              <a:off x="5164825" y="3105675"/>
              <a:ext cx="569400" cy="454375"/>
            </a:xfrm>
            <a:custGeom>
              <a:avLst/>
              <a:gdLst/>
              <a:ahLst/>
              <a:cxnLst/>
              <a:rect l="l" t="t" r="r" b="b"/>
              <a:pathLst>
                <a:path w="22776" h="18175" extrusionOk="0">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5" name="Google Shape;725;p11"/>
            <p:cNvSpPr/>
            <p:nvPr/>
          </p:nvSpPr>
          <p:spPr>
            <a:xfrm>
              <a:off x="5356150" y="3226800"/>
              <a:ext cx="65750" cy="159975"/>
            </a:xfrm>
            <a:custGeom>
              <a:avLst/>
              <a:gdLst/>
              <a:ahLst/>
              <a:cxnLst/>
              <a:rect l="l" t="t" r="r" b="b"/>
              <a:pathLst>
                <a:path w="2630" h="6399" extrusionOk="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6" name="Google Shape;726;p11"/>
            <p:cNvSpPr/>
            <p:nvPr/>
          </p:nvSpPr>
          <p:spPr>
            <a:xfrm>
              <a:off x="5545175" y="3267650"/>
              <a:ext cx="75050" cy="133650"/>
            </a:xfrm>
            <a:custGeom>
              <a:avLst/>
              <a:gdLst/>
              <a:ahLst/>
              <a:cxnLst/>
              <a:rect l="l" t="t" r="r" b="b"/>
              <a:pathLst>
                <a:path w="3002" h="5346" extrusionOk="0">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27" name="Google Shape;727;p11"/>
          <p:cNvGrpSpPr/>
          <p:nvPr/>
        </p:nvGrpSpPr>
        <p:grpSpPr>
          <a:xfrm>
            <a:off x="9318203" y="4470834"/>
            <a:ext cx="749864" cy="1179033"/>
            <a:chOff x="6381525" y="2911575"/>
            <a:chExt cx="404225" cy="635575"/>
          </a:xfrm>
        </p:grpSpPr>
        <p:sp>
          <p:nvSpPr>
            <p:cNvPr id="728" name="Google Shape;728;p11"/>
            <p:cNvSpPr/>
            <p:nvPr/>
          </p:nvSpPr>
          <p:spPr>
            <a:xfrm>
              <a:off x="6412925" y="2911575"/>
              <a:ext cx="285575" cy="305975"/>
            </a:xfrm>
            <a:custGeom>
              <a:avLst/>
              <a:gdLst/>
              <a:ahLst/>
              <a:cxnLst/>
              <a:rect l="l" t="t" r="r" b="b"/>
              <a:pathLst>
                <a:path w="11423" h="12239" extrusionOk="0">
                  <a:moveTo>
                    <a:pt x="6887" y="1"/>
                  </a:moveTo>
                  <a:cubicBezTo>
                    <a:pt x="5235" y="2909"/>
                    <a:pt x="4653" y="6491"/>
                    <a:pt x="5328" y="9795"/>
                  </a:cubicBezTo>
                  <a:cubicBezTo>
                    <a:pt x="3872" y="9387"/>
                    <a:pt x="2351" y="9190"/>
                    <a:pt x="874" y="9190"/>
                  </a:cubicBezTo>
                  <a:cubicBezTo>
                    <a:pt x="581" y="9190"/>
                    <a:pt x="289" y="9198"/>
                    <a:pt x="0" y="9213"/>
                  </a:cubicBezTo>
                  <a:cubicBezTo>
                    <a:pt x="1365" y="9851"/>
                    <a:pt x="5082" y="12238"/>
                    <a:pt x="6799" y="12238"/>
                  </a:cubicBezTo>
                  <a:cubicBezTo>
                    <a:pt x="6897" y="12238"/>
                    <a:pt x="6988" y="12230"/>
                    <a:pt x="7073" y="12214"/>
                  </a:cubicBezTo>
                  <a:cubicBezTo>
                    <a:pt x="8483" y="11850"/>
                    <a:pt x="9915" y="7951"/>
                    <a:pt x="11326" y="7951"/>
                  </a:cubicBezTo>
                  <a:cubicBezTo>
                    <a:pt x="11359" y="7951"/>
                    <a:pt x="11391" y="7953"/>
                    <a:pt x="11423" y="7957"/>
                  </a:cubicBezTo>
                  <a:cubicBezTo>
                    <a:pt x="11103" y="7897"/>
                    <a:pt x="10779" y="7869"/>
                    <a:pt x="10454" y="7869"/>
                  </a:cubicBezTo>
                  <a:cubicBezTo>
                    <a:pt x="9124" y="7869"/>
                    <a:pt x="7780" y="8353"/>
                    <a:pt x="6677" y="9213"/>
                  </a:cubicBezTo>
                  <a:cubicBezTo>
                    <a:pt x="6770" y="6119"/>
                    <a:pt x="6887" y="3118"/>
                    <a:pt x="68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9" name="Google Shape;729;p11"/>
            <p:cNvSpPr/>
            <p:nvPr/>
          </p:nvSpPr>
          <p:spPr>
            <a:xfrm>
              <a:off x="6381525" y="3187650"/>
              <a:ext cx="404225" cy="359500"/>
            </a:xfrm>
            <a:custGeom>
              <a:avLst/>
              <a:gdLst/>
              <a:ahLst/>
              <a:cxnLst/>
              <a:rect l="l" t="t" r="r" b="b"/>
              <a:pathLst>
                <a:path w="16169" h="14380" extrusionOk="0">
                  <a:moveTo>
                    <a:pt x="7942" y="0"/>
                  </a:moveTo>
                  <a:cubicBezTo>
                    <a:pt x="7260" y="0"/>
                    <a:pt x="6575" y="100"/>
                    <a:pt x="5909" y="310"/>
                  </a:cubicBezTo>
                  <a:lnTo>
                    <a:pt x="5607" y="1264"/>
                  </a:lnTo>
                  <a:cubicBezTo>
                    <a:pt x="5607" y="985"/>
                    <a:pt x="5700" y="683"/>
                    <a:pt x="5700" y="403"/>
                  </a:cubicBezTo>
                  <a:lnTo>
                    <a:pt x="5700" y="403"/>
                  </a:lnTo>
                  <a:cubicBezTo>
                    <a:pt x="2117" y="1660"/>
                    <a:pt x="0" y="5917"/>
                    <a:pt x="1256" y="9523"/>
                  </a:cubicBezTo>
                  <a:cubicBezTo>
                    <a:pt x="2278" y="12436"/>
                    <a:pt x="5283" y="14380"/>
                    <a:pt x="8296" y="14380"/>
                  </a:cubicBezTo>
                  <a:cubicBezTo>
                    <a:pt x="8989" y="14380"/>
                    <a:pt x="9683" y="14277"/>
                    <a:pt x="10353" y="14059"/>
                  </a:cubicBezTo>
                  <a:cubicBezTo>
                    <a:pt x="13958" y="12896"/>
                    <a:pt x="16169" y="8546"/>
                    <a:pt x="15005" y="4963"/>
                  </a:cubicBezTo>
                  <a:cubicBezTo>
                    <a:pt x="14053" y="2029"/>
                    <a:pt x="11026" y="0"/>
                    <a:pt x="7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30" name="Google Shape;730;p11"/>
          <p:cNvGrpSpPr/>
          <p:nvPr/>
        </p:nvGrpSpPr>
        <p:grpSpPr>
          <a:xfrm rot="892097">
            <a:off x="-37851" y="-59612"/>
            <a:ext cx="1977616" cy="1557912"/>
            <a:chOff x="2533100" y="1212175"/>
            <a:chExt cx="1066075" cy="839825"/>
          </a:xfrm>
        </p:grpSpPr>
        <p:sp>
          <p:nvSpPr>
            <p:cNvPr id="731" name="Google Shape;731;p11"/>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2" name="Google Shape;732;p11"/>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3" name="Google Shape;733;p11"/>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4" name="Google Shape;734;p11"/>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5" name="Google Shape;735;p11"/>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6" name="Google Shape;736;p11"/>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7" name="Google Shape;737;p11"/>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8" name="Google Shape;738;p11"/>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9" name="Google Shape;739;p11"/>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0" name="Google Shape;740;p11"/>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1" name="Google Shape;741;p11"/>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2" name="Google Shape;742;p11"/>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3" name="Google Shape;743;p11"/>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4" name="Google Shape;744;p11"/>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5" name="Google Shape;745;p11"/>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6" name="Google Shape;746;p11"/>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7" name="Google Shape;747;p11"/>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8" name="Google Shape;748;p11"/>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9" name="Google Shape;749;p11"/>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0" name="Google Shape;750;p11"/>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1" name="Google Shape;751;p11"/>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52" name="Google Shape;752;p11"/>
          <p:cNvGrpSpPr/>
          <p:nvPr/>
        </p:nvGrpSpPr>
        <p:grpSpPr>
          <a:xfrm>
            <a:off x="9533689" y="1609725"/>
            <a:ext cx="754428" cy="1211164"/>
            <a:chOff x="1054675" y="3219250"/>
            <a:chExt cx="332875" cy="534400"/>
          </a:xfrm>
        </p:grpSpPr>
        <p:sp>
          <p:nvSpPr>
            <p:cNvPr id="753" name="Google Shape;753;p11"/>
            <p:cNvSpPr/>
            <p:nvPr/>
          </p:nvSpPr>
          <p:spPr>
            <a:xfrm>
              <a:off x="1054675" y="3415400"/>
              <a:ext cx="332875" cy="338250"/>
            </a:xfrm>
            <a:custGeom>
              <a:avLst/>
              <a:gdLst/>
              <a:ahLst/>
              <a:cxnLst/>
              <a:rect l="l" t="t" r="r" b="b"/>
              <a:pathLst>
                <a:path w="13315" h="13530" extrusionOk="0">
                  <a:moveTo>
                    <a:pt x="6870" y="1"/>
                  </a:moveTo>
                  <a:cubicBezTo>
                    <a:pt x="4550" y="1"/>
                    <a:pt x="2224" y="1302"/>
                    <a:pt x="1164" y="4182"/>
                  </a:cubicBezTo>
                  <a:cubicBezTo>
                    <a:pt x="0" y="7392"/>
                    <a:pt x="1652" y="11161"/>
                    <a:pt x="4560" y="12719"/>
                  </a:cubicBezTo>
                  <a:cubicBezTo>
                    <a:pt x="5497" y="13232"/>
                    <a:pt x="6575" y="13529"/>
                    <a:pt x="7642" y="13529"/>
                  </a:cubicBezTo>
                  <a:cubicBezTo>
                    <a:pt x="8563" y="13529"/>
                    <a:pt x="9475" y="13308"/>
                    <a:pt x="10283" y="12812"/>
                  </a:cubicBezTo>
                  <a:cubicBezTo>
                    <a:pt x="12214" y="11556"/>
                    <a:pt x="13005" y="9137"/>
                    <a:pt x="13098" y="6810"/>
                  </a:cubicBezTo>
                  <a:cubicBezTo>
                    <a:pt x="13315" y="2520"/>
                    <a:pt x="10098" y="1"/>
                    <a:pt x="6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4" name="Google Shape;754;p11"/>
            <p:cNvSpPr/>
            <p:nvPr/>
          </p:nvSpPr>
          <p:spPr>
            <a:xfrm>
              <a:off x="1212275" y="3418150"/>
              <a:ext cx="128575" cy="232650"/>
            </a:xfrm>
            <a:custGeom>
              <a:avLst/>
              <a:gdLst/>
              <a:ahLst/>
              <a:cxnLst/>
              <a:rect l="l" t="t" r="r" b="b"/>
              <a:pathLst>
                <a:path w="5143" h="9306" extrusionOk="0">
                  <a:moveTo>
                    <a:pt x="1" y="0"/>
                  </a:moveTo>
                  <a:cubicBezTo>
                    <a:pt x="885" y="489"/>
                    <a:pt x="1653" y="1070"/>
                    <a:pt x="2234" y="1745"/>
                  </a:cubicBezTo>
                  <a:cubicBezTo>
                    <a:pt x="2816" y="2420"/>
                    <a:pt x="3304" y="3211"/>
                    <a:pt x="3584" y="3978"/>
                  </a:cubicBezTo>
                  <a:cubicBezTo>
                    <a:pt x="3886" y="4746"/>
                    <a:pt x="4072" y="5630"/>
                    <a:pt x="4072" y="6584"/>
                  </a:cubicBezTo>
                  <a:cubicBezTo>
                    <a:pt x="4072" y="7468"/>
                    <a:pt x="3886" y="8329"/>
                    <a:pt x="3584" y="9306"/>
                  </a:cubicBezTo>
                  <a:cubicBezTo>
                    <a:pt x="4258" y="8631"/>
                    <a:pt x="4747" y="7654"/>
                    <a:pt x="4956" y="6700"/>
                  </a:cubicBezTo>
                  <a:cubicBezTo>
                    <a:pt x="5142" y="5630"/>
                    <a:pt x="5049" y="4560"/>
                    <a:pt x="4654" y="3583"/>
                  </a:cubicBezTo>
                  <a:cubicBezTo>
                    <a:pt x="4258" y="2629"/>
                    <a:pt x="3677" y="1745"/>
                    <a:pt x="2816" y="1070"/>
                  </a:cubicBezTo>
                  <a:cubicBezTo>
                    <a:pt x="2048" y="489"/>
                    <a:pt x="107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5" name="Google Shape;755;p11"/>
            <p:cNvSpPr/>
            <p:nvPr/>
          </p:nvSpPr>
          <p:spPr>
            <a:xfrm>
              <a:off x="1166350" y="3219250"/>
              <a:ext cx="137850" cy="184375"/>
            </a:xfrm>
            <a:custGeom>
              <a:avLst/>
              <a:gdLst/>
              <a:ahLst/>
              <a:cxnLst/>
              <a:rect l="l" t="t" r="r" b="b"/>
              <a:pathLst>
                <a:path w="5514" h="7375" extrusionOk="0">
                  <a:moveTo>
                    <a:pt x="4560" y="0"/>
                  </a:moveTo>
                  <a:lnTo>
                    <a:pt x="4560" y="0"/>
                  </a:lnTo>
                  <a:cubicBezTo>
                    <a:pt x="1838" y="1070"/>
                    <a:pt x="0" y="4071"/>
                    <a:pt x="186" y="6979"/>
                  </a:cubicBezTo>
                  <a:lnTo>
                    <a:pt x="861" y="7375"/>
                  </a:lnTo>
                  <a:cubicBezTo>
                    <a:pt x="3676" y="6398"/>
                    <a:pt x="5514" y="2908"/>
                    <a:pt x="45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56" name="Google Shape;756;p11"/>
          <p:cNvGrpSpPr/>
          <p:nvPr/>
        </p:nvGrpSpPr>
        <p:grpSpPr>
          <a:xfrm>
            <a:off x="5542340" y="217613"/>
            <a:ext cx="666061" cy="1141515"/>
            <a:chOff x="1332275" y="1990950"/>
            <a:chExt cx="359050" cy="615350"/>
          </a:xfrm>
        </p:grpSpPr>
        <p:sp>
          <p:nvSpPr>
            <p:cNvPr id="757" name="Google Shape;757;p11"/>
            <p:cNvSpPr/>
            <p:nvPr/>
          </p:nvSpPr>
          <p:spPr>
            <a:xfrm>
              <a:off x="1374550" y="2220275"/>
              <a:ext cx="117875" cy="98300"/>
            </a:xfrm>
            <a:custGeom>
              <a:avLst/>
              <a:gdLst/>
              <a:ahLst/>
              <a:cxnLst/>
              <a:rect l="l" t="t" r="r" b="b"/>
              <a:pathLst>
                <a:path w="4715" h="3932" extrusionOk="0">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8" name="Google Shape;758;p11"/>
            <p:cNvSpPr/>
            <p:nvPr/>
          </p:nvSpPr>
          <p:spPr>
            <a:xfrm>
              <a:off x="1474000" y="2220275"/>
              <a:ext cx="117875" cy="98300"/>
            </a:xfrm>
            <a:custGeom>
              <a:avLst/>
              <a:gdLst/>
              <a:ahLst/>
              <a:cxnLst/>
              <a:rect l="l" t="t" r="r" b="b"/>
              <a:pathLst>
                <a:path w="4715" h="3932" extrusionOk="0">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9" name="Google Shape;759;p11"/>
            <p:cNvSpPr/>
            <p:nvPr/>
          </p:nvSpPr>
          <p:spPr>
            <a:xfrm>
              <a:off x="1573450" y="2220275"/>
              <a:ext cx="117825" cy="98300"/>
            </a:xfrm>
            <a:custGeom>
              <a:avLst/>
              <a:gdLst/>
              <a:ahLst/>
              <a:cxnLst/>
              <a:rect l="l" t="t" r="r" b="b"/>
              <a:pathLst>
                <a:path w="4713" h="3932" extrusionOk="0">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0" name="Google Shape;760;p11"/>
            <p:cNvSpPr/>
            <p:nvPr/>
          </p:nvSpPr>
          <p:spPr>
            <a:xfrm>
              <a:off x="1374550" y="2314600"/>
              <a:ext cx="117925" cy="99750"/>
            </a:xfrm>
            <a:custGeom>
              <a:avLst/>
              <a:gdLst/>
              <a:ahLst/>
              <a:cxnLst/>
              <a:rect l="l" t="t" r="r" b="b"/>
              <a:pathLst>
                <a:path w="4717" h="3990" extrusionOk="0">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1" name="Google Shape;761;p11"/>
            <p:cNvSpPr/>
            <p:nvPr/>
          </p:nvSpPr>
          <p:spPr>
            <a:xfrm>
              <a:off x="1474000" y="2314600"/>
              <a:ext cx="117925" cy="99750"/>
            </a:xfrm>
            <a:custGeom>
              <a:avLst/>
              <a:gdLst/>
              <a:ahLst/>
              <a:cxnLst/>
              <a:rect l="l" t="t" r="r" b="b"/>
              <a:pathLst>
                <a:path w="4717" h="3990" extrusionOk="0">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2" name="Google Shape;762;p11"/>
            <p:cNvSpPr/>
            <p:nvPr/>
          </p:nvSpPr>
          <p:spPr>
            <a:xfrm>
              <a:off x="1573450" y="2314600"/>
              <a:ext cx="117875" cy="99750"/>
            </a:xfrm>
            <a:custGeom>
              <a:avLst/>
              <a:gdLst/>
              <a:ahLst/>
              <a:cxnLst/>
              <a:rect l="l" t="t" r="r" b="b"/>
              <a:pathLst>
                <a:path w="4715" h="3990" extrusionOk="0">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3" name="Google Shape;763;p11"/>
            <p:cNvSpPr/>
            <p:nvPr/>
          </p:nvSpPr>
          <p:spPr>
            <a:xfrm>
              <a:off x="1374550" y="2413325"/>
              <a:ext cx="117675" cy="99325"/>
            </a:xfrm>
            <a:custGeom>
              <a:avLst/>
              <a:gdLst/>
              <a:ahLst/>
              <a:cxnLst/>
              <a:rect l="l" t="t" r="r" b="b"/>
              <a:pathLst>
                <a:path w="4707" h="3973" extrusionOk="0">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4" name="Google Shape;764;p11"/>
            <p:cNvSpPr/>
            <p:nvPr/>
          </p:nvSpPr>
          <p:spPr>
            <a:xfrm>
              <a:off x="1474000" y="2413325"/>
              <a:ext cx="117675" cy="99325"/>
            </a:xfrm>
            <a:custGeom>
              <a:avLst/>
              <a:gdLst/>
              <a:ahLst/>
              <a:cxnLst/>
              <a:rect l="l" t="t" r="r" b="b"/>
              <a:pathLst>
                <a:path w="4707" h="3973" extrusionOk="0">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5" name="Google Shape;765;p11"/>
            <p:cNvSpPr/>
            <p:nvPr/>
          </p:nvSpPr>
          <p:spPr>
            <a:xfrm>
              <a:off x="1573450" y="2413325"/>
              <a:ext cx="117625" cy="99325"/>
            </a:xfrm>
            <a:custGeom>
              <a:avLst/>
              <a:gdLst/>
              <a:ahLst/>
              <a:cxnLst/>
              <a:rect l="l" t="t" r="r" b="b"/>
              <a:pathLst>
                <a:path w="4705" h="3973" extrusionOk="0">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6" name="Google Shape;766;p11"/>
            <p:cNvSpPr/>
            <p:nvPr/>
          </p:nvSpPr>
          <p:spPr>
            <a:xfrm>
              <a:off x="1474000" y="2508125"/>
              <a:ext cx="117675" cy="98175"/>
            </a:xfrm>
            <a:custGeom>
              <a:avLst/>
              <a:gdLst/>
              <a:ahLst/>
              <a:cxnLst/>
              <a:rect l="l" t="t" r="r" b="b"/>
              <a:pathLst>
                <a:path w="4707" h="3927" extrusionOk="0">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7" name="Google Shape;767;p11"/>
            <p:cNvSpPr/>
            <p:nvPr/>
          </p:nvSpPr>
          <p:spPr>
            <a:xfrm>
              <a:off x="1507750" y="2012425"/>
              <a:ext cx="128550" cy="223350"/>
            </a:xfrm>
            <a:custGeom>
              <a:avLst/>
              <a:gdLst/>
              <a:ahLst/>
              <a:cxnLst/>
              <a:rect l="l" t="t" r="r" b="b"/>
              <a:pathLst>
                <a:path w="5142" h="8934" extrusionOk="0">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8" name="Google Shape;768;p11"/>
            <p:cNvSpPr/>
            <p:nvPr/>
          </p:nvSpPr>
          <p:spPr>
            <a:xfrm>
              <a:off x="1332275" y="1990950"/>
              <a:ext cx="204575" cy="186675"/>
            </a:xfrm>
            <a:custGeom>
              <a:avLst/>
              <a:gdLst/>
              <a:ahLst/>
              <a:cxnLst/>
              <a:rect l="l" t="t" r="r" b="b"/>
              <a:pathLst>
                <a:path w="8183" h="7467" extrusionOk="0">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9" name="Google Shape;769;p11"/>
            <p:cNvSpPr/>
            <p:nvPr/>
          </p:nvSpPr>
          <p:spPr>
            <a:xfrm>
              <a:off x="1532175" y="2079050"/>
              <a:ext cx="147750" cy="95200"/>
            </a:xfrm>
            <a:custGeom>
              <a:avLst/>
              <a:gdLst/>
              <a:ahLst/>
              <a:cxnLst/>
              <a:rect l="l" t="t" r="r" b="b"/>
              <a:pathLst>
                <a:path w="5910" h="3808" extrusionOk="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70" name="Google Shape;770;p11"/>
          <p:cNvGrpSpPr/>
          <p:nvPr/>
        </p:nvGrpSpPr>
        <p:grpSpPr>
          <a:xfrm rot="3749597">
            <a:off x="1863377" y="5549579"/>
            <a:ext cx="1169364" cy="1178188"/>
            <a:chOff x="1474000" y="3672875"/>
            <a:chExt cx="492050" cy="495800"/>
          </a:xfrm>
        </p:grpSpPr>
        <p:sp>
          <p:nvSpPr>
            <p:cNvPr id="771" name="Google Shape;771;p11"/>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2" name="Google Shape;772;p11"/>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3" name="Google Shape;773;p11"/>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4" name="Google Shape;774;p11"/>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5" name="Google Shape;775;p11"/>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6" name="Google Shape;776;p11"/>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7" name="Google Shape;777;p11"/>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8" name="Google Shape;778;p11"/>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9" name="Google Shape;779;p11"/>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80" name="Google Shape;780;p11"/>
          <p:cNvGrpSpPr/>
          <p:nvPr/>
        </p:nvGrpSpPr>
        <p:grpSpPr>
          <a:xfrm>
            <a:off x="2803972" y="336035"/>
            <a:ext cx="890061" cy="904669"/>
            <a:chOff x="1980625" y="1091425"/>
            <a:chExt cx="479800" cy="487675"/>
          </a:xfrm>
        </p:grpSpPr>
        <p:sp>
          <p:nvSpPr>
            <p:cNvPr id="781" name="Google Shape;781;p11"/>
            <p:cNvSpPr/>
            <p:nvPr/>
          </p:nvSpPr>
          <p:spPr>
            <a:xfrm>
              <a:off x="2234725" y="1128400"/>
              <a:ext cx="90175" cy="40750"/>
            </a:xfrm>
            <a:custGeom>
              <a:avLst/>
              <a:gdLst/>
              <a:ahLst/>
              <a:cxnLst/>
              <a:rect l="l" t="t" r="r" b="b"/>
              <a:pathLst>
                <a:path w="3607" h="1630" extrusionOk="0">
                  <a:moveTo>
                    <a:pt x="2537" y="1"/>
                  </a:moveTo>
                  <a:cubicBezTo>
                    <a:pt x="2234" y="1"/>
                    <a:pt x="1862" y="1"/>
                    <a:pt x="1466" y="187"/>
                  </a:cubicBezTo>
                  <a:cubicBezTo>
                    <a:pt x="1164" y="280"/>
                    <a:pt x="792" y="466"/>
                    <a:pt x="489" y="675"/>
                  </a:cubicBezTo>
                  <a:cubicBezTo>
                    <a:pt x="303" y="954"/>
                    <a:pt x="117" y="1257"/>
                    <a:pt x="1" y="1629"/>
                  </a:cubicBezTo>
                  <a:cubicBezTo>
                    <a:pt x="303" y="1443"/>
                    <a:pt x="582" y="1350"/>
                    <a:pt x="885" y="1257"/>
                  </a:cubicBezTo>
                  <a:cubicBezTo>
                    <a:pt x="1164" y="1048"/>
                    <a:pt x="1466" y="954"/>
                    <a:pt x="1746" y="861"/>
                  </a:cubicBezTo>
                  <a:cubicBezTo>
                    <a:pt x="2048" y="768"/>
                    <a:pt x="2234" y="675"/>
                    <a:pt x="2630" y="675"/>
                  </a:cubicBezTo>
                  <a:cubicBezTo>
                    <a:pt x="2909" y="582"/>
                    <a:pt x="3211" y="466"/>
                    <a:pt x="3607" y="373"/>
                  </a:cubicBezTo>
                  <a:cubicBezTo>
                    <a:pt x="3304" y="187"/>
                    <a:pt x="2909" y="94"/>
                    <a:pt x="2537"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2" name="Google Shape;782;p11"/>
            <p:cNvSpPr/>
            <p:nvPr/>
          </p:nvSpPr>
          <p:spPr>
            <a:xfrm>
              <a:off x="2155050" y="1091425"/>
              <a:ext cx="305375" cy="374525"/>
            </a:xfrm>
            <a:custGeom>
              <a:avLst/>
              <a:gdLst/>
              <a:ahLst/>
              <a:cxnLst/>
              <a:rect l="l" t="t" r="r" b="b"/>
              <a:pathLst>
                <a:path w="12215" h="14981" extrusionOk="0">
                  <a:moveTo>
                    <a:pt x="5865" y="0"/>
                  </a:moveTo>
                  <a:cubicBezTo>
                    <a:pt x="5389" y="0"/>
                    <a:pt x="4884" y="99"/>
                    <a:pt x="4351" y="316"/>
                  </a:cubicBezTo>
                  <a:cubicBezTo>
                    <a:pt x="1" y="1945"/>
                    <a:pt x="2234" y="7970"/>
                    <a:pt x="3676" y="10669"/>
                  </a:cubicBezTo>
                  <a:cubicBezTo>
                    <a:pt x="4165" y="11739"/>
                    <a:pt x="4747" y="12809"/>
                    <a:pt x="5631" y="13693"/>
                  </a:cubicBezTo>
                  <a:cubicBezTo>
                    <a:pt x="6393" y="14373"/>
                    <a:pt x="7393" y="14981"/>
                    <a:pt x="8421" y="14981"/>
                  </a:cubicBezTo>
                  <a:cubicBezTo>
                    <a:pt x="8553" y="14981"/>
                    <a:pt x="8685" y="14971"/>
                    <a:pt x="8818" y="14949"/>
                  </a:cubicBezTo>
                  <a:cubicBezTo>
                    <a:pt x="10283" y="14740"/>
                    <a:pt x="11447" y="13391"/>
                    <a:pt x="11819" y="11948"/>
                  </a:cubicBezTo>
                  <a:cubicBezTo>
                    <a:pt x="12214" y="10576"/>
                    <a:pt x="12028" y="9040"/>
                    <a:pt x="11726" y="7575"/>
                  </a:cubicBezTo>
                  <a:cubicBezTo>
                    <a:pt x="11135" y="4866"/>
                    <a:pt x="9207" y="0"/>
                    <a:pt x="5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3" name="Google Shape;783;p11"/>
            <p:cNvSpPr/>
            <p:nvPr/>
          </p:nvSpPr>
          <p:spPr>
            <a:xfrm>
              <a:off x="2234725" y="1198200"/>
              <a:ext cx="92500" cy="44850"/>
            </a:xfrm>
            <a:custGeom>
              <a:avLst/>
              <a:gdLst/>
              <a:ahLst/>
              <a:cxnLst/>
              <a:rect l="l" t="t" r="r" b="b"/>
              <a:pathLst>
                <a:path w="3700" h="1794" extrusionOk="0">
                  <a:moveTo>
                    <a:pt x="3700" y="0"/>
                  </a:moveTo>
                  <a:lnTo>
                    <a:pt x="3700" y="0"/>
                  </a:lnTo>
                  <a:cubicBezTo>
                    <a:pt x="3397" y="210"/>
                    <a:pt x="3118" y="396"/>
                    <a:pt x="2816" y="489"/>
                  </a:cubicBezTo>
                  <a:cubicBezTo>
                    <a:pt x="2537" y="698"/>
                    <a:pt x="2234" y="791"/>
                    <a:pt x="1955" y="884"/>
                  </a:cubicBezTo>
                  <a:cubicBezTo>
                    <a:pt x="1653" y="977"/>
                    <a:pt x="1373" y="1070"/>
                    <a:pt x="1071" y="1163"/>
                  </a:cubicBezTo>
                  <a:cubicBezTo>
                    <a:pt x="792" y="1280"/>
                    <a:pt x="396" y="1280"/>
                    <a:pt x="1" y="1373"/>
                  </a:cubicBezTo>
                  <a:cubicBezTo>
                    <a:pt x="303" y="1559"/>
                    <a:pt x="699" y="1745"/>
                    <a:pt x="1071" y="1745"/>
                  </a:cubicBezTo>
                  <a:cubicBezTo>
                    <a:pt x="1189" y="1780"/>
                    <a:pt x="1308" y="1794"/>
                    <a:pt x="1425" y="1794"/>
                  </a:cubicBezTo>
                  <a:cubicBezTo>
                    <a:pt x="1701" y="1794"/>
                    <a:pt x="1973" y="1717"/>
                    <a:pt x="2234" y="1652"/>
                  </a:cubicBezTo>
                  <a:cubicBezTo>
                    <a:pt x="2537" y="1466"/>
                    <a:pt x="2909" y="1280"/>
                    <a:pt x="3211" y="977"/>
                  </a:cubicBezTo>
                  <a:cubicBezTo>
                    <a:pt x="3397" y="791"/>
                    <a:pt x="3700" y="396"/>
                    <a:pt x="3700"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4" name="Google Shape;784;p11"/>
            <p:cNvSpPr/>
            <p:nvPr/>
          </p:nvSpPr>
          <p:spPr>
            <a:xfrm>
              <a:off x="2368500" y="1276125"/>
              <a:ext cx="55275" cy="43075"/>
            </a:xfrm>
            <a:custGeom>
              <a:avLst/>
              <a:gdLst/>
              <a:ahLst/>
              <a:cxnLst/>
              <a:rect l="l" t="t" r="r" b="b"/>
              <a:pathLst>
                <a:path w="2211" h="1723" extrusionOk="0">
                  <a:moveTo>
                    <a:pt x="2211" y="1"/>
                  </a:moveTo>
                  <a:lnTo>
                    <a:pt x="2211" y="1"/>
                  </a:lnTo>
                  <a:cubicBezTo>
                    <a:pt x="1931" y="94"/>
                    <a:pt x="1745" y="187"/>
                    <a:pt x="1536" y="373"/>
                  </a:cubicBezTo>
                  <a:cubicBezTo>
                    <a:pt x="1350" y="489"/>
                    <a:pt x="1164" y="582"/>
                    <a:pt x="954" y="768"/>
                  </a:cubicBezTo>
                  <a:cubicBezTo>
                    <a:pt x="768" y="861"/>
                    <a:pt x="675" y="954"/>
                    <a:pt x="466" y="1164"/>
                  </a:cubicBezTo>
                  <a:cubicBezTo>
                    <a:pt x="280" y="1257"/>
                    <a:pt x="94" y="1443"/>
                    <a:pt x="1" y="1652"/>
                  </a:cubicBezTo>
                  <a:cubicBezTo>
                    <a:pt x="94" y="1699"/>
                    <a:pt x="210" y="1722"/>
                    <a:pt x="341" y="1722"/>
                  </a:cubicBezTo>
                  <a:cubicBezTo>
                    <a:pt x="472" y="1722"/>
                    <a:pt x="617" y="1699"/>
                    <a:pt x="768" y="1652"/>
                  </a:cubicBezTo>
                  <a:cubicBezTo>
                    <a:pt x="954" y="1652"/>
                    <a:pt x="1257" y="1536"/>
                    <a:pt x="1443" y="1350"/>
                  </a:cubicBezTo>
                  <a:cubicBezTo>
                    <a:pt x="1629" y="1164"/>
                    <a:pt x="1838" y="954"/>
                    <a:pt x="1931" y="768"/>
                  </a:cubicBezTo>
                  <a:cubicBezTo>
                    <a:pt x="2118" y="582"/>
                    <a:pt x="2211" y="280"/>
                    <a:pt x="2211"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5" name="Google Shape;785;p11"/>
            <p:cNvSpPr/>
            <p:nvPr/>
          </p:nvSpPr>
          <p:spPr>
            <a:xfrm>
              <a:off x="2305100" y="1387225"/>
              <a:ext cx="55875" cy="32000"/>
            </a:xfrm>
            <a:custGeom>
              <a:avLst/>
              <a:gdLst/>
              <a:ahLst/>
              <a:cxnLst/>
              <a:rect l="l" t="t" r="r" b="b"/>
              <a:pathLst>
                <a:path w="2235" h="1280" extrusionOk="0">
                  <a:moveTo>
                    <a:pt x="2234" y="0"/>
                  </a:moveTo>
                  <a:cubicBezTo>
                    <a:pt x="1955" y="0"/>
                    <a:pt x="1746" y="116"/>
                    <a:pt x="1652" y="209"/>
                  </a:cubicBezTo>
                  <a:cubicBezTo>
                    <a:pt x="1466" y="302"/>
                    <a:pt x="1257" y="302"/>
                    <a:pt x="1071" y="396"/>
                  </a:cubicBezTo>
                  <a:cubicBezTo>
                    <a:pt x="885" y="489"/>
                    <a:pt x="792" y="582"/>
                    <a:pt x="582" y="698"/>
                  </a:cubicBezTo>
                  <a:cubicBezTo>
                    <a:pt x="396" y="791"/>
                    <a:pt x="210" y="884"/>
                    <a:pt x="1" y="977"/>
                  </a:cubicBezTo>
                  <a:cubicBezTo>
                    <a:pt x="210" y="1163"/>
                    <a:pt x="489" y="1280"/>
                    <a:pt x="675" y="1280"/>
                  </a:cubicBezTo>
                  <a:cubicBezTo>
                    <a:pt x="978" y="1280"/>
                    <a:pt x="1164" y="1163"/>
                    <a:pt x="1466" y="1070"/>
                  </a:cubicBezTo>
                  <a:cubicBezTo>
                    <a:pt x="1652" y="977"/>
                    <a:pt x="1839" y="884"/>
                    <a:pt x="1955" y="698"/>
                  </a:cubicBezTo>
                  <a:cubicBezTo>
                    <a:pt x="2141" y="489"/>
                    <a:pt x="2234" y="209"/>
                    <a:pt x="2234"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6" name="Google Shape;786;p11"/>
            <p:cNvSpPr/>
            <p:nvPr/>
          </p:nvSpPr>
          <p:spPr>
            <a:xfrm>
              <a:off x="2365600" y="1232500"/>
              <a:ext cx="24450" cy="21550"/>
            </a:xfrm>
            <a:custGeom>
              <a:avLst/>
              <a:gdLst/>
              <a:ahLst/>
              <a:cxnLst/>
              <a:rect l="l" t="t" r="r" b="b"/>
              <a:pathLst>
                <a:path w="978" h="862" extrusionOk="0">
                  <a:moveTo>
                    <a:pt x="884" y="1"/>
                  </a:moveTo>
                  <a:cubicBezTo>
                    <a:pt x="698" y="1"/>
                    <a:pt x="582" y="94"/>
                    <a:pt x="489" y="94"/>
                  </a:cubicBezTo>
                  <a:cubicBezTo>
                    <a:pt x="396" y="94"/>
                    <a:pt x="303" y="94"/>
                    <a:pt x="303" y="187"/>
                  </a:cubicBezTo>
                  <a:cubicBezTo>
                    <a:pt x="210" y="187"/>
                    <a:pt x="210" y="280"/>
                    <a:pt x="117" y="373"/>
                  </a:cubicBezTo>
                  <a:cubicBezTo>
                    <a:pt x="117" y="489"/>
                    <a:pt x="0" y="582"/>
                    <a:pt x="0" y="769"/>
                  </a:cubicBezTo>
                  <a:cubicBezTo>
                    <a:pt x="117" y="862"/>
                    <a:pt x="303" y="862"/>
                    <a:pt x="396" y="862"/>
                  </a:cubicBezTo>
                  <a:cubicBezTo>
                    <a:pt x="489" y="862"/>
                    <a:pt x="698" y="862"/>
                    <a:pt x="791" y="769"/>
                  </a:cubicBezTo>
                  <a:cubicBezTo>
                    <a:pt x="884" y="676"/>
                    <a:pt x="884" y="582"/>
                    <a:pt x="977" y="489"/>
                  </a:cubicBezTo>
                  <a:cubicBezTo>
                    <a:pt x="977" y="280"/>
                    <a:pt x="977" y="187"/>
                    <a:pt x="884"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7" name="Google Shape;787;p11"/>
            <p:cNvSpPr/>
            <p:nvPr/>
          </p:nvSpPr>
          <p:spPr>
            <a:xfrm>
              <a:off x="2363275" y="1390125"/>
              <a:ext cx="58175" cy="44675"/>
            </a:xfrm>
            <a:custGeom>
              <a:avLst/>
              <a:gdLst/>
              <a:ahLst/>
              <a:cxnLst/>
              <a:rect l="l" t="t" r="r" b="b"/>
              <a:pathLst>
                <a:path w="2327" h="1787" extrusionOk="0">
                  <a:moveTo>
                    <a:pt x="2327" y="0"/>
                  </a:moveTo>
                  <a:lnTo>
                    <a:pt x="2327" y="0"/>
                  </a:lnTo>
                  <a:cubicBezTo>
                    <a:pt x="2047" y="93"/>
                    <a:pt x="1838" y="186"/>
                    <a:pt x="1652" y="373"/>
                  </a:cubicBezTo>
                  <a:cubicBezTo>
                    <a:pt x="1466" y="466"/>
                    <a:pt x="1256" y="582"/>
                    <a:pt x="1070" y="768"/>
                  </a:cubicBezTo>
                  <a:cubicBezTo>
                    <a:pt x="884" y="861"/>
                    <a:pt x="675" y="1047"/>
                    <a:pt x="489" y="1164"/>
                  </a:cubicBezTo>
                  <a:cubicBezTo>
                    <a:pt x="396" y="1350"/>
                    <a:pt x="210" y="1536"/>
                    <a:pt x="0" y="1745"/>
                  </a:cubicBezTo>
                  <a:cubicBezTo>
                    <a:pt x="101" y="1776"/>
                    <a:pt x="199" y="1787"/>
                    <a:pt x="293" y="1787"/>
                  </a:cubicBezTo>
                  <a:cubicBezTo>
                    <a:pt x="481" y="1787"/>
                    <a:pt x="652" y="1745"/>
                    <a:pt x="791" y="1745"/>
                  </a:cubicBezTo>
                  <a:cubicBezTo>
                    <a:pt x="1070" y="1629"/>
                    <a:pt x="1256" y="1536"/>
                    <a:pt x="1559" y="1350"/>
                  </a:cubicBezTo>
                  <a:cubicBezTo>
                    <a:pt x="1745" y="1164"/>
                    <a:pt x="1954" y="954"/>
                    <a:pt x="2047" y="768"/>
                  </a:cubicBezTo>
                  <a:cubicBezTo>
                    <a:pt x="2140" y="582"/>
                    <a:pt x="2327" y="280"/>
                    <a:pt x="2327"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8" name="Google Shape;788;p11"/>
            <p:cNvSpPr/>
            <p:nvPr/>
          </p:nvSpPr>
          <p:spPr>
            <a:xfrm>
              <a:off x="1980625" y="1195650"/>
              <a:ext cx="242500" cy="383450"/>
            </a:xfrm>
            <a:custGeom>
              <a:avLst/>
              <a:gdLst/>
              <a:ahLst/>
              <a:cxnLst/>
              <a:rect l="l" t="t" r="r" b="b"/>
              <a:pathLst>
                <a:path w="9700" h="15338" extrusionOk="0">
                  <a:moveTo>
                    <a:pt x="4762" y="0"/>
                  </a:moveTo>
                  <a:cubicBezTo>
                    <a:pt x="467" y="0"/>
                    <a:pt x="1" y="6193"/>
                    <a:pt x="92" y="9222"/>
                  </a:cubicBezTo>
                  <a:cubicBezTo>
                    <a:pt x="185" y="10385"/>
                    <a:pt x="185" y="11641"/>
                    <a:pt x="673" y="12711"/>
                  </a:cubicBezTo>
                  <a:cubicBezTo>
                    <a:pt x="1069" y="13874"/>
                    <a:pt x="1929" y="14852"/>
                    <a:pt x="3093" y="15224"/>
                  </a:cubicBezTo>
                  <a:cubicBezTo>
                    <a:pt x="3360" y="15301"/>
                    <a:pt x="3634" y="15337"/>
                    <a:pt x="3909" y="15337"/>
                  </a:cubicBezTo>
                  <a:cubicBezTo>
                    <a:pt x="5043" y="15337"/>
                    <a:pt x="6191" y="14718"/>
                    <a:pt x="6978" y="13781"/>
                  </a:cubicBezTo>
                  <a:cubicBezTo>
                    <a:pt x="7955" y="12618"/>
                    <a:pt x="8327" y="11153"/>
                    <a:pt x="8722" y="9710"/>
                  </a:cubicBezTo>
                  <a:cubicBezTo>
                    <a:pt x="9490" y="6616"/>
                    <a:pt x="9700" y="312"/>
                    <a:pt x="5047" y="9"/>
                  </a:cubicBezTo>
                  <a:cubicBezTo>
                    <a:pt x="4950" y="3"/>
                    <a:pt x="4855" y="0"/>
                    <a:pt x="4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9" name="Google Shape;789;p11"/>
            <p:cNvSpPr/>
            <p:nvPr/>
          </p:nvSpPr>
          <p:spPr>
            <a:xfrm>
              <a:off x="2026525" y="1307525"/>
              <a:ext cx="97150" cy="29125"/>
            </a:xfrm>
            <a:custGeom>
              <a:avLst/>
              <a:gdLst/>
              <a:ahLst/>
              <a:cxnLst/>
              <a:rect l="l" t="t" r="r" b="b"/>
              <a:pathLst>
                <a:path w="3886" h="1165" extrusionOk="0">
                  <a:moveTo>
                    <a:pt x="0" y="1"/>
                  </a:moveTo>
                  <a:lnTo>
                    <a:pt x="0" y="1"/>
                  </a:lnTo>
                  <a:cubicBezTo>
                    <a:pt x="93" y="280"/>
                    <a:pt x="396" y="582"/>
                    <a:pt x="768" y="769"/>
                  </a:cubicBezTo>
                  <a:cubicBezTo>
                    <a:pt x="1071" y="978"/>
                    <a:pt x="1466" y="1071"/>
                    <a:pt x="1838" y="1164"/>
                  </a:cubicBezTo>
                  <a:cubicBezTo>
                    <a:pt x="2234" y="1164"/>
                    <a:pt x="2629" y="1071"/>
                    <a:pt x="3001" y="978"/>
                  </a:cubicBezTo>
                  <a:cubicBezTo>
                    <a:pt x="3304" y="862"/>
                    <a:pt x="3676" y="582"/>
                    <a:pt x="3885" y="280"/>
                  </a:cubicBezTo>
                  <a:cubicBezTo>
                    <a:pt x="3490" y="280"/>
                    <a:pt x="3211" y="396"/>
                    <a:pt x="2815" y="396"/>
                  </a:cubicBezTo>
                  <a:lnTo>
                    <a:pt x="1931" y="396"/>
                  </a:lnTo>
                  <a:cubicBezTo>
                    <a:pt x="1652" y="280"/>
                    <a:pt x="1257" y="280"/>
                    <a:pt x="977" y="187"/>
                  </a:cubicBezTo>
                  <a:cubicBezTo>
                    <a:pt x="675" y="187"/>
                    <a:pt x="396" y="94"/>
                    <a:pt x="0"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0" name="Google Shape;790;p11"/>
            <p:cNvSpPr/>
            <p:nvPr/>
          </p:nvSpPr>
          <p:spPr>
            <a:xfrm>
              <a:off x="2109100" y="1423850"/>
              <a:ext cx="70400" cy="24450"/>
            </a:xfrm>
            <a:custGeom>
              <a:avLst/>
              <a:gdLst/>
              <a:ahLst/>
              <a:cxnLst/>
              <a:rect l="l" t="t" r="r" b="b"/>
              <a:pathLst>
                <a:path w="2816" h="978" extrusionOk="0">
                  <a:moveTo>
                    <a:pt x="2816" y="1"/>
                  </a:moveTo>
                  <a:cubicBezTo>
                    <a:pt x="2513" y="1"/>
                    <a:pt x="2234" y="1"/>
                    <a:pt x="2025" y="94"/>
                  </a:cubicBezTo>
                  <a:cubicBezTo>
                    <a:pt x="1839" y="94"/>
                    <a:pt x="1536" y="94"/>
                    <a:pt x="1350" y="187"/>
                  </a:cubicBezTo>
                  <a:cubicBezTo>
                    <a:pt x="1164" y="187"/>
                    <a:pt x="955" y="280"/>
                    <a:pt x="769" y="396"/>
                  </a:cubicBezTo>
                  <a:cubicBezTo>
                    <a:pt x="489" y="396"/>
                    <a:pt x="280" y="489"/>
                    <a:pt x="1" y="582"/>
                  </a:cubicBezTo>
                  <a:cubicBezTo>
                    <a:pt x="280" y="768"/>
                    <a:pt x="489" y="861"/>
                    <a:pt x="769" y="978"/>
                  </a:cubicBezTo>
                  <a:lnTo>
                    <a:pt x="1536" y="978"/>
                  </a:lnTo>
                  <a:cubicBezTo>
                    <a:pt x="1839" y="861"/>
                    <a:pt x="2025" y="768"/>
                    <a:pt x="2234" y="675"/>
                  </a:cubicBezTo>
                  <a:cubicBezTo>
                    <a:pt x="2420" y="489"/>
                    <a:pt x="2606" y="280"/>
                    <a:pt x="2816"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1" name="Google Shape;791;p11"/>
            <p:cNvSpPr/>
            <p:nvPr/>
          </p:nvSpPr>
          <p:spPr>
            <a:xfrm>
              <a:off x="2014300" y="1496550"/>
              <a:ext cx="63425" cy="19225"/>
            </a:xfrm>
            <a:custGeom>
              <a:avLst/>
              <a:gdLst/>
              <a:ahLst/>
              <a:cxnLst/>
              <a:rect l="l" t="t" r="r" b="b"/>
              <a:pathLst>
                <a:path w="2537" h="769" extrusionOk="0">
                  <a:moveTo>
                    <a:pt x="1257" y="1"/>
                  </a:moveTo>
                  <a:cubicBezTo>
                    <a:pt x="1071" y="1"/>
                    <a:pt x="885" y="1"/>
                    <a:pt x="675" y="94"/>
                  </a:cubicBezTo>
                  <a:lnTo>
                    <a:pt x="1" y="94"/>
                  </a:lnTo>
                  <a:cubicBezTo>
                    <a:pt x="94" y="396"/>
                    <a:pt x="303" y="582"/>
                    <a:pt x="582" y="675"/>
                  </a:cubicBezTo>
                  <a:cubicBezTo>
                    <a:pt x="792" y="768"/>
                    <a:pt x="978" y="768"/>
                    <a:pt x="1257" y="768"/>
                  </a:cubicBezTo>
                  <a:cubicBezTo>
                    <a:pt x="1466" y="768"/>
                    <a:pt x="1746" y="768"/>
                    <a:pt x="1955" y="582"/>
                  </a:cubicBezTo>
                  <a:cubicBezTo>
                    <a:pt x="2141" y="489"/>
                    <a:pt x="2327" y="396"/>
                    <a:pt x="2537" y="94"/>
                  </a:cubicBezTo>
                  <a:cubicBezTo>
                    <a:pt x="2234" y="94"/>
                    <a:pt x="2048" y="94"/>
                    <a:pt x="1839"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2" name="Google Shape;792;p11"/>
            <p:cNvSpPr/>
            <p:nvPr/>
          </p:nvSpPr>
          <p:spPr>
            <a:xfrm>
              <a:off x="2135850" y="1368025"/>
              <a:ext cx="29125" cy="18625"/>
            </a:xfrm>
            <a:custGeom>
              <a:avLst/>
              <a:gdLst/>
              <a:ahLst/>
              <a:cxnLst/>
              <a:rect l="l" t="t" r="r" b="b"/>
              <a:pathLst>
                <a:path w="1165" h="745" extrusionOk="0">
                  <a:moveTo>
                    <a:pt x="466" y="0"/>
                  </a:moveTo>
                  <a:cubicBezTo>
                    <a:pt x="373" y="0"/>
                    <a:pt x="373" y="0"/>
                    <a:pt x="280" y="93"/>
                  </a:cubicBezTo>
                  <a:cubicBezTo>
                    <a:pt x="187" y="186"/>
                    <a:pt x="94" y="186"/>
                    <a:pt x="1" y="396"/>
                  </a:cubicBezTo>
                  <a:cubicBezTo>
                    <a:pt x="94" y="582"/>
                    <a:pt x="187" y="675"/>
                    <a:pt x="280" y="675"/>
                  </a:cubicBezTo>
                  <a:cubicBezTo>
                    <a:pt x="373" y="722"/>
                    <a:pt x="449" y="745"/>
                    <a:pt x="513" y="745"/>
                  </a:cubicBezTo>
                  <a:cubicBezTo>
                    <a:pt x="577" y="745"/>
                    <a:pt x="629" y="722"/>
                    <a:pt x="676" y="675"/>
                  </a:cubicBezTo>
                  <a:cubicBezTo>
                    <a:pt x="769" y="675"/>
                    <a:pt x="955" y="582"/>
                    <a:pt x="955" y="489"/>
                  </a:cubicBezTo>
                  <a:cubicBezTo>
                    <a:pt x="1048" y="396"/>
                    <a:pt x="1164" y="303"/>
                    <a:pt x="1048" y="93"/>
                  </a:cubicBezTo>
                  <a:cubicBezTo>
                    <a:pt x="955" y="0"/>
                    <a:pt x="862" y="0"/>
                    <a:pt x="769"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3" name="Google Shape;793;p11"/>
            <p:cNvSpPr/>
            <p:nvPr/>
          </p:nvSpPr>
          <p:spPr>
            <a:xfrm>
              <a:off x="2057925" y="1526925"/>
              <a:ext cx="70400" cy="24900"/>
            </a:xfrm>
            <a:custGeom>
              <a:avLst/>
              <a:gdLst/>
              <a:ahLst/>
              <a:cxnLst/>
              <a:rect l="l" t="t" r="r" b="b"/>
              <a:pathLst>
                <a:path w="2816" h="996" extrusionOk="0">
                  <a:moveTo>
                    <a:pt x="2554" y="1"/>
                  </a:moveTo>
                  <a:cubicBezTo>
                    <a:pt x="2389" y="1"/>
                    <a:pt x="2234" y="42"/>
                    <a:pt x="2048" y="42"/>
                  </a:cubicBezTo>
                  <a:cubicBezTo>
                    <a:pt x="1838" y="42"/>
                    <a:pt x="1652" y="135"/>
                    <a:pt x="1373" y="135"/>
                  </a:cubicBezTo>
                  <a:cubicBezTo>
                    <a:pt x="1164" y="228"/>
                    <a:pt x="978" y="228"/>
                    <a:pt x="792" y="344"/>
                  </a:cubicBezTo>
                  <a:cubicBezTo>
                    <a:pt x="489" y="437"/>
                    <a:pt x="303" y="530"/>
                    <a:pt x="1" y="717"/>
                  </a:cubicBezTo>
                  <a:cubicBezTo>
                    <a:pt x="303" y="810"/>
                    <a:pt x="489" y="926"/>
                    <a:pt x="792" y="926"/>
                  </a:cubicBezTo>
                  <a:cubicBezTo>
                    <a:pt x="931" y="972"/>
                    <a:pt x="1077" y="996"/>
                    <a:pt x="1210" y="996"/>
                  </a:cubicBezTo>
                  <a:cubicBezTo>
                    <a:pt x="1344" y="996"/>
                    <a:pt x="1466" y="972"/>
                    <a:pt x="1559" y="926"/>
                  </a:cubicBezTo>
                  <a:cubicBezTo>
                    <a:pt x="1838" y="810"/>
                    <a:pt x="2048" y="717"/>
                    <a:pt x="2327" y="623"/>
                  </a:cubicBezTo>
                  <a:cubicBezTo>
                    <a:pt x="2536" y="437"/>
                    <a:pt x="2722" y="228"/>
                    <a:pt x="2816" y="42"/>
                  </a:cubicBezTo>
                  <a:cubicBezTo>
                    <a:pt x="2722" y="11"/>
                    <a:pt x="2637" y="1"/>
                    <a:pt x="2554"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4" name="Google Shape;794;p11"/>
            <p:cNvSpPr/>
            <p:nvPr/>
          </p:nvSpPr>
          <p:spPr>
            <a:xfrm>
              <a:off x="2050950" y="1230175"/>
              <a:ext cx="94250" cy="29100"/>
            </a:xfrm>
            <a:custGeom>
              <a:avLst/>
              <a:gdLst/>
              <a:ahLst/>
              <a:cxnLst/>
              <a:rect l="l" t="t" r="r" b="b"/>
              <a:pathLst>
                <a:path w="3770" h="1164" extrusionOk="0">
                  <a:moveTo>
                    <a:pt x="1931" y="1"/>
                  </a:moveTo>
                  <a:cubicBezTo>
                    <a:pt x="1652" y="1"/>
                    <a:pt x="1257" y="1"/>
                    <a:pt x="861" y="94"/>
                  </a:cubicBezTo>
                  <a:cubicBezTo>
                    <a:pt x="582" y="280"/>
                    <a:pt x="187" y="466"/>
                    <a:pt x="0" y="769"/>
                  </a:cubicBezTo>
                  <a:lnTo>
                    <a:pt x="1931" y="769"/>
                  </a:lnTo>
                  <a:cubicBezTo>
                    <a:pt x="2234" y="769"/>
                    <a:pt x="2513" y="862"/>
                    <a:pt x="2815" y="955"/>
                  </a:cubicBezTo>
                  <a:cubicBezTo>
                    <a:pt x="3095" y="955"/>
                    <a:pt x="3397" y="1048"/>
                    <a:pt x="3769" y="1164"/>
                  </a:cubicBezTo>
                  <a:cubicBezTo>
                    <a:pt x="3583" y="769"/>
                    <a:pt x="3281" y="582"/>
                    <a:pt x="3001" y="373"/>
                  </a:cubicBezTo>
                  <a:cubicBezTo>
                    <a:pt x="2699" y="187"/>
                    <a:pt x="2327" y="94"/>
                    <a:pt x="1931"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95" name="Google Shape;795;p11"/>
          <p:cNvGrpSpPr/>
          <p:nvPr/>
        </p:nvGrpSpPr>
        <p:grpSpPr>
          <a:xfrm>
            <a:off x="3694049" y="4761226"/>
            <a:ext cx="908472" cy="904484"/>
            <a:chOff x="2302775" y="3407725"/>
            <a:chExt cx="489725" cy="487575"/>
          </a:xfrm>
        </p:grpSpPr>
        <p:sp>
          <p:nvSpPr>
            <p:cNvPr id="796" name="Google Shape;796;p11"/>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7" name="Google Shape;797;p11"/>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98" name="Google Shape;798;p11"/>
          <p:cNvGrpSpPr/>
          <p:nvPr/>
        </p:nvGrpSpPr>
        <p:grpSpPr>
          <a:xfrm>
            <a:off x="8311769" y="301964"/>
            <a:ext cx="749799" cy="972808"/>
            <a:chOff x="3650216" y="-19230"/>
            <a:chExt cx="600416" cy="778912"/>
          </a:xfrm>
        </p:grpSpPr>
        <p:sp>
          <p:nvSpPr>
            <p:cNvPr id="799" name="Google Shape;799;p11"/>
            <p:cNvSpPr/>
            <p:nvPr/>
          </p:nvSpPr>
          <p:spPr>
            <a:xfrm>
              <a:off x="3939870" y="-19230"/>
              <a:ext cx="184417" cy="296938"/>
            </a:xfrm>
            <a:custGeom>
              <a:avLst/>
              <a:gdLst/>
              <a:ahLst/>
              <a:cxnLst/>
              <a:rect l="l" t="t" r="r" b="b"/>
              <a:pathLst>
                <a:path w="5302" h="8537" extrusionOk="0">
                  <a:moveTo>
                    <a:pt x="4294" y="0"/>
                  </a:moveTo>
                  <a:cubicBezTo>
                    <a:pt x="4164" y="0"/>
                    <a:pt x="4024" y="45"/>
                    <a:pt x="3886" y="150"/>
                  </a:cubicBezTo>
                  <a:cubicBezTo>
                    <a:pt x="1466" y="1895"/>
                    <a:pt x="1" y="4710"/>
                    <a:pt x="210" y="7804"/>
                  </a:cubicBezTo>
                  <a:cubicBezTo>
                    <a:pt x="256" y="8293"/>
                    <a:pt x="640" y="8537"/>
                    <a:pt x="1013" y="8537"/>
                  </a:cubicBezTo>
                  <a:cubicBezTo>
                    <a:pt x="1385" y="8537"/>
                    <a:pt x="1745" y="8293"/>
                    <a:pt x="1745" y="7804"/>
                  </a:cubicBezTo>
                  <a:cubicBezTo>
                    <a:pt x="1559" y="5292"/>
                    <a:pt x="2629" y="2872"/>
                    <a:pt x="4653" y="1407"/>
                  </a:cubicBezTo>
                  <a:cubicBezTo>
                    <a:pt x="5302" y="930"/>
                    <a:pt x="4887" y="0"/>
                    <a:pt x="4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0" name="Google Shape;800;p11"/>
            <p:cNvSpPr/>
            <p:nvPr/>
          </p:nvSpPr>
          <p:spPr>
            <a:xfrm>
              <a:off x="3650216" y="139961"/>
              <a:ext cx="600416" cy="619720"/>
            </a:xfrm>
            <a:custGeom>
              <a:avLst/>
              <a:gdLst/>
              <a:ahLst/>
              <a:cxnLst/>
              <a:rect l="l" t="t" r="r" b="b"/>
              <a:pathLst>
                <a:path w="17262" h="17817" extrusionOk="0">
                  <a:moveTo>
                    <a:pt x="5031" y="0"/>
                  </a:moveTo>
                  <a:cubicBezTo>
                    <a:pt x="3839" y="0"/>
                    <a:pt x="2590" y="894"/>
                    <a:pt x="1652" y="3134"/>
                  </a:cubicBezTo>
                  <a:cubicBezTo>
                    <a:pt x="0" y="6810"/>
                    <a:pt x="186" y="11276"/>
                    <a:pt x="2233" y="14859"/>
                  </a:cubicBezTo>
                  <a:cubicBezTo>
                    <a:pt x="2722" y="15650"/>
                    <a:pt x="3397" y="16511"/>
                    <a:pt x="4374" y="16697"/>
                  </a:cubicBezTo>
                  <a:cubicBezTo>
                    <a:pt x="4839" y="16697"/>
                    <a:pt x="5328" y="16604"/>
                    <a:pt x="5816" y="16232"/>
                  </a:cubicBezTo>
                  <a:cubicBezTo>
                    <a:pt x="6119" y="16999"/>
                    <a:pt x="6700" y="17488"/>
                    <a:pt x="7468" y="17488"/>
                  </a:cubicBezTo>
                  <a:cubicBezTo>
                    <a:pt x="7557" y="17505"/>
                    <a:pt x="7642" y="17512"/>
                    <a:pt x="7724" y="17512"/>
                  </a:cubicBezTo>
                  <a:cubicBezTo>
                    <a:pt x="8092" y="17512"/>
                    <a:pt x="8400" y="17357"/>
                    <a:pt x="8724" y="17185"/>
                  </a:cubicBezTo>
                  <a:cubicBezTo>
                    <a:pt x="9026" y="17488"/>
                    <a:pt x="9306" y="17674"/>
                    <a:pt x="9794" y="17767"/>
                  </a:cubicBezTo>
                  <a:cubicBezTo>
                    <a:pt x="9931" y="17800"/>
                    <a:pt x="10071" y="17816"/>
                    <a:pt x="10213" y="17816"/>
                  </a:cubicBezTo>
                  <a:cubicBezTo>
                    <a:pt x="10959" y="17816"/>
                    <a:pt x="11740" y="17380"/>
                    <a:pt x="12307" y="16813"/>
                  </a:cubicBezTo>
                  <a:cubicBezTo>
                    <a:pt x="15424" y="14184"/>
                    <a:pt x="17262" y="10113"/>
                    <a:pt x="16959" y="6042"/>
                  </a:cubicBezTo>
                  <a:cubicBezTo>
                    <a:pt x="16758" y="2974"/>
                    <a:pt x="15446" y="1767"/>
                    <a:pt x="13927" y="1767"/>
                  </a:cubicBezTo>
                  <a:cubicBezTo>
                    <a:pt x="13338" y="1767"/>
                    <a:pt x="12719" y="1948"/>
                    <a:pt x="12121" y="2273"/>
                  </a:cubicBezTo>
                  <a:cubicBezTo>
                    <a:pt x="11488" y="1324"/>
                    <a:pt x="10683" y="919"/>
                    <a:pt x="9845" y="919"/>
                  </a:cubicBezTo>
                  <a:cubicBezTo>
                    <a:pt x="9142" y="919"/>
                    <a:pt x="8415" y="1204"/>
                    <a:pt x="7747" y="1692"/>
                  </a:cubicBezTo>
                  <a:cubicBezTo>
                    <a:pt x="7038" y="660"/>
                    <a:pt x="6055" y="0"/>
                    <a:pt x="5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1" name="Google Shape;801;p11"/>
            <p:cNvSpPr/>
            <p:nvPr/>
          </p:nvSpPr>
          <p:spPr>
            <a:xfrm>
              <a:off x="4024840" y="211714"/>
              <a:ext cx="114121" cy="455616"/>
            </a:xfrm>
            <a:custGeom>
              <a:avLst/>
              <a:gdLst/>
              <a:ahLst/>
              <a:cxnLst/>
              <a:rect l="l" t="t" r="r" b="b"/>
              <a:pathLst>
                <a:path w="3281" h="13099" extrusionOk="0">
                  <a:moveTo>
                    <a:pt x="1931" y="1"/>
                  </a:moveTo>
                  <a:lnTo>
                    <a:pt x="1931" y="1"/>
                  </a:lnTo>
                  <a:cubicBezTo>
                    <a:pt x="2117" y="1164"/>
                    <a:pt x="2210" y="2327"/>
                    <a:pt x="2210" y="3397"/>
                  </a:cubicBezTo>
                  <a:cubicBezTo>
                    <a:pt x="2210" y="4561"/>
                    <a:pt x="2117" y="5631"/>
                    <a:pt x="1931" y="6701"/>
                  </a:cubicBezTo>
                  <a:cubicBezTo>
                    <a:pt x="1838" y="7771"/>
                    <a:pt x="1536" y="8818"/>
                    <a:pt x="1257" y="9888"/>
                  </a:cubicBezTo>
                  <a:cubicBezTo>
                    <a:pt x="861" y="10958"/>
                    <a:pt x="466" y="12028"/>
                    <a:pt x="0" y="13098"/>
                  </a:cubicBezTo>
                  <a:cubicBezTo>
                    <a:pt x="861" y="12308"/>
                    <a:pt x="1536" y="11261"/>
                    <a:pt x="2024" y="10284"/>
                  </a:cubicBezTo>
                  <a:cubicBezTo>
                    <a:pt x="2606" y="9213"/>
                    <a:pt x="2908" y="8050"/>
                    <a:pt x="3094" y="6887"/>
                  </a:cubicBezTo>
                  <a:cubicBezTo>
                    <a:pt x="3280" y="5724"/>
                    <a:pt x="3280" y="4468"/>
                    <a:pt x="3094" y="3304"/>
                  </a:cubicBezTo>
                  <a:cubicBezTo>
                    <a:pt x="2908" y="2141"/>
                    <a:pt x="2513" y="1071"/>
                    <a:pt x="1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2" name="Google Shape;802;p11"/>
            <p:cNvSpPr/>
            <p:nvPr/>
          </p:nvSpPr>
          <p:spPr>
            <a:xfrm>
              <a:off x="3802312" y="363845"/>
              <a:ext cx="50226" cy="340695"/>
            </a:xfrm>
            <a:custGeom>
              <a:avLst/>
              <a:gdLst/>
              <a:ahLst/>
              <a:cxnLst/>
              <a:rect l="l" t="t" r="r" b="b"/>
              <a:pathLst>
                <a:path w="1444" h="9795" extrusionOk="0">
                  <a:moveTo>
                    <a:pt x="861" y="1"/>
                  </a:moveTo>
                  <a:cubicBezTo>
                    <a:pt x="466" y="768"/>
                    <a:pt x="280" y="1536"/>
                    <a:pt x="187" y="2420"/>
                  </a:cubicBezTo>
                  <a:cubicBezTo>
                    <a:pt x="94" y="3281"/>
                    <a:pt x="1" y="4072"/>
                    <a:pt x="94" y="4932"/>
                  </a:cubicBezTo>
                  <a:cubicBezTo>
                    <a:pt x="94" y="5817"/>
                    <a:pt x="280" y="6584"/>
                    <a:pt x="466" y="7468"/>
                  </a:cubicBezTo>
                  <a:cubicBezTo>
                    <a:pt x="675" y="8236"/>
                    <a:pt x="955" y="9004"/>
                    <a:pt x="1443" y="9795"/>
                  </a:cubicBezTo>
                  <a:cubicBezTo>
                    <a:pt x="1443" y="8911"/>
                    <a:pt x="1443" y="8143"/>
                    <a:pt x="1350" y="7259"/>
                  </a:cubicBezTo>
                  <a:lnTo>
                    <a:pt x="1257" y="4839"/>
                  </a:lnTo>
                  <a:lnTo>
                    <a:pt x="1048" y="2513"/>
                  </a:lnTo>
                  <a:cubicBezTo>
                    <a:pt x="1048" y="1652"/>
                    <a:pt x="955" y="861"/>
                    <a:pt x="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03" name="Google Shape;803;p11"/>
          <p:cNvGrpSpPr/>
          <p:nvPr/>
        </p:nvGrpSpPr>
        <p:grpSpPr>
          <a:xfrm>
            <a:off x="5985562" y="5649881"/>
            <a:ext cx="1568737" cy="1322801"/>
            <a:chOff x="2385375" y="4063625"/>
            <a:chExt cx="845650" cy="713075"/>
          </a:xfrm>
        </p:grpSpPr>
        <p:sp>
          <p:nvSpPr>
            <p:cNvPr id="804" name="Google Shape;804;p11"/>
            <p:cNvSpPr/>
            <p:nvPr/>
          </p:nvSpPr>
          <p:spPr>
            <a:xfrm>
              <a:off x="2385375" y="4063625"/>
              <a:ext cx="411775" cy="713075"/>
            </a:xfrm>
            <a:custGeom>
              <a:avLst/>
              <a:gdLst/>
              <a:ahLst/>
              <a:cxnLst/>
              <a:rect l="l" t="t" r="r" b="b"/>
              <a:pathLst>
                <a:path w="16471" h="28523" extrusionOk="0">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5" name="Google Shape;805;p11"/>
            <p:cNvSpPr/>
            <p:nvPr/>
          </p:nvSpPr>
          <p:spPr>
            <a:xfrm>
              <a:off x="2472600" y="4225400"/>
              <a:ext cx="280950" cy="503675"/>
            </a:xfrm>
            <a:custGeom>
              <a:avLst/>
              <a:gdLst/>
              <a:ahLst/>
              <a:cxnLst/>
              <a:rect l="l" t="t" r="r" b="b"/>
              <a:pathLst>
                <a:path w="11238" h="20147" extrusionOk="0">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6" name="Google Shape;806;p11"/>
            <p:cNvSpPr/>
            <p:nvPr/>
          </p:nvSpPr>
          <p:spPr>
            <a:xfrm>
              <a:off x="2598225" y="4066700"/>
              <a:ext cx="632800" cy="590350"/>
            </a:xfrm>
            <a:custGeom>
              <a:avLst/>
              <a:gdLst/>
              <a:ahLst/>
              <a:cxnLst/>
              <a:rect l="l" t="t" r="r" b="b"/>
              <a:pathLst>
                <a:path w="25312" h="23614" extrusionOk="0">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7" name="Google Shape;807;p11"/>
            <p:cNvSpPr/>
            <p:nvPr/>
          </p:nvSpPr>
          <p:spPr>
            <a:xfrm>
              <a:off x="2695350" y="4295200"/>
              <a:ext cx="513575" cy="270450"/>
            </a:xfrm>
            <a:custGeom>
              <a:avLst/>
              <a:gdLst/>
              <a:ahLst/>
              <a:cxnLst/>
              <a:rect l="l" t="t" r="r" b="b"/>
              <a:pathLst>
                <a:path w="20543" h="10818" extrusionOk="0">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08" name="Google Shape;808;p11"/>
          <p:cNvGrpSpPr/>
          <p:nvPr/>
        </p:nvGrpSpPr>
        <p:grpSpPr>
          <a:xfrm>
            <a:off x="565871" y="3777970"/>
            <a:ext cx="1213816" cy="1104924"/>
            <a:chOff x="853450" y="2614875"/>
            <a:chExt cx="654325" cy="595625"/>
          </a:xfrm>
        </p:grpSpPr>
        <p:sp>
          <p:nvSpPr>
            <p:cNvPr id="809" name="Google Shape;809;p11"/>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0" name="Google Shape;810;p11"/>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1" name="Google Shape;811;p11"/>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12" name="Google Shape;812;p11"/>
          <p:cNvGrpSpPr/>
          <p:nvPr/>
        </p:nvGrpSpPr>
        <p:grpSpPr>
          <a:xfrm>
            <a:off x="83009" y="1708474"/>
            <a:ext cx="566491" cy="1013655"/>
            <a:chOff x="478300" y="2547225"/>
            <a:chExt cx="305375" cy="546425"/>
          </a:xfrm>
        </p:grpSpPr>
        <p:sp>
          <p:nvSpPr>
            <p:cNvPr id="813" name="Google Shape;813;p11"/>
            <p:cNvSpPr/>
            <p:nvPr/>
          </p:nvSpPr>
          <p:spPr>
            <a:xfrm>
              <a:off x="478300" y="2547225"/>
              <a:ext cx="305375" cy="546425"/>
            </a:xfrm>
            <a:custGeom>
              <a:avLst/>
              <a:gdLst/>
              <a:ahLst/>
              <a:cxnLst/>
              <a:rect l="l" t="t" r="r" b="b"/>
              <a:pathLst>
                <a:path w="12215" h="21857" extrusionOk="0">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4" name="Google Shape;814;p11"/>
            <p:cNvSpPr/>
            <p:nvPr/>
          </p:nvSpPr>
          <p:spPr>
            <a:xfrm>
              <a:off x="667325" y="2599075"/>
              <a:ext cx="94250" cy="87650"/>
            </a:xfrm>
            <a:custGeom>
              <a:avLst/>
              <a:gdLst/>
              <a:ahLst/>
              <a:cxnLst/>
              <a:rect l="l" t="t" r="r" b="b"/>
              <a:pathLst>
                <a:path w="3770" h="3506" extrusionOk="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5" name="Google Shape;815;p11"/>
            <p:cNvSpPr/>
            <p:nvPr/>
          </p:nvSpPr>
          <p:spPr>
            <a:xfrm>
              <a:off x="613825" y="2695625"/>
              <a:ext cx="94250" cy="87725"/>
            </a:xfrm>
            <a:custGeom>
              <a:avLst/>
              <a:gdLst/>
              <a:ahLst/>
              <a:cxnLst/>
              <a:rect l="l" t="t" r="r" b="b"/>
              <a:pathLst>
                <a:path w="3770" h="3509" extrusionOk="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6" name="Google Shape;816;p11"/>
            <p:cNvSpPr/>
            <p:nvPr/>
          </p:nvSpPr>
          <p:spPr>
            <a:xfrm>
              <a:off x="572525" y="2795250"/>
              <a:ext cx="91925" cy="89875"/>
            </a:xfrm>
            <a:custGeom>
              <a:avLst/>
              <a:gdLst/>
              <a:ahLst/>
              <a:cxnLst/>
              <a:rect l="l" t="t" r="r" b="b"/>
              <a:pathLst>
                <a:path w="3677" h="3595" extrusionOk="0">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7" name="Google Shape;817;p11"/>
            <p:cNvSpPr/>
            <p:nvPr/>
          </p:nvSpPr>
          <p:spPr>
            <a:xfrm>
              <a:off x="519025" y="2884625"/>
              <a:ext cx="94825" cy="87750"/>
            </a:xfrm>
            <a:custGeom>
              <a:avLst/>
              <a:gdLst/>
              <a:ahLst/>
              <a:cxnLst/>
              <a:rect l="l" t="t" r="r" b="b"/>
              <a:pathLst>
                <a:path w="3793" h="3510" extrusionOk="0">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18" name="Google Shape;818;p11"/>
          <p:cNvGrpSpPr/>
          <p:nvPr/>
        </p:nvGrpSpPr>
        <p:grpSpPr>
          <a:xfrm>
            <a:off x="1655509" y="1967900"/>
            <a:ext cx="1254379" cy="1344937"/>
            <a:chOff x="1721175" y="2665325"/>
            <a:chExt cx="809625" cy="868075"/>
          </a:xfrm>
        </p:grpSpPr>
        <p:sp>
          <p:nvSpPr>
            <p:cNvPr id="819" name="Google Shape;819;p11"/>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0" name="Google Shape;820;p11"/>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1" name="Google Shape;821;p11"/>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2" name="Google Shape;822;p11"/>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3" name="Google Shape;823;p11"/>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4" name="Google Shape;824;p11"/>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25" name="Google Shape;825;p11"/>
          <p:cNvGrpSpPr/>
          <p:nvPr/>
        </p:nvGrpSpPr>
        <p:grpSpPr>
          <a:xfrm>
            <a:off x="9258557" y="4859141"/>
            <a:ext cx="3659745" cy="2257060"/>
            <a:chOff x="3095850" y="2740875"/>
            <a:chExt cx="1972838" cy="1216700"/>
          </a:xfrm>
        </p:grpSpPr>
        <p:sp>
          <p:nvSpPr>
            <p:cNvPr id="826" name="Google Shape;826;p11"/>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7" name="Google Shape;827;p11"/>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8" name="Google Shape;828;p11"/>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9" name="Google Shape;829;p11"/>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0" name="Google Shape;830;p11"/>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31" name="Google Shape;831;p11"/>
          <p:cNvGrpSpPr/>
          <p:nvPr/>
        </p:nvGrpSpPr>
        <p:grpSpPr>
          <a:xfrm rot="2914635">
            <a:off x="-743089" y="5727632"/>
            <a:ext cx="2585428" cy="1167288"/>
            <a:chOff x="2915775" y="2073500"/>
            <a:chExt cx="874750" cy="394925"/>
          </a:xfrm>
        </p:grpSpPr>
        <p:sp>
          <p:nvSpPr>
            <p:cNvPr id="832" name="Google Shape;832;p11"/>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3" name="Google Shape;833;p11"/>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4" name="Google Shape;834;p11"/>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5" name="Google Shape;835;p11"/>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6" name="Google Shape;836;p11"/>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7" name="Google Shape;837;p11"/>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8" name="Google Shape;838;p11"/>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9" name="Google Shape;839;p11"/>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0" name="Google Shape;840;p11"/>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1" name="Google Shape;841;p11"/>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2" name="Google Shape;842;p11"/>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3" name="Google Shape;843;p11"/>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4" name="Google Shape;844;p11"/>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5" name="Google Shape;845;p11"/>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6" name="Google Shape;846;p11"/>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7" name="Google Shape;847;p11"/>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8" name="Google Shape;848;p11"/>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9" name="Google Shape;849;p11"/>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0" name="Google Shape;850;p11"/>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1" name="Google Shape;851;p11"/>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52" name="Google Shape;852;p11"/>
          <p:cNvGrpSpPr/>
          <p:nvPr/>
        </p:nvGrpSpPr>
        <p:grpSpPr>
          <a:xfrm rot="2914635">
            <a:off x="10211811" y="135699"/>
            <a:ext cx="2585428" cy="1167288"/>
            <a:chOff x="2915775" y="2073500"/>
            <a:chExt cx="874750" cy="394925"/>
          </a:xfrm>
        </p:grpSpPr>
        <p:sp>
          <p:nvSpPr>
            <p:cNvPr id="853" name="Google Shape;853;p11"/>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4" name="Google Shape;854;p11"/>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5" name="Google Shape;855;p11"/>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6" name="Google Shape;856;p11"/>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7" name="Google Shape;857;p11"/>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8" name="Google Shape;858;p11"/>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9" name="Google Shape;859;p11"/>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0" name="Google Shape;860;p11"/>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1" name="Google Shape;861;p11"/>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2" name="Google Shape;862;p11"/>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3" name="Google Shape;863;p11"/>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4" name="Google Shape;864;p11"/>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5" name="Google Shape;865;p11"/>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6" name="Google Shape;866;p11"/>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7" name="Google Shape;867;p11"/>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8" name="Google Shape;868;p11"/>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9" name="Google Shape;869;p11"/>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70" name="Google Shape;870;p11"/>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71" name="Google Shape;871;p11"/>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72" name="Google Shape;872;p11"/>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extLst>
      <p:ext uri="{BB962C8B-B14F-4D97-AF65-F5344CB8AC3E}">
        <p14:creationId xmlns:p14="http://schemas.microsoft.com/office/powerpoint/2010/main" val="4036138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3"/>
        <p:cNvGrpSpPr/>
        <p:nvPr/>
      </p:nvGrpSpPr>
      <p:grpSpPr>
        <a:xfrm>
          <a:off x="0" y="0"/>
          <a:ext cx="0" cy="0"/>
          <a:chOff x="0" y="0"/>
          <a:chExt cx="0" cy="0"/>
        </a:xfrm>
      </p:grpSpPr>
      <p:sp>
        <p:nvSpPr>
          <p:cNvPr id="874" name="Google Shape;874;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solidFill>
                <a:schemeClr val="dk1"/>
              </a:solidFill>
            </a:endParaRPr>
          </a:p>
        </p:txBody>
      </p:sp>
    </p:spTree>
    <p:extLst>
      <p:ext uri="{BB962C8B-B14F-4D97-AF65-F5344CB8AC3E}">
        <p14:creationId xmlns:p14="http://schemas.microsoft.com/office/powerpoint/2010/main" val="2262329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924"/>
        <p:cNvGrpSpPr/>
        <p:nvPr/>
      </p:nvGrpSpPr>
      <p:grpSpPr>
        <a:xfrm>
          <a:off x="0" y="0"/>
          <a:ext cx="0" cy="0"/>
          <a:chOff x="0" y="0"/>
          <a:chExt cx="0" cy="0"/>
        </a:xfrm>
      </p:grpSpPr>
      <p:sp>
        <p:nvSpPr>
          <p:cNvPr id="925" name="Google Shape;925;p14"/>
          <p:cNvSpPr txBox="1">
            <a:spLocks noGrp="1"/>
          </p:cNvSpPr>
          <p:nvPr>
            <p:ph type="title"/>
          </p:nvPr>
        </p:nvSpPr>
        <p:spPr>
          <a:xfrm>
            <a:off x="4461000" y="3824887"/>
            <a:ext cx="3270000" cy="74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400">
                <a:solidFill>
                  <a:schemeClr val="accent2"/>
                </a:solidFill>
              </a:defRPr>
            </a:lvl1pPr>
            <a:lvl2pPr lvl="1" algn="ctr" rtl="0">
              <a:spcBef>
                <a:spcPts val="0"/>
              </a:spcBef>
              <a:spcAft>
                <a:spcPts val="0"/>
              </a:spcAft>
              <a:buClr>
                <a:schemeClr val="accent1"/>
              </a:buClr>
              <a:buSzPts val="2000"/>
              <a:buNone/>
              <a:defRPr sz="2667">
                <a:solidFill>
                  <a:schemeClr val="accent1"/>
                </a:solidFill>
              </a:defRPr>
            </a:lvl2pPr>
            <a:lvl3pPr lvl="2" algn="ctr" rtl="0">
              <a:spcBef>
                <a:spcPts val="0"/>
              </a:spcBef>
              <a:spcAft>
                <a:spcPts val="0"/>
              </a:spcAft>
              <a:buClr>
                <a:schemeClr val="accent1"/>
              </a:buClr>
              <a:buSzPts val="2000"/>
              <a:buNone/>
              <a:defRPr sz="2667">
                <a:solidFill>
                  <a:schemeClr val="accent1"/>
                </a:solidFill>
              </a:defRPr>
            </a:lvl3pPr>
            <a:lvl4pPr lvl="3" algn="ctr" rtl="0">
              <a:spcBef>
                <a:spcPts val="0"/>
              </a:spcBef>
              <a:spcAft>
                <a:spcPts val="0"/>
              </a:spcAft>
              <a:buClr>
                <a:schemeClr val="accent1"/>
              </a:buClr>
              <a:buSzPts val="2000"/>
              <a:buNone/>
              <a:defRPr sz="2667">
                <a:solidFill>
                  <a:schemeClr val="accent1"/>
                </a:solidFill>
              </a:defRPr>
            </a:lvl4pPr>
            <a:lvl5pPr lvl="4" algn="ctr" rtl="0">
              <a:spcBef>
                <a:spcPts val="0"/>
              </a:spcBef>
              <a:spcAft>
                <a:spcPts val="0"/>
              </a:spcAft>
              <a:buClr>
                <a:schemeClr val="accent1"/>
              </a:buClr>
              <a:buSzPts val="2000"/>
              <a:buNone/>
              <a:defRPr sz="2667">
                <a:solidFill>
                  <a:schemeClr val="accent1"/>
                </a:solidFill>
              </a:defRPr>
            </a:lvl5pPr>
            <a:lvl6pPr lvl="5" algn="ctr" rtl="0">
              <a:spcBef>
                <a:spcPts val="0"/>
              </a:spcBef>
              <a:spcAft>
                <a:spcPts val="0"/>
              </a:spcAft>
              <a:buClr>
                <a:schemeClr val="accent1"/>
              </a:buClr>
              <a:buSzPts val="2000"/>
              <a:buNone/>
              <a:defRPr sz="2667">
                <a:solidFill>
                  <a:schemeClr val="accent1"/>
                </a:solidFill>
              </a:defRPr>
            </a:lvl6pPr>
            <a:lvl7pPr lvl="6" algn="ctr" rtl="0">
              <a:spcBef>
                <a:spcPts val="0"/>
              </a:spcBef>
              <a:spcAft>
                <a:spcPts val="0"/>
              </a:spcAft>
              <a:buClr>
                <a:schemeClr val="accent1"/>
              </a:buClr>
              <a:buSzPts val="2000"/>
              <a:buNone/>
              <a:defRPr sz="2667">
                <a:solidFill>
                  <a:schemeClr val="accent1"/>
                </a:solidFill>
              </a:defRPr>
            </a:lvl7pPr>
            <a:lvl8pPr lvl="7" algn="ctr" rtl="0">
              <a:spcBef>
                <a:spcPts val="0"/>
              </a:spcBef>
              <a:spcAft>
                <a:spcPts val="0"/>
              </a:spcAft>
              <a:buClr>
                <a:schemeClr val="accent1"/>
              </a:buClr>
              <a:buSzPts val="2000"/>
              <a:buNone/>
              <a:defRPr sz="2667">
                <a:solidFill>
                  <a:schemeClr val="accent1"/>
                </a:solidFill>
              </a:defRPr>
            </a:lvl8pPr>
            <a:lvl9pPr lvl="8" algn="ctr" rtl="0">
              <a:spcBef>
                <a:spcPts val="0"/>
              </a:spcBef>
              <a:spcAft>
                <a:spcPts val="0"/>
              </a:spcAft>
              <a:buClr>
                <a:schemeClr val="accent1"/>
              </a:buClr>
              <a:buSzPts val="2000"/>
              <a:buNone/>
              <a:defRPr sz="2667">
                <a:solidFill>
                  <a:schemeClr val="accent1"/>
                </a:solidFill>
              </a:defRPr>
            </a:lvl9pPr>
          </a:lstStyle>
          <a:p>
            <a:endParaRPr/>
          </a:p>
        </p:txBody>
      </p:sp>
      <p:sp>
        <p:nvSpPr>
          <p:cNvPr id="926" name="Google Shape;926;p14"/>
          <p:cNvSpPr txBox="1">
            <a:spLocks noGrp="1"/>
          </p:cNvSpPr>
          <p:nvPr>
            <p:ph type="subTitle" idx="1"/>
          </p:nvPr>
        </p:nvSpPr>
        <p:spPr>
          <a:xfrm>
            <a:off x="4550800" y="4397940"/>
            <a:ext cx="30904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2133"/>
              </a:spcBef>
              <a:spcAft>
                <a:spcPts val="0"/>
              </a:spcAft>
              <a:buClr>
                <a:schemeClr val="accent1"/>
              </a:buClr>
              <a:buSzPts val="1400"/>
              <a:buNone/>
              <a:defRPr>
                <a:solidFill>
                  <a:schemeClr val="accent1"/>
                </a:solidFill>
              </a:defRPr>
            </a:lvl3pPr>
            <a:lvl4pPr lvl="3" algn="ctr" rtl="0">
              <a:spcBef>
                <a:spcPts val="2133"/>
              </a:spcBef>
              <a:spcAft>
                <a:spcPts val="0"/>
              </a:spcAft>
              <a:buClr>
                <a:schemeClr val="accent1"/>
              </a:buClr>
              <a:buSzPts val="1400"/>
              <a:buNone/>
              <a:defRPr>
                <a:solidFill>
                  <a:schemeClr val="accent1"/>
                </a:solidFill>
              </a:defRPr>
            </a:lvl4pPr>
            <a:lvl5pPr lvl="4" algn="ctr" rtl="0">
              <a:spcBef>
                <a:spcPts val="2133"/>
              </a:spcBef>
              <a:spcAft>
                <a:spcPts val="0"/>
              </a:spcAft>
              <a:buClr>
                <a:schemeClr val="accent1"/>
              </a:buClr>
              <a:buSzPts val="1400"/>
              <a:buNone/>
              <a:defRPr>
                <a:solidFill>
                  <a:schemeClr val="accent1"/>
                </a:solidFill>
              </a:defRPr>
            </a:lvl5pPr>
            <a:lvl6pPr lvl="5" algn="ctr" rtl="0">
              <a:spcBef>
                <a:spcPts val="2133"/>
              </a:spcBef>
              <a:spcAft>
                <a:spcPts val="0"/>
              </a:spcAft>
              <a:buClr>
                <a:schemeClr val="accent1"/>
              </a:buClr>
              <a:buSzPts val="1400"/>
              <a:buNone/>
              <a:defRPr>
                <a:solidFill>
                  <a:schemeClr val="accent1"/>
                </a:solidFill>
              </a:defRPr>
            </a:lvl6pPr>
            <a:lvl7pPr lvl="6" algn="ctr" rtl="0">
              <a:spcBef>
                <a:spcPts val="2133"/>
              </a:spcBef>
              <a:spcAft>
                <a:spcPts val="0"/>
              </a:spcAft>
              <a:buClr>
                <a:schemeClr val="accent1"/>
              </a:buClr>
              <a:buSzPts val="1400"/>
              <a:buNone/>
              <a:defRPr>
                <a:solidFill>
                  <a:schemeClr val="accent1"/>
                </a:solidFill>
              </a:defRPr>
            </a:lvl7pPr>
            <a:lvl8pPr lvl="7" algn="ctr" rtl="0">
              <a:spcBef>
                <a:spcPts val="2133"/>
              </a:spcBef>
              <a:spcAft>
                <a:spcPts val="0"/>
              </a:spcAft>
              <a:buClr>
                <a:schemeClr val="accent1"/>
              </a:buClr>
              <a:buSzPts val="1400"/>
              <a:buNone/>
              <a:defRPr>
                <a:solidFill>
                  <a:schemeClr val="accent1"/>
                </a:solidFill>
              </a:defRPr>
            </a:lvl8pPr>
            <a:lvl9pPr lvl="8" algn="ctr" rtl="0">
              <a:spcBef>
                <a:spcPts val="2133"/>
              </a:spcBef>
              <a:spcAft>
                <a:spcPts val="2133"/>
              </a:spcAft>
              <a:buClr>
                <a:schemeClr val="accent1"/>
              </a:buClr>
              <a:buSzPts val="1400"/>
              <a:buNone/>
              <a:defRPr>
                <a:solidFill>
                  <a:schemeClr val="accent1"/>
                </a:solidFill>
              </a:defRPr>
            </a:lvl9pPr>
          </a:lstStyle>
          <a:p>
            <a:endParaRPr/>
          </a:p>
        </p:txBody>
      </p:sp>
      <p:sp>
        <p:nvSpPr>
          <p:cNvPr id="927" name="Google Shape;927;p14"/>
          <p:cNvSpPr txBox="1">
            <a:spLocks noGrp="1"/>
          </p:cNvSpPr>
          <p:nvPr>
            <p:ph type="title" idx="2"/>
          </p:nvPr>
        </p:nvSpPr>
        <p:spPr>
          <a:xfrm>
            <a:off x="7971033" y="3824887"/>
            <a:ext cx="3270000" cy="74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400">
                <a:solidFill>
                  <a:schemeClr val="accent2"/>
                </a:solidFill>
              </a:defRPr>
            </a:lvl1pPr>
            <a:lvl2pPr lvl="1" algn="ctr" rtl="0">
              <a:spcBef>
                <a:spcPts val="0"/>
              </a:spcBef>
              <a:spcAft>
                <a:spcPts val="0"/>
              </a:spcAft>
              <a:buClr>
                <a:schemeClr val="accent1"/>
              </a:buClr>
              <a:buSzPts val="2000"/>
              <a:buNone/>
              <a:defRPr sz="2667">
                <a:solidFill>
                  <a:schemeClr val="accent1"/>
                </a:solidFill>
              </a:defRPr>
            </a:lvl2pPr>
            <a:lvl3pPr lvl="2" algn="ctr" rtl="0">
              <a:spcBef>
                <a:spcPts val="0"/>
              </a:spcBef>
              <a:spcAft>
                <a:spcPts val="0"/>
              </a:spcAft>
              <a:buClr>
                <a:schemeClr val="accent1"/>
              </a:buClr>
              <a:buSzPts val="2000"/>
              <a:buNone/>
              <a:defRPr sz="2667">
                <a:solidFill>
                  <a:schemeClr val="accent1"/>
                </a:solidFill>
              </a:defRPr>
            </a:lvl3pPr>
            <a:lvl4pPr lvl="3" algn="ctr" rtl="0">
              <a:spcBef>
                <a:spcPts val="0"/>
              </a:spcBef>
              <a:spcAft>
                <a:spcPts val="0"/>
              </a:spcAft>
              <a:buClr>
                <a:schemeClr val="accent1"/>
              </a:buClr>
              <a:buSzPts val="2000"/>
              <a:buNone/>
              <a:defRPr sz="2667">
                <a:solidFill>
                  <a:schemeClr val="accent1"/>
                </a:solidFill>
              </a:defRPr>
            </a:lvl4pPr>
            <a:lvl5pPr lvl="4" algn="ctr" rtl="0">
              <a:spcBef>
                <a:spcPts val="0"/>
              </a:spcBef>
              <a:spcAft>
                <a:spcPts val="0"/>
              </a:spcAft>
              <a:buClr>
                <a:schemeClr val="accent1"/>
              </a:buClr>
              <a:buSzPts val="2000"/>
              <a:buNone/>
              <a:defRPr sz="2667">
                <a:solidFill>
                  <a:schemeClr val="accent1"/>
                </a:solidFill>
              </a:defRPr>
            </a:lvl5pPr>
            <a:lvl6pPr lvl="5" algn="ctr" rtl="0">
              <a:spcBef>
                <a:spcPts val="0"/>
              </a:spcBef>
              <a:spcAft>
                <a:spcPts val="0"/>
              </a:spcAft>
              <a:buClr>
                <a:schemeClr val="accent1"/>
              </a:buClr>
              <a:buSzPts val="2000"/>
              <a:buNone/>
              <a:defRPr sz="2667">
                <a:solidFill>
                  <a:schemeClr val="accent1"/>
                </a:solidFill>
              </a:defRPr>
            </a:lvl6pPr>
            <a:lvl7pPr lvl="6" algn="ctr" rtl="0">
              <a:spcBef>
                <a:spcPts val="0"/>
              </a:spcBef>
              <a:spcAft>
                <a:spcPts val="0"/>
              </a:spcAft>
              <a:buClr>
                <a:schemeClr val="accent1"/>
              </a:buClr>
              <a:buSzPts val="2000"/>
              <a:buNone/>
              <a:defRPr sz="2667">
                <a:solidFill>
                  <a:schemeClr val="accent1"/>
                </a:solidFill>
              </a:defRPr>
            </a:lvl7pPr>
            <a:lvl8pPr lvl="7" algn="ctr" rtl="0">
              <a:spcBef>
                <a:spcPts val="0"/>
              </a:spcBef>
              <a:spcAft>
                <a:spcPts val="0"/>
              </a:spcAft>
              <a:buClr>
                <a:schemeClr val="accent1"/>
              </a:buClr>
              <a:buSzPts val="2000"/>
              <a:buNone/>
              <a:defRPr sz="2667">
                <a:solidFill>
                  <a:schemeClr val="accent1"/>
                </a:solidFill>
              </a:defRPr>
            </a:lvl8pPr>
            <a:lvl9pPr lvl="8" algn="ctr" rtl="0">
              <a:spcBef>
                <a:spcPts val="0"/>
              </a:spcBef>
              <a:spcAft>
                <a:spcPts val="0"/>
              </a:spcAft>
              <a:buClr>
                <a:schemeClr val="accent1"/>
              </a:buClr>
              <a:buSzPts val="2000"/>
              <a:buNone/>
              <a:defRPr sz="2667">
                <a:solidFill>
                  <a:schemeClr val="accent1"/>
                </a:solidFill>
              </a:defRPr>
            </a:lvl9pPr>
          </a:lstStyle>
          <a:p>
            <a:endParaRPr/>
          </a:p>
        </p:txBody>
      </p:sp>
      <p:sp>
        <p:nvSpPr>
          <p:cNvPr id="928" name="Google Shape;928;p14"/>
          <p:cNvSpPr txBox="1">
            <a:spLocks noGrp="1"/>
          </p:cNvSpPr>
          <p:nvPr>
            <p:ph type="subTitle" idx="3"/>
          </p:nvPr>
        </p:nvSpPr>
        <p:spPr>
          <a:xfrm>
            <a:off x="8060833" y="4397940"/>
            <a:ext cx="30904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2133"/>
              </a:spcBef>
              <a:spcAft>
                <a:spcPts val="0"/>
              </a:spcAft>
              <a:buClr>
                <a:schemeClr val="accent1"/>
              </a:buClr>
              <a:buSzPts val="1400"/>
              <a:buNone/>
              <a:defRPr>
                <a:solidFill>
                  <a:schemeClr val="accent1"/>
                </a:solidFill>
              </a:defRPr>
            </a:lvl3pPr>
            <a:lvl4pPr lvl="3" algn="ctr" rtl="0">
              <a:spcBef>
                <a:spcPts val="2133"/>
              </a:spcBef>
              <a:spcAft>
                <a:spcPts val="0"/>
              </a:spcAft>
              <a:buClr>
                <a:schemeClr val="accent1"/>
              </a:buClr>
              <a:buSzPts val="1400"/>
              <a:buNone/>
              <a:defRPr>
                <a:solidFill>
                  <a:schemeClr val="accent1"/>
                </a:solidFill>
              </a:defRPr>
            </a:lvl4pPr>
            <a:lvl5pPr lvl="4" algn="ctr" rtl="0">
              <a:spcBef>
                <a:spcPts val="2133"/>
              </a:spcBef>
              <a:spcAft>
                <a:spcPts val="0"/>
              </a:spcAft>
              <a:buClr>
                <a:schemeClr val="accent1"/>
              </a:buClr>
              <a:buSzPts val="1400"/>
              <a:buNone/>
              <a:defRPr>
                <a:solidFill>
                  <a:schemeClr val="accent1"/>
                </a:solidFill>
              </a:defRPr>
            </a:lvl5pPr>
            <a:lvl6pPr lvl="5" algn="ctr" rtl="0">
              <a:spcBef>
                <a:spcPts val="2133"/>
              </a:spcBef>
              <a:spcAft>
                <a:spcPts val="0"/>
              </a:spcAft>
              <a:buClr>
                <a:schemeClr val="accent1"/>
              </a:buClr>
              <a:buSzPts val="1400"/>
              <a:buNone/>
              <a:defRPr>
                <a:solidFill>
                  <a:schemeClr val="accent1"/>
                </a:solidFill>
              </a:defRPr>
            </a:lvl6pPr>
            <a:lvl7pPr lvl="6" algn="ctr" rtl="0">
              <a:spcBef>
                <a:spcPts val="2133"/>
              </a:spcBef>
              <a:spcAft>
                <a:spcPts val="0"/>
              </a:spcAft>
              <a:buClr>
                <a:schemeClr val="accent1"/>
              </a:buClr>
              <a:buSzPts val="1400"/>
              <a:buNone/>
              <a:defRPr>
                <a:solidFill>
                  <a:schemeClr val="accent1"/>
                </a:solidFill>
              </a:defRPr>
            </a:lvl7pPr>
            <a:lvl8pPr lvl="7" algn="ctr" rtl="0">
              <a:spcBef>
                <a:spcPts val="2133"/>
              </a:spcBef>
              <a:spcAft>
                <a:spcPts val="0"/>
              </a:spcAft>
              <a:buClr>
                <a:schemeClr val="accent1"/>
              </a:buClr>
              <a:buSzPts val="1400"/>
              <a:buNone/>
              <a:defRPr>
                <a:solidFill>
                  <a:schemeClr val="accent1"/>
                </a:solidFill>
              </a:defRPr>
            </a:lvl8pPr>
            <a:lvl9pPr lvl="8" algn="ctr" rtl="0">
              <a:spcBef>
                <a:spcPts val="2133"/>
              </a:spcBef>
              <a:spcAft>
                <a:spcPts val="2133"/>
              </a:spcAft>
              <a:buClr>
                <a:schemeClr val="accent1"/>
              </a:buClr>
              <a:buSzPts val="1400"/>
              <a:buNone/>
              <a:defRPr>
                <a:solidFill>
                  <a:schemeClr val="accent1"/>
                </a:solidFill>
              </a:defRPr>
            </a:lvl9pPr>
          </a:lstStyle>
          <a:p>
            <a:endParaRPr/>
          </a:p>
        </p:txBody>
      </p:sp>
      <p:sp>
        <p:nvSpPr>
          <p:cNvPr id="929" name="Google Shape;929;p14"/>
          <p:cNvSpPr txBox="1">
            <a:spLocks noGrp="1"/>
          </p:cNvSpPr>
          <p:nvPr>
            <p:ph type="title" idx="4"/>
          </p:nvPr>
        </p:nvSpPr>
        <p:spPr>
          <a:xfrm>
            <a:off x="950967" y="3824887"/>
            <a:ext cx="3270000" cy="74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400">
                <a:solidFill>
                  <a:schemeClr val="accent2"/>
                </a:solidFill>
              </a:defRPr>
            </a:lvl1pPr>
            <a:lvl2pPr lvl="1" algn="ctr" rtl="0">
              <a:spcBef>
                <a:spcPts val="0"/>
              </a:spcBef>
              <a:spcAft>
                <a:spcPts val="0"/>
              </a:spcAft>
              <a:buClr>
                <a:schemeClr val="accent1"/>
              </a:buClr>
              <a:buSzPts val="2000"/>
              <a:buNone/>
              <a:defRPr sz="2667">
                <a:solidFill>
                  <a:schemeClr val="accent1"/>
                </a:solidFill>
              </a:defRPr>
            </a:lvl2pPr>
            <a:lvl3pPr lvl="2" algn="ctr" rtl="0">
              <a:spcBef>
                <a:spcPts val="0"/>
              </a:spcBef>
              <a:spcAft>
                <a:spcPts val="0"/>
              </a:spcAft>
              <a:buClr>
                <a:schemeClr val="accent1"/>
              </a:buClr>
              <a:buSzPts val="2000"/>
              <a:buNone/>
              <a:defRPr sz="2667">
                <a:solidFill>
                  <a:schemeClr val="accent1"/>
                </a:solidFill>
              </a:defRPr>
            </a:lvl3pPr>
            <a:lvl4pPr lvl="3" algn="ctr" rtl="0">
              <a:spcBef>
                <a:spcPts val="0"/>
              </a:spcBef>
              <a:spcAft>
                <a:spcPts val="0"/>
              </a:spcAft>
              <a:buClr>
                <a:schemeClr val="accent1"/>
              </a:buClr>
              <a:buSzPts val="2000"/>
              <a:buNone/>
              <a:defRPr sz="2667">
                <a:solidFill>
                  <a:schemeClr val="accent1"/>
                </a:solidFill>
              </a:defRPr>
            </a:lvl4pPr>
            <a:lvl5pPr lvl="4" algn="ctr" rtl="0">
              <a:spcBef>
                <a:spcPts val="0"/>
              </a:spcBef>
              <a:spcAft>
                <a:spcPts val="0"/>
              </a:spcAft>
              <a:buClr>
                <a:schemeClr val="accent1"/>
              </a:buClr>
              <a:buSzPts val="2000"/>
              <a:buNone/>
              <a:defRPr sz="2667">
                <a:solidFill>
                  <a:schemeClr val="accent1"/>
                </a:solidFill>
              </a:defRPr>
            </a:lvl5pPr>
            <a:lvl6pPr lvl="5" algn="ctr" rtl="0">
              <a:spcBef>
                <a:spcPts val="0"/>
              </a:spcBef>
              <a:spcAft>
                <a:spcPts val="0"/>
              </a:spcAft>
              <a:buClr>
                <a:schemeClr val="accent1"/>
              </a:buClr>
              <a:buSzPts val="2000"/>
              <a:buNone/>
              <a:defRPr sz="2667">
                <a:solidFill>
                  <a:schemeClr val="accent1"/>
                </a:solidFill>
              </a:defRPr>
            </a:lvl6pPr>
            <a:lvl7pPr lvl="6" algn="ctr" rtl="0">
              <a:spcBef>
                <a:spcPts val="0"/>
              </a:spcBef>
              <a:spcAft>
                <a:spcPts val="0"/>
              </a:spcAft>
              <a:buClr>
                <a:schemeClr val="accent1"/>
              </a:buClr>
              <a:buSzPts val="2000"/>
              <a:buNone/>
              <a:defRPr sz="2667">
                <a:solidFill>
                  <a:schemeClr val="accent1"/>
                </a:solidFill>
              </a:defRPr>
            </a:lvl7pPr>
            <a:lvl8pPr lvl="7" algn="ctr" rtl="0">
              <a:spcBef>
                <a:spcPts val="0"/>
              </a:spcBef>
              <a:spcAft>
                <a:spcPts val="0"/>
              </a:spcAft>
              <a:buClr>
                <a:schemeClr val="accent1"/>
              </a:buClr>
              <a:buSzPts val="2000"/>
              <a:buNone/>
              <a:defRPr sz="2667">
                <a:solidFill>
                  <a:schemeClr val="accent1"/>
                </a:solidFill>
              </a:defRPr>
            </a:lvl8pPr>
            <a:lvl9pPr lvl="8" algn="ctr" rtl="0">
              <a:spcBef>
                <a:spcPts val="0"/>
              </a:spcBef>
              <a:spcAft>
                <a:spcPts val="0"/>
              </a:spcAft>
              <a:buClr>
                <a:schemeClr val="accent1"/>
              </a:buClr>
              <a:buSzPts val="2000"/>
              <a:buNone/>
              <a:defRPr sz="2667">
                <a:solidFill>
                  <a:schemeClr val="accent1"/>
                </a:solidFill>
              </a:defRPr>
            </a:lvl9pPr>
          </a:lstStyle>
          <a:p>
            <a:endParaRPr/>
          </a:p>
        </p:txBody>
      </p:sp>
      <p:sp>
        <p:nvSpPr>
          <p:cNvPr id="930" name="Google Shape;930;p14"/>
          <p:cNvSpPr txBox="1">
            <a:spLocks noGrp="1"/>
          </p:cNvSpPr>
          <p:nvPr>
            <p:ph type="subTitle" idx="5"/>
          </p:nvPr>
        </p:nvSpPr>
        <p:spPr>
          <a:xfrm>
            <a:off x="1040767" y="4397940"/>
            <a:ext cx="30904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2133"/>
              </a:spcBef>
              <a:spcAft>
                <a:spcPts val="0"/>
              </a:spcAft>
              <a:buClr>
                <a:schemeClr val="accent1"/>
              </a:buClr>
              <a:buSzPts val="1400"/>
              <a:buNone/>
              <a:defRPr>
                <a:solidFill>
                  <a:schemeClr val="accent1"/>
                </a:solidFill>
              </a:defRPr>
            </a:lvl3pPr>
            <a:lvl4pPr lvl="3" algn="ctr" rtl="0">
              <a:spcBef>
                <a:spcPts val="2133"/>
              </a:spcBef>
              <a:spcAft>
                <a:spcPts val="0"/>
              </a:spcAft>
              <a:buClr>
                <a:schemeClr val="accent1"/>
              </a:buClr>
              <a:buSzPts val="1400"/>
              <a:buNone/>
              <a:defRPr>
                <a:solidFill>
                  <a:schemeClr val="accent1"/>
                </a:solidFill>
              </a:defRPr>
            </a:lvl4pPr>
            <a:lvl5pPr lvl="4" algn="ctr" rtl="0">
              <a:spcBef>
                <a:spcPts val="2133"/>
              </a:spcBef>
              <a:spcAft>
                <a:spcPts val="0"/>
              </a:spcAft>
              <a:buClr>
                <a:schemeClr val="accent1"/>
              </a:buClr>
              <a:buSzPts val="1400"/>
              <a:buNone/>
              <a:defRPr>
                <a:solidFill>
                  <a:schemeClr val="accent1"/>
                </a:solidFill>
              </a:defRPr>
            </a:lvl5pPr>
            <a:lvl6pPr lvl="5" algn="ctr" rtl="0">
              <a:spcBef>
                <a:spcPts val="2133"/>
              </a:spcBef>
              <a:spcAft>
                <a:spcPts val="0"/>
              </a:spcAft>
              <a:buClr>
                <a:schemeClr val="accent1"/>
              </a:buClr>
              <a:buSzPts val="1400"/>
              <a:buNone/>
              <a:defRPr>
                <a:solidFill>
                  <a:schemeClr val="accent1"/>
                </a:solidFill>
              </a:defRPr>
            </a:lvl6pPr>
            <a:lvl7pPr lvl="6" algn="ctr" rtl="0">
              <a:spcBef>
                <a:spcPts val="2133"/>
              </a:spcBef>
              <a:spcAft>
                <a:spcPts val="0"/>
              </a:spcAft>
              <a:buClr>
                <a:schemeClr val="accent1"/>
              </a:buClr>
              <a:buSzPts val="1400"/>
              <a:buNone/>
              <a:defRPr>
                <a:solidFill>
                  <a:schemeClr val="accent1"/>
                </a:solidFill>
              </a:defRPr>
            </a:lvl7pPr>
            <a:lvl8pPr lvl="7" algn="ctr" rtl="0">
              <a:spcBef>
                <a:spcPts val="2133"/>
              </a:spcBef>
              <a:spcAft>
                <a:spcPts val="0"/>
              </a:spcAft>
              <a:buClr>
                <a:schemeClr val="accent1"/>
              </a:buClr>
              <a:buSzPts val="1400"/>
              <a:buNone/>
              <a:defRPr>
                <a:solidFill>
                  <a:schemeClr val="accent1"/>
                </a:solidFill>
              </a:defRPr>
            </a:lvl8pPr>
            <a:lvl9pPr lvl="8" algn="ctr" rtl="0">
              <a:spcBef>
                <a:spcPts val="2133"/>
              </a:spcBef>
              <a:spcAft>
                <a:spcPts val="2133"/>
              </a:spcAft>
              <a:buClr>
                <a:schemeClr val="accent1"/>
              </a:buClr>
              <a:buSzPts val="1400"/>
              <a:buNone/>
              <a:defRPr>
                <a:solidFill>
                  <a:schemeClr val="accent1"/>
                </a:solidFill>
              </a:defRPr>
            </a:lvl9pPr>
          </a:lstStyle>
          <a:p>
            <a:endParaRPr/>
          </a:p>
        </p:txBody>
      </p:sp>
      <p:sp>
        <p:nvSpPr>
          <p:cNvPr id="931" name="Google Shape;931;p14"/>
          <p:cNvSpPr/>
          <p:nvPr/>
        </p:nvSpPr>
        <p:spPr>
          <a:xfrm rot="-204181">
            <a:off x="-674614" y="-354767"/>
            <a:ext cx="3523099" cy="2362776"/>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932" name="Google Shape;932;p14"/>
          <p:cNvSpPr/>
          <p:nvPr/>
        </p:nvSpPr>
        <p:spPr>
          <a:xfrm>
            <a:off x="9756867" y="4830533"/>
            <a:ext cx="3203229" cy="2375412"/>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933" name="Google Shape;933;p14"/>
          <p:cNvSpPr txBox="1">
            <a:spLocks noGrp="1"/>
          </p:cNvSpPr>
          <p:nvPr>
            <p:ph type="title" idx="6"/>
          </p:nvPr>
        </p:nvSpPr>
        <p:spPr>
          <a:xfrm>
            <a:off x="6096000" y="719333"/>
            <a:ext cx="5144800" cy="833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3000"/>
              <a:buNone/>
              <a:defRPr sz="4000">
                <a:solidFill>
                  <a:schemeClr val="accent1"/>
                </a:solidFill>
              </a:defRPr>
            </a:lvl1pPr>
            <a:lvl2pPr lvl="1" algn="r" rtl="0">
              <a:spcBef>
                <a:spcPts val="0"/>
              </a:spcBef>
              <a:spcAft>
                <a:spcPts val="0"/>
              </a:spcAft>
              <a:buClr>
                <a:schemeClr val="accent1"/>
              </a:buClr>
              <a:buSzPts val="3000"/>
              <a:buNone/>
              <a:defRPr sz="4000">
                <a:solidFill>
                  <a:schemeClr val="accent1"/>
                </a:solidFill>
              </a:defRPr>
            </a:lvl2pPr>
            <a:lvl3pPr lvl="2" algn="r" rtl="0">
              <a:spcBef>
                <a:spcPts val="0"/>
              </a:spcBef>
              <a:spcAft>
                <a:spcPts val="0"/>
              </a:spcAft>
              <a:buClr>
                <a:schemeClr val="accent1"/>
              </a:buClr>
              <a:buSzPts val="3000"/>
              <a:buNone/>
              <a:defRPr sz="4000">
                <a:solidFill>
                  <a:schemeClr val="accent1"/>
                </a:solidFill>
              </a:defRPr>
            </a:lvl3pPr>
            <a:lvl4pPr lvl="3" algn="r" rtl="0">
              <a:spcBef>
                <a:spcPts val="0"/>
              </a:spcBef>
              <a:spcAft>
                <a:spcPts val="0"/>
              </a:spcAft>
              <a:buClr>
                <a:schemeClr val="accent1"/>
              </a:buClr>
              <a:buSzPts val="3000"/>
              <a:buNone/>
              <a:defRPr sz="4000">
                <a:solidFill>
                  <a:schemeClr val="accent1"/>
                </a:solidFill>
              </a:defRPr>
            </a:lvl4pPr>
            <a:lvl5pPr lvl="4" algn="r" rtl="0">
              <a:spcBef>
                <a:spcPts val="0"/>
              </a:spcBef>
              <a:spcAft>
                <a:spcPts val="0"/>
              </a:spcAft>
              <a:buClr>
                <a:schemeClr val="accent1"/>
              </a:buClr>
              <a:buSzPts val="3000"/>
              <a:buNone/>
              <a:defRPr sz="4000">
                <a:solidFill>
                  <a:schemeClr val="accent1"/>
                </a:solidFill>
              </a:defRPr>
            </a:lvl5pPr>
            <a:lvl6pPr lvl="5" algn="r" rtl="0">
              <a:spcBef>
                <a:spcPts val="0"/>
              </a:spcBef>
              <a:spcAft>
                <a:spcPts val="0"/>
              </a:spcAft>
              <a:buClr>
                <a:schemeClr val="accent1"/>
              </a:buClr>
              <a:buSzPts val="3000"/>
              <a:buNone/>
              <a:defRPr sz="4000">
                <a:solidFill>
                  <a:schemeClr val="accent1"/>
                </a:solidFill>
              </a:defRPr>
            </a:lvl6pPr>
            <a:lvl7pPr lvl="6" algn="r" rtl="0">
              <a:spcBef>
                <a:spcPts val="0"/>
              </a:spcBef>
              <a:spcAft>
                <a:spcPts val="0"/>
              </a:spcAft>
              <a:buClr>
                <a:schemeClr val="accent1"/>
              </a:buClr>
              <a:buSzPts val="3000"/>
              <a:buNone/>
              <a:defRPr sz="4000">
                <a:solidFill>
                  <a:schemeClr val="accent1"/>
                </a:solidFill>
              </a:defRPr>
            </a:lvl7pPr>
            <a:lvl8pPr lvl="7" algn="r" rtl="0">
              <a:spcBef>
                <a:spcPts val="0"/>
              </a:spcBef>
              <a:spcAft>
                <a:spcPts val="0"/>
              </a:spcAft>
              <a:buClr>
                <a:schemeClr val="accent1"/>
              </a:buClr>
              <a:buSzPts val="3000"/>
              <a:buNone/>
              <a:defRPr sz="4000">
                <a:solidFill>
                  <a:schemeClr val="accent1"/>
                </a:solidFill>
              </a:defRPr>
            </a:lvl8pPr>
            <a:lvl9pPr lvl="8" algn="r" rtl="0">
              <a:spcBef>
                <a:spcPts val="0"/>
              </a:spcBef>
              <a:spcAft>
                <a:spcPts val="0"/>
              </a:spcAft>
              <a:buClr>
                <a:schemeClr val="accent1"/>
              </a:buClr>
              <a:buSzPts val="3000"/>
              <a:buNone/>
              <a:defRPr sz="4000">
                <a:solidFill>
                  <a:schemeClr val="accent1"/>
                </a:solidFill>
              </a:defRPr>
            </a:lvl9pPr>
          </a:lstStyle>
          <a:p>
            <a:endParaRPr/>
          </a:p>
        </p:txBody>
      </p:sp>
      <p:grpSp>
        <p:nvGrpSpPr>
          <p:cNvPr id="934" name="Google Shape;934;p14"/>
          <p:cNvGrpSpPr/>
          <p:nvPr/>
        </p:nvGrpSpPr>
        <p:grpSpPr>
          <a:xfrm rot="10800000" flipH="1">
            <a:off x="10303091" y="5684915"/>
            <a:ext cx="2705893" cy="1173085"/>
            <a:chOff x="2915775" y="2073500"/>
            <a:chExt cx="874750" cy="394925"/>
          </a:xfrm>
        </p:grpSpPr>
        <p:sp>
          <p:nvSpPr>
            <p:cNvPr id="935" name="Google Shape;935;p14"/>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36" name="Google Shape;936;p14"/>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37" name="Google Shape;937;p14"/>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38" name="Google Shape;938;p14"/>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39" name="Google Shape;939;p14"/>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0" name="Google Shape;940;p14"/>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1" name="Google Shape;941;p14"/>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2" name="Google Shape;942;p14"/>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3" name="Google Shape;943;p14"/>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4" name="Google Shape;944;p14"/>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5" name="Google Shape;945;p14"/>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6" name="Google Shape;946;p14"/>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7" name="Google Shape;947;p14"/>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8" name="Google Shape;948;p14"/>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9" name="Google Shape;949;p14"/>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0" name="Google Shape;950;p14"/>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1" name="Google Shape;951;p14"/>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2" name="Google Shape;952;p14"/>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3" name="Google Shape;953;p14"/>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4" name="Google Shape;954;p14"/>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955" name="Google Shape;955;p14"/>
          <p:cNvGrpSpPr/>
          <p:nvPr/>
        </p:nvGrpSpPr>
        <p:grpSpPr>
          <a:xfrm rot="10800000" flipH="1">
            <a:off x="209671" y="117815"/>
            <a:ext cx="2705944" cy="1622267"/>
            <a:chOff x="3095850" y="2740875"/>
            <a:chExt cx="1972838" cy="1216700"/>
          </a:xfrm>
        </p:grpSpPr>
        <p:sp>
          <p:nvSpPr>
            <p:cNvPr id="956" name="Google Shape;956;p14"/>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7" name="Google Shape;957;p14"/>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8" name="Google Shape;958;p14"/>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9" name="Google Shape;959;p14"/>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0" name="Google Shape;960;p14"/>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961" name="Google Shape;961;p14"/>
          <p:cNvGrpSpPr/>
          <p:nvPr/>
        </p:nvGrpSpPr>
        <p:grpSpPr>
          <a:xfrm>
            <a:off x="10794934" y="5488567"/>
            <a:ext cx="652967" cy="650100"/>
            <a:chOff x="2302775" y="3407725"/>
            <a:chExt cx="489725" cy="487575"/>
          </a:xfrm>
        </p:grpSpPr>
        <p:sp>
          <p:nvSpPr>
            <p:cNvPr id="962" name="Google Shape;962;p14"/>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3" name="Google Shape;963;p14"/>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964" name="Google Shape;964;p14"/>
          <p:cNvGrpSpPr/>
          <p:nvPr/>
        </p:nvGrpSpPr>
        <p:grpSpPr>
          <a:xfrm>
            <a:off x="339415" y="1088661"/>
            <a:ext cx="611543" cy="793555"/>
            <a:chOff x="3650216" y="-19230"/>
            <a:chExt cx="600416" cy="778912"/>
          </a:xfrm>
        </p:grpSpPr>
        <p:sp>
          <p:nvSpPr>
            <p:cNvPr id="965" name="Google Shape;965;p14"/>
            <p:cNvSpPr/>
            <p:nvPr/>
          </p:nvSpPr>
          <p:spPr>
            <a:xfrm>
              <a:off x="3939870" y="-19230"/>
              <a:ext cx="184417" cy="296938"/>
            </a:xfrm>
            <a:custGeom>
              <a:avLst/>
              <a:gdLst/>
              <a:ahLst/>
              <a:cxnLst/>
              <a:rect l="l" t="t" r="r" b="b"/>
              <a:pathLst>
                <a:path w="5302" h="8537" extrusionOk="0">
                  <a:moveTo>
                    <a:pt x="4294" y="0"/>
                  </a:moveTo>
                  <a:cubicBezTo>
                    <a:pt x="4164" y="0"/>
                    <a:pt x="4024" y="45"/>
                    <a:pt x="3886" y="150"/>
                  </a:cubicBezTo>
                  <a:cubicBezTo>
                    <a:pt x="1466" y="1895"/>
                    <a:pt x="1" y="4710"/>
                    <a:pt x="210" y="7804"/>
                  </a:cubicBezTo>
                  <a:cubicBezTo>
                    <a:pt x="256" y="8293"/>
                    <a:pt x="640" y="8537"/>
                    <a:pt x="1013" y="8537"/>
                  </a:cubicBezTo>
                  <a:cubicBezTo>
                    <a:pt x="1385" y="8537"/>
                    <a:pt x="1745" y="8293"/>
                    <a:pt x="1745" y="7804"/>
                  </a:cubicBezTo>
                  <a:cubicBezTo>
                    <a:pt x="1559" y="5292"/>
                    <a:pt x="2629" y="2872"/>
                    <a:pt x="4653" y="1407"/>
                  </a:cubicBezTo>
                  <a:cubicBezTo>
                    <a:pt x="5302" y="930"/>
                    <a:pt x="4887" y="0"/>
                    <a:pt x="4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6" name="Google Shape;966;p14"/>
            <p:cNvSpPr/>
            <p:nvPr/>
          </p:nvSpPr>
          <p:spPr>
            <a:xfrm>
              <a:off x="3650216" y="139961"/>
              <a:ext cx="600416" cy="619720"/>
            </a:xfrm>
            <a:custGeom>
              <a:avLst/>
              <a:gdLst/>
              <a:ahLst/>
              <a:cxnLst/>
              <a:rect l="l" t="t" r="r" b="b"/>
              <a:pathLst>
                <a:path w="17262" h="17817" extrusionOk="0">
                  <a:moveTo>
                    <a:pt x="5031" y="0"/>
                  </a:moveTo>
                  <a:cubicBezTo>
                    <a:pt x="3839" y="0"/>
                    <a:pt x="2590" y="894"/>
                    <a:pt x="1652" y="3134"/>
                  </a:cubicBezTo>
                  <a:cubicBezTo>
                    <a:pt x="0" y="6810"/>
                    <a:pt x="186" y="11276"/>
                    <a:pt x="2233" y="14859"/>
                  </a:cubicBezTo>
                  <a:cubicBezTo>
                    <a:pt x="2722" y="15650"/>
                    <a:pt x="3397" y="16511"/>
                    <a:pt x="4374" y="16697"/>
                  </a:cubicBezTo>
                  <a:cubicBezTo>
                    <a:pt x="4839" y="16697"/>
                    <a:pt x="5328" y="16604"/>
                    <a:pt x="5816" y="16232"/>
                  </a:cubicBezTo>
                  <a:cubicBezTo>
                    <a:pt x="6119" y="16999"/>
                    <a:pt x="6700" y="17488"/>
                    <a:pt x="7468" y="17488"/>
                  </a:cubicBezTo>
                  <a:cubicBezTo>
                    <a:pt x="7557" y="17505"/>
                    <a:pt x="7642" y="17512"/>
                    <a:pt x="7724" y="17512"/>
                  </a:cubicBezTo>
                  <a:cubicBezTo>
                    <a:pt x="8092" y="17512"/>
                    <a:pt x="8400" y="17357"/>
                    <a:pt x="8724" y="17185"/>
                  </a:cubicBezTo>
                  <a:cubicBezTo>
                    <a:pt x="9026" y="17488"/>
                    <a:pt x="9306" y="17674"/>
                    <a:pt x="9794" y="17767"/>
                  </a:cubicBezTo>
                  <a:cubicBezTo>
                    <a:pt x="9931" y="17800"/>
                    <a:pt x="10071" y="17816"/>
                    <a:pt x="10213" y="17816"/>
                  </a:cubicBezTo>
                  <a:cubicBezTo>
                    <a:pt x="10959" y="17816"/>
                    <a:pt x="11740" y="17380"/>
                    <a:pt x="12307" y="16813"/>
                  </a:cubicBezTo>
                  <a:cubicBezTo>
                    <a:pt x="15424" y="14184"/>
                    <a:pt x="17262" y="10113"/>
                    <a:pt x="16959" y="6042"/>
                  </a:cubicBezTo>
                  <a:cubicBezTo>
                    <a:pt x="16758" y="2974"/>
                    <a:pt x="15446" y="1767"/>
                    <a:pt x="13927" y="1767"/>
                  </a:cubicBezTo>
                  <a:cubicBezTo>
                    <a:pt x="13338" y="1767"/>
                    <a:pt x="12719" y="1948"/>
                    <a:pt x="12121" y="2273"/>
                  </a:cubicBezTo>
                  <a:cubicBezTo>
                    <a:pt x="11488" y="1324"/>
                    <a:pt x="10683" y="919"/>
                    <a:pt x="9845" y="919"/>
                  </a:cubicBezTo>
                  <a:cubicBezTo>
                    <a:pt x="9142" y="919"/>
                    <a:pt x="8415" y="1204"/>
                    <a:pt x="7747" y="1692"/>
                  </a:cubicBezTo>
                  <a:cubicBezTo>
                    <a:pt x="7038" y="660"/>
                    <a:pt x="6055" y="0"/>
                    <a:pt x="5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7" name="Google Shape;967;p14"/>
            <p:cNvSpPr/>
            <p:nvPr/>
          </p:nvSpPr>
          <p:spPr>
            <a:xfrm>
              <a:off x="4024840" y="211714"/>
              <a:ext cx="114121" cy="455616"/>
            </a:xfrm>
            <a:custGeom>
              <a:avLst/>
              <a:gdLst/>
              <a:ahLst/>
              <a:cxnLst/>
              <a:rect l="l" t="t" r="r" b="b"/>
              <a:pathLst>
                <a:path w="3281" h="13099" extrusionOk="0">
                  <a:moveTo>
                    <a:pt x="1931" y="1"/>
                  </a:moveTo>
                  <a:lnTo>
                    <a:pt x="1931" y="1"/>
                  </a:lnTo>
                  <a:cubicBezTo>
                    <a:pt x="2117" y="1164"/>
                    <a:pt x="2210" y="2327"/>
                    <a:pt x="2210" y="3397"/>
                  </a:cubicBezTo>
                  <a:cubicBezTo>
                    <a:pt x="2210" y="4561"/>
                    <a:pt x="2117" y="5631"/>
                    <a:pt x="1931" y="6701"/>
                  </a:cubicBezTo>
                  <a:cubicBezTo>
                    <a:pt x="1838" y="7771"/>
                    <a:pt x="1536" y="8818"/>
                    <a:pt x="1257" y="9888"/>
                  </a:cubicBezTo>
                  <a:cubicBezTo>
                    <a:pt x="861" y="10958"/>
                    <a:pt x="466" y="12028"/>
                    <a:pt x="0" y="13098"/>
                  </a:cubicBezTo>
                  <a:cubicBezTo>
                    <a:pt x="861" y="12308"/>
                    <a:pt x="1536" y="11261"/>
                    <a:pt x="2024" y="10284"/>
                  </a:cubicBezTo>
                  <a:cubicBezTo>
                    <a:pt x="2606" y="9213"/>
                    <a:pt x="2908" y="8050"/>
                    <a:pt x="3094" y="6887"/>
                  </a:cubicBezTo>
                  <a:cubicBezTo>
                    <a:pt x="3280" y="5724"/>
                    <a:pt x="3280" y="4468"/>
                    <a:pt x="3094" y="3304"/>
                  </a:cubicBezTo>
                  <a:cubicBezTo>
                    <a:pt x="2908" y="2141"/>
                    <a:pt x="2513" y="1071"/>
                    <a:pt x="1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8" name="Google Shape;968;p14"/>
            <p:cNvSpPr/>
            <p:nvPr/>
          </p:nvSpPr>
          <p:spPr>
            <a:xfrm>
              <a:off x="3802312" y="363845"/>
              <a:ext cx="50226" cy="340695"/>
            </a:xfrm>
            <a:custGeom>
              <a:avLst/>
              <a:gdLst/>
              <a:ahLst/>
              <a:cxnLst/>
              <a:rect l="l" t="t" r="r" b="b"/>
              <a:pathLst>
                <a:path w="1444" h="9795" extrusionOk="0">
                  <a:moveTo>
                    <a:pt x="861" y="1"/>
                  </a:moveTo>
                  <a:cubicBezTo>
                    <a:pt x="466" y="768"/>
                    <a:pt x="280" y="1536"/>
                    <a:pt x="187" y="2420"/>
                  </a:cubicBezTo>
                  <a:cubicBezTo>
                    <a:pt x="94" y="3281"/>
                    <a:pt x="1" y="4072"/>
                    <a:pt x="94" y="4932"/>
                  </a:cubicBezTo>
                  <a:cubicBezTo>
                    <a:pt x="94" y="5817"/>
                    <a:pt x="280" y="6584"/>
                    <a:pt x="466" y="7468"/>
                  </a:cubicBezTo>
                  <a:cubicBezTo>
                    <a:pt x="675" y="8236"/>
                    <a:pt x="955" y="9004"/>
                    <a:pt x="1443" y="9795"/>
                  </a:cubicBezTo>
                  <a:cubicBezTo>
                    <a:pt x="1443" y="8911"/>
                    <a:pt x="1443" y="8143"/>
                    <a:pt x="1350" y="7259"/>
                  </a:cubicBezTo>
                  <a:lnTo>
                    <a:pt x="1257" y="4839"/>
                  </a:lnTo>
                  <a:lnTo>
                    <a:pt x="1048" y="2513"/>
                  </a:lnTo>
                  <a:cubicBezTo>
                    <a:pt x="1048" y="1652"/>
                    <a:pt x="955" y="861"/>
                    <a:pt x="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969" name="Google Shape;969;p14"/>
          <p:cNvGrpSpPr/>
          <p:nvPr/>
        </p:nvGrpSpPr>
        <p:grpSpPr>
          <a:xfrm rot="3649446">
            <a:off x="11307956" y="5384798"/>
            <a:ext cx="550201" cy="666797"/>
            <a:chOff x="5709775" y="2465725"/>
            <a:chExt cx="342000" cy="414475"/>
          </a:xfrm>
        </p:grpSpPr>
        <p:sp>
          <p:nvSpPr>
            <p:cNvPr id="970" name="Google Shape;970;p14"/>
            <p:cNvSpPr/>
            <p:nvPr/>
          </p:nvSpPr>
          <p:spPr>
            <a:xfrm>
              <a:off x="5709775" y="2465725"/>
              <a:ext cx="342000" cy="301325"/>
            </a:xfrm>
            <a:custGeom>
              <a:avLst/>
              <a:gdLst/>
              <a:ahLst/>
              <a:cxnLst/>
              <a:rect l="l" t="t" r="r" b="b"/>
              <a:pathLst>
                <a:path w="13680" h="12053" extrusionOk="0">
                  <a:moveTo>
                    <a:pt x="1158" y="0"/>
                  </a:moveTo>
                  <a:cubicBezTo>
                    <a:pt x="949" y="0"/>
                    <a:pt x="749" y="60"/>
                    <a:pt x="582" y="201"/>
                  </a:cubicBezTo>
                  <a:cubicBezTo>
                    <a:pt x="0" y="689"/>
                    <a:pt x="117" y="1550"/>
                    <a:pt x="396" y="2225"/>
                  </a:cubicBezTo>
                  <a:cubicBezTo>
                    <a:pt x="884" y="3597"/>
                    <a:pt x="1862" y="4760"/>
                    <a:pt x="3118" y="5435"/>
                  </a:cubicBezTo>
                  <a:cubicBezTo>
                    <a:pt x="3490" y="5621"/>
                    <a:pt x="3979" y="5923"/>
                    <a:pt x="3885" y="6412"/>
                  </a:cubicBezTo>
                  <a:cubicBezTo>
                    <a:pt x="3809" y="6642"/>
                    <a:pt x="3465" y="6808"/>
                    <a:pt x="3189" y="6808"/>
                  </a:cubicBezTo>
                  <a:cubicBezTo>
                    <a:pt x="3130" y="6808"/>
                    <a:pt x="3074" y="6801"/>
                    <a:pt x="3025" y="6784"/>
                  </a:cubicBezTo>
                  <a:cubicBezTo>
                    <a:pt x="2708" y="6784"/>
                    <a:pt x="2451" y="6665"/>
                    <a:pt x="2171" y="6665"/>
                  </a:cubicBezTo>
                  <a:cubicBezTo>
                    <a:pt x="2101" y="6665"/>
                    <a:pt x="2029" y="6673"/>
                    <a:pt x="1955" y="6691"/>
                  </a:cubicBezTo>
                  <a:cubicBezTo>
                    <a:pt x="1164" y="6784"/>
                    <a:pt x="791" y="7854"/>
                    <a:pt x="1164" y="8529"/>
                  </a:cubicBezTo>
                  <a:cubicBezTo>
                    <a:pt x="1512" y="9124"/>
                    <a:pt x="2241" y="9429"/>
                    <a:pt x="2935" y="9429"/>
                  </a:cubicBezTo>
                  <a:cubicBezTo>
                    <a:pt x="3028" y="9429"/>
                    <a:pt x="3120" y="9424"/>
                    <a:pt x="3211" y="9413"/>
                  </a:cubicBezTo>
                  <a:cubicBezTo>
                    <a:pt x="3979" y="9413"/>
                    <a:pt x="4769" y="9111"/>
                    <a:pt x="5537" y="8924"/>
                  </a:cubicBezTo>
                  <a:cubicBezTo>
                    <a:pt x="5819" y="8871"/>
                    <a:pt x="6101" y="8817"/>
                    <a:pt x="6379" y="8817"/>
                  </a:cubicBezTo>
                  <a:cubicBezTo>
                    <a:pt x="6582" y="8817"/>
                    <a:pt x="6783" y="8846"/>
                    <a:pt x="6980" y="8924"/>
                  </a:cubicBezTo>
                  <a:cubicBezTo>
                    <a:pt x="7375" y="9204"/>
                    <a:pt x="7561" y="9902"/>
                    <a:pt x="7189" y="10181"/>
                  </a:cubicBezTo>
                  <a:cubicBezTo>
                    <a:pt x="7065" y="10275"/>
                    <a:pt x="6914" y="10302"/>
                    <a:pt x="6750" y="10302"/>
                  </a:cubicBezTo>
                  <a:cubicBezTo>
                    <a:pt x="6545" y="10302"/>
                    <a:pt x="6319" y="10261"/>
                    <a:pt x="6101" y="10261"/>
                  </a:cubicBezTo>
                  <a:cubicBezTo>
                    <a:pt x="5936" y="10261"/>
                    <a:pt x="5775" y="10284"/>
                    <a:pt x="5630" y="10367"/>
                  </a:cubicBezTo>
                  <a:cubicBezTo>
                    <a:pt x="5142" y="10576"/>
                    <a:pt x="5049" y="11251"/>
                    <a:pt x="5444" y="11646"/>
                  </a:cubicBezTo>
                  <a:cubicBezTo>
                    <a:pt x="5729" y="11931"/>
                    <a:pt x="6135" y="12052"/>
                    <a:pt x="6529" y="12052"/>
                  </a:cubicBezTo>
                  <a:cubicBezTo>
                    <a:pt x="6651" y="12052"/>
                    <a:pt x="6771" y="12041"/>
                    <a:pt x="6887" y="12019"/>
                  </a:cubicBezTo>
                  <a:cubicBezTo>
                    <a:pt x="7375" y="12019"/>
                    <a:pt x="7864" y="11739"/>
                    <a:pt x="8445" y="11646"/>
                  </a:cubicBezTo>
                  <a:cubicBezTo>
                    <a:pt x="8736" y="11542"/>
                    <a:pt x="9073" y="11489"/>
                    <a:pt x="9411" y="11489"/>
                  </a:cubicBezTo>
                  <a:cubicBezTo>
                    <a:pt x="9748" y="11489"/>
                    <a:pt x="10085" y="11542"/>
                    <a:pt x="10376" y="11646"/>
                  </a:cubicBezTo>
                  <a:cubicBezTo>
                    <a:pt x="10609" y="11718"/>
                    <a:pt x="11171" y="12023"/>
                    <a:pt x="11556" y="12023"/>
                  </a:cubicBezTo>
                  <a:cubicBezTo>
                    <a:pt x="11672" y="12023"/>
                    <a:pt x="11772" y="11995"/>
                    <a:pt x="11842" y="11926"/>
                  </a:cubicBezTo>
                  <a:cubicBezTo>
                    <a:pt x="12028" y="11832"/>
                    <a:pt x="12028" y="10762"/>
                    <a:pt x="12121" y="10367"/>
                  </a:cubicBezTo>
                  <a:cubicBezTo>
                    <a:pt x="12330" y="9902"/>
                    <a:pt x="12702" y="9413"/>
                    <a:pt x="13005" y="9018"/>
                  </a:cubicBezTo>
                  <a:cubicBezTo>
                    <a:pt x="13377" y="8343"/>
                    <a:pt x="13680" y="7668"/>
                    <a:pt x="13493" y="6877"/>
                  </a:cubicBezTo>
                  <a:cubicBezTo>
                    <a:pt x="13406" y="6370"/>
                    <a:pt x="12845" y="5968"/>
                    <a:pt x="12325" y="5968"/>
                  </a:cubicBezTo>
                  <a:cubicBezTo>
                    <a:pt x="12153" y="5968"/>
                    <a:pt x="11986" y="6012"/>
                    <a:pt x="11842" y="6110"/>
                  </a:cubicBezTo>
                  <a:cubicBezTo>
                    <a:pt x="11446" y="6412"/>
                    <a:pt x="11260" y="7180"/>
                    <a:pt x="10679" y="7180"/>
                  </a:cubicBezTo>
                  <a:cubicBezTo>
                    <a:pt x="10190" y="7180"/>
                    <a:pt x="9888" y="6505"/>
                    <a:pt x="10097" y="6017"/>
                  </a:cubicBezTo>
                  <a:cubicBezTo>
                    <a:pt x="10283" y="5621"/>
                    <a:pt x="10679" y="5249"/>
                    <a:pt x="10958" y="4853"/>
                  </a:cubicBezTo>
                  <a:cubicBezTo>
                    <a:pt x="11260" y="4458"/>
                    <a:pt x="11446" y="3876"/>
                    <a:pt x="11167" y="3504"/>
                  </a:cubicBezTo>
                  <a:cubicBezTo>
                    <a:pt x="10992" y="3329"/>
                    <a:pt x="10781" y="3250"/>
                    <a:pt x="10558" y="3250"/>
                  </a:cubicBezTo>
                  <a:cubicBezTo>
                    <a:pt x="10276" y="3250"/>
                    <a:pt x="9974" y="3376"/>
                    <a:pt x="9701" y="3597"/>
                  </a:cubicBezTo>
                  <a:cubicBezTo>
                    <a:pt x="9306" y="3876"/>
                    <a:pt x="9120" y="4365"/>
                    <a:pt x="8631" y="4667"/>
                  </a:cubicBezTo>
                  <a:cubicBezTo>
                    <a:pt x="8406" y="4893"/>
                    <a:pt x="8104" y="5016"/>
                    <a:pt x="7813" y="5016"/>
                  </a:cubicBezTo>
                  <a:cubicBezTo>
                    <a:pt x="7623" y="5016"/>
                    <a:pt x="7438" y="4963"/>
                    <a:pt x="7282" y="4853"/>
                  </a:cubicBezTo>
                  <a:cubicBezTo>
                    <a:pt x="6887" y="4365"/>
                    <a:pt x="7096" y="3690"/>
                    <a:pt x="7468" y="3202"/>
                  </a:cubicBezTo>
                  <a:cubicBezTo>
                    <a:pt x="7864" y="2806"/>
                    <a:pt x="8259" y="2341"/>
                    <a:pt x="8259" y="1759"/>
                  </a:cubicBezTo>
                  <a:cubicBezTo>
                    <a:pt x="8155" y="1132"/>
                    <a:pt x="7599" y="768"/>
                    <a:pt x="6998" y="768"/>
                  </a:cubicBezTo>
                  <a:cubicBezTo>
                    <a:pt x="6930" y="768"/>
                    <a:pt x="6862" y="773"/>
                    <a:pt x="6793" y="782"/>
                  </a:cubicBezTo>
                  <a:cubicBezTo>
                    <a:pt x="6212" y="875"/>
                    <a:pt x="5723" y="1457"/>
                    <a:pt x="5444" y="2038"/>
                  </a:cubicBezTo>
                  <a:cubicBezTo>
                    <a:pt x="5235" y="2713"/>
                    <a:pt x="5235" y="3295"/>
                    <a:pt x="5235" y="3969"/>
                  </a:cubicBezTo>
                  <a:cubicBezTo>
                    <a:pt x="5126" y="3999"/>
                    <a:pt x="5020" y="4013"/>
                    <a:pt x="4916" y="4013"/>
                  </a:cubicBezTo>
                  <a:cubicBezTo>
                    <a:pt x="4284" y="4013"/>
                    <a:pt x="3750" y="3502"/>
                    <a:pt x="3490" y="2922"/>
                  </a:cubicBezTo>
                  <a:cubicBezTo>
                    <a:pt x="3118" y="2225"/>
                    <a:pt x="3025" y="1457"/>
                    <a:pt x="2536" y="782"/>
                  </a:cubicBezTo>
                  <a:cubicBezTo>
                    <a:pt x="2254" y="368"/>
                    <a:pt x="1677" y="0"/>
                    <a:pt x="1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71" name="Google Shape;971;p14"/>
            <p:cNvSpPr/>
            <p:nvPr/>
          </p:nvSpPr>
          <p:spPr>
            <a:xfrm>
              <a:off x="5833650" y="2608575"/>
              <a:ext cx="218125" cy="271625"/>
            </a:xfrm>
            <a:custGeom>
              <a:avLst/>
              <a:gdLst/>
              <a:ahLst/>
              <a:cxnLst/>
              <a:rect l="l" t="t" r="r" b="b"/>
              <a:pathLst>
                <a:path w="8725" h="10865" extrusionOk="0">
                  <a:moveTo>
                    <a:pt x="1" y="0"/>
                  </a:moveTo>
                  <a:cubicBezTo>
                    <a:pt x="1071" y="582"/>
                    <a:pt x="2141" y="1280"/>
                    <a:pt x="3002" y="2047"/>
                  </a:cubicBezTo>
                  <a:cubicBezTo>
                    <a:pt x="3886" y="2722"/>
                    <a:pt x="4746" y="3606"/>
                    <a:pt x="5421" y="4467"/>
                  </a:cubicBezTo>
                  <a:cubicBezTo>
                    <a:pt x="6212" y="5444"/>
                    <a:pt x="6794" y="6398"/>
                    <a:pt x="7259" y="7468"/>
                  </a:cubicBezTo>
                  <a:cubicBezTo>
                    <a:pt x="7841" y="8538"/>
                    <a:pt x="8236" y="9701"/>
                    <a:pt x="8538" y="10864"/>
                  </a:cubicBezTo>
                  <a:cubicBezTo>
                    <a:pt x="8725" y="9701"/>
                    <a:pt x="8538" y="8352"/>
                    <a:pt x="8143" y="7189"/>
                  </a:cubicBezTo>
                  <a:cubicBezTo>
                    <a:pt x="7747" y="5932"/>
                    <a:pt x="7166" y="4769"/>
                    <a:pt x="6398" y="3792"/>
                  </a:cubicBezTo>
                  <a:cubicBezTo>
                    <a:pt x="5630" y="2815"/>
                    <a:pt x="4653" y="1954"/>
                    <a:pt x="3583" y="1280"/>
                  </a:cubicBezTo>
                  <a:cubicBezTo>
                    <a:pt x="2420" y="582"/>
                    <a:pt x="1257" y="11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extLst>
      <p:ext uri="{BB962C8B-B14F-4D97-AF65-F5344CB8AC3E}">
        <p14:creationId xmlns:p14="http://schemas.microsoft.com/office/powerpoint/2010/main" val="33123640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73"/>
        <p:cNvGrpSpPr/>
        <p:nvPr/>
      </p:nvGrpSpPr>
      <p:grpSpPr>
        <a:xfrm>
          <a:off x="0" y="0"/>
          <a:ext cx="0" cy="0"/>
          <a:chOff x="0" y="0"/>
          <a:chExt cx="0" cy="0"/>
        </a:xfrm>
      </p:grpSpPr>
      <p:sp>
        <p:nvSpPr>
          <p:cNvPr id="1374" name="Google Shape;1374;p20"/>
          <p:cNvSpPr/>
          <p:nvPr/>
        </p:nvSpPr>
        <p:spPr>
          <a:xfrm>
            <a:off x="-1048400" y="-359116"/>
            <a:ext cx="2846085" cy="2538967"/>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375" name="Google Shape;1375;p20"/>
          <p:cNvSpPr txBox="1">
            <a:spLocks noGrp="1"/>
          </p:cNvSpPr>
          <p:nvPr>
            <p:ph type="title"/>
          </p:nvPr>
        </p:nvSpPr>
        <p:spPr>
          <a:xfrm>
            <a:off x="5812467" y="719333"/>
            <a:ext cx="5428400" cy="833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3000"/>
              <a:buNone/>
              <a:defRPr sz="4000">
                <a:solidFill>
                  <a:schemeClr val="accent1"/>
                </a:solidFill>
              </a:defRPr>
            </a:lvl1pPr>
            <a:lvl2pPr lvl="1" algn="r" rtl="0">
              <a:spcBef>
                <a:spcPts val="0"/>
              </a:spcBef>
              <a:spcAft>
                <a:spcPts val="0"/>
              </a:spcAft>
              <a:buClr>
                <a:schemeClr val="accent1"/>
              </a:buClr>
              <a:buSzPts val="3000"/>
              <a:buNone/>
              <a:defRPr sz="4000">
                <a:solidFill>
                  <a:schemeClr val="accent1"/>
                </a:solidFill>
              </a:defRPr>
            </a:lvl2pPr>
            <a:lvl3pPr lvl="2" algn="r" rtl="0">
              <a:spcBef>
                <a:spcPts val="0"/>
              </a:spcBef>
              <a:spcAft>
                <a:spcPts val="0"/>
              </a:spcAft>
              <a:buClr>
                <a:schemeClr val="accent1"/>
              </a:buClr>
              <a:buSzPts val="3000"/>
              <a:buNone/>
              <a:defRPr sz="4000">
                <a:solidFill>
                  <a:schemeClr val="accent1"/>
                </a:solidFill>
              </a:defRPr>
            </a:lvl3pPr>
            <a:lvl4pPr lvl="3" algn="r" rtl="0">
              <a:spcBef>
                <a:spcPts val="0"/>
              </a:spcBef>
              <a:spcAft>
                <a:spcPts val="0"/>
              </a:spcAft>
              <a:buClr>
                <a:schemeClr val="accent1"/>
              </a:buClr>
              <a:buSzPts val="3000"/>
              <a:buNone/>
              <a:defRPr sz="4000">
                <a:solidFill>
                  <a:schemeClr val="accent1"/>
                </a:solidFill>
              </a:defRPr>
            </a:lvl4pPr>
            <a:lvl5pPr lvl="4" algn="r" rtl="0">
              <a:spcBef>
                <a:spcPts val="0"/>
              </a:spcBef>
              <a:spcAft>
                <a:spcPts val="0"/>
              </a:spcAft>
              <a:buClr>
                <a:schemeClr val="accent1"/>
              </a:buClr>
              <a:buSzPts val="3000"/>
              <a:buNone/>
              <a:defRPr sz="4000">
                <a:solidFill>
                  <a:schemeClr val="accent1"/>
                </a:solidFill>
              </a:defRPr>
            </a:lvl5pPr>
            <a:lvl6pPr lvl="5" algn="r" rtl="0">
              <a:spcBef>
                <a:spcPts val="0"/>
              </a:spcBef>
              <a:spcAft>
                <a:spcPts val="0"/>
              </a:spcAft>
              <a:buClr>
                <a:schemeClr val="accent1"/>
              </a:buClr>
              <a:buSzPts val="3000"/>
              <a:buNone/>
              <a:defRPr sz="4000">
                <a:solidFill>
                  <a:schemeClr val="accent1"/>
                </a:solidFill>
              </a:defRPr>
            </a:lvl6pPr>
            <a:lvl7pPr lvl="6" algn="r" rtl="0">
              <a:spcBef>
                <a:spcPts val="0"/>
              </a:spcBef>
              <a:spcAft>
                <a:spcPts val="0"/>
              </a:spcAft>
              <a:buClr>
                <a:schemeClr val="accent1"/>
              </a:buClr>
              <a:buSzPts val="3000"/>
              <a:buNone/>
              <a:defRPr sz="4000">
                <a:solidFill>
                  <a:schemeClr val="accent1"/>
                </a:solidFill>
              </a:defRPr>
            </a:lvl7pPr>
            <a:lvl8pPr lvl="7" algn="r" rtl="0">
              <a:spcBef>
                <a:spcPts val="0"/>
              </a:spcBef>
              <a:spcAft>
                <a:spcPts val="0"/>
              </a:spcAft>
              <a:buClr>
                <a:schemeClr val="accent1"/>
              </a:buClr>
              <a:buSzPts val="3000"/>
              <a:buNone/>
              <a:defRPr sz="4000">
                <a:solidFill>
                  <a:schemeClr val="accent1"/>
                </a:solidFill>
              </a:defRPr>
            </a:lvl8pPr>
            <a:lvl9pPr lvl="8" algn="r" rtl="0">
              <a:spcBef>
                <a:spcPts val="0"/>
              </a:spcBef>
              <a:spcAft>
                <a:spcPts val="0"/>
              </a:spcAft>
              <a:buClr>
                <a:schemeClr val="accent1"/>
              </a:buClr>
              <a:buSzPts val="3000"/>
              <a:buNone/>
              <a:defRPr sz="4000">
                <a:solidFill>
                  <a:schemeClr val="accent1"/>
                </a:solidFill>
              </a:defRPr>
            </a:lvl9pPr>
          </a:lstStyle>
          <a:p>
            <a:endParaRPr/>
          </a:p>
        </p:txBody>
      </p:sp>
      <p:sp>
        <p:nvSpPr>
          <p:cNvPr id="1376" name="Google Shape;1376;p20"/>
          <p:cNvSpPr/>
          <p:nvPr/>
        </p:nvSpPr>
        <p:spPr>
          <a:xfrm>
            <a:off x="8459600" y="5051767"/>
            <a:ext cx="4153128" cy="2380180"/>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1377" name="Google Shape;1377;p20"/>
          <p:cNvGrpSpPr/>
          <p:nvPr/>
        </p:nvGrpSpPr>
        <p:grpSpPr>
          <a:xfrm rot="10800000" flipH="1">
            <a:off x="10303091" y="5684915"/>
            <a:ext cx="2705893" cy="1173085"/>
            <a:chOff x="2915775" y="2073500"/>
            <a:chExt cx="874750" cy="394925"/>
          </a:xfrm>
        </p:grpSpPr>
        <p:sp>
          <p:nvSpPr>
            <p:cNvPr id="1378" name="Google Shape;1378;p20"/>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79" name="Google Shape;1379;p20"/>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0" name="Google Shape;1380;p20"/>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1" name="Google Shape;1381;p20"/>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2" name="Google Shape;1382;p20"/>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3" name="Google Shape;1383;p20"/>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4" name="Google Shape;1384;p20"/>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5" name="Google Shape;1385;p20"/>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6" name="Google Shape;1386;p20"/>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7" name="Google Shape;1387;p20"/>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8" name="Google Shape;1388;p20"/>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89" name="Google Shape;1389;p20"/>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0" name="Google Shape;1390;p20"/>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1" name="Google Shape;1391;p20"/>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2" name="Google Shape;1392;p20"/>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3" name="Google Shape;1393;p20"/>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4" name="Google Shape;1394;p20"/>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5" name="Google Shape;1395;p20"/>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6" name="Google Shape;1396;p20"/>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97" name="Google Shape;1397;p20"/>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398" name="Google Shape;1398;p20"/>
          <p:cNvGrpSpPr/>
          <p:nvPr/>
        </p:nvGrpSpPr>
        <p:grpSpPr>
          <a:xfrm rot="10800000" flipH="1">
            <a:off x="-312429" y="99248"/>
            <a:ext cx="2705944" cy="1622267"/>
            <a:chOff x="3095850" y="2740875"/>
            <a:chExt cx="1972838" cy="1216700"/>
          </a:xfrm>
        </p:grpSpPr>
        <p:sp>
          <p:nvSpPr>
            <p:cNvPr id="1399" name="Google Shape;1399;p20"/>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00" name="Google Shape;1400;p20"/>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01" name="Google Shape;1401;p20"/>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02" name="Google Shape;1402;p20"/>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403" name="Google Shape;1403;p20"/>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extLst>
      <p:ext uri="{BB962C8B-B14F-4D97-AF65-F5344CB8AC3E}">
        <p14:creationId xmlns:p14="http://schemas.microsoft.com/office/powerpoint/2010/main" val="277353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18EF-FFD8-1149-3009-E99B88042EB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1C58C04-9C09-B247-D02B-629EEB3DBA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20043B-24DF-E5DA-ADAA-30D73656821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9E3A35-311B-BEC7-773F-ED73A48CE9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2E5ED7-681D-5BFD-D7C2-F0C312F88FA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298298F-E743-1B27-A87D-82844BA2707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21/10/2025</a:t>
            </a:fld>
            <a:endParaRPr lang="vi-VN"/>
          </a:p>
        </p:txBody>
      </p:sp>
      <p:sp>
        <p:nvSpPr>
          <p:cNvPr id="8" name="Footer Placeholder 7">
            <a:extLst>
              <a:ext uri="{FF2B5EF4-FFF2-40B4-BE49-F238E27FC236}">
                <a16:creationId xmlns:a16="http://schemas.microsoft.com/office/drawing/2014/main" id="{4B0AB161-BE30-CB20-5879-939B9BA4B0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07ABB55C-CA50-55B3-312C-39C05678386F}"/>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9889035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6"/>
        </a:solidFill>
        <a:effectLst/>
      </p:bgPr>
    </p:bg>
    <p:spTree>
      <p:nvGrpSpPr>
        <p:cNvPr id="1" name="Shape 2111"/>
        <p:cNvGrpSpPr/>
        <p:nvPr/>
      </p:nvGrpSpPr>
      <p:grpSpPr>
        <a:xfrm>
          <a:off x="0" y="0"/>
          <a:ext cx="0" cy="0"/>
          <a:chOff x="0" y="0"/>
          <a:chExt cx="0" cy="0"/>
        </a:xfrm>
      </p:grpSpPr>
      <p:sp>
        <p:nvSpPr>
          <p:cNvPr id="2112" name="Google Shape;2112;p33"/>
          <p:cNvSpPr txBox="1">
            <a:spLocks noGrp="1"/>
          </p:cNvSpPr>
          <p:nvPr>
            <p:ph type="title"/>
          </p:nvPr>
        </p:nvSpPr>
        <p:spPr>
          <a:xfrm>
            <a:off x="6674617" y="4309833"/>
            <a:ext cx="3270000" cy="74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400">
                <a:solidFill>
                  <a:schemeClr val="accent1"/>
                </a:solidFill>
              </a:defRPr>
            </a:lvl1pPr>
            <a:lvl2pPr lvl="1" algn="ctr" rtl="0">
              <a:spcBef>
                <a:spcPts val="0"/>
              </a:spcBef>
              <a:spcAft>
                <a:spcPts val="0"/>
              </a:spcAft>
              <a:buClr>
                <a:schemeClr val="accent1"/>
              </a:buClr>
              <a:buSzPts val="2000"/>
              <a:buNone/>
              <a:defRPr sz="2667">
                <a:solidFill>
                  <a:schemeClr val="accent1"/>
                </a:solidFill>
              </a:defRPr>
            </a:lvl2pPr>
            <a:lvl3pPr lvl="2" algn="ctr" rtl="0">
              <a:spcBef>
                <a:spcPts val="0"/>
              </a:spcBef>
              <a:spcAft>
                <a:spcPts val="0"/>
              </a:spcAft>
              <a:buClr>
                <a:schemeClr val="accent1"/>
              </a:buClr>
              <a:buSzPts val="2000"/>
              <a:buNone/>
              <a:defRPr sz="2667">
                <a:solidFill>
                  <a:schemeClr val="accent1"/>
                </a:solidFill>
              </a:defRPr>
            </a:lvl3pPr>
            <a:lvl4pPr lvl="3" algn="ctr" rtl="0">
              <a:spcBef>
                <a:spcPts val="0"/>
              </a:spcBef>
              <a:spcAft>
                <a:spcPts val="0"/>
              </a:spcAft>
              <a:buClr>
                <a:schemeClr val="accent1"/>
              </a:buClr>
              <a:buSzPts val="2000"/>
              <a:buNone/>
              <a:defRPr sz="2667">
                <a:solidFill>
                  <a:schemeClr val="accent1"/>
                </a:solidFill>
              </a:defRPr>
            </a:lvl4pPr>
            <a:lvl5pPr lvl="4" algn="ctr" rtl="0">
              <a:spcBef>
                <a:spcPts val="0"/>
              </a:spcBef>
              <a:spcAft>
                <a:spcPts val="0"/>
              </a:spcAft>
              <a:buClr>
                <a:schemeClr val="accent1"/>
              </a:buClr>
              <a:buSzPts val="2000"/>
              <a:buNone/>
              <a:defRPr sz="2667">
                <a:solidFill>
                  <a:schemeClr val="accent1"/>
                </a:solidFill>
              </a:defRPr>
            </a:lvl5pPr>
            <a:lvl6pPr lvl="5" algn="ctr" rtl="0">
              <a:spcBef>
                <a:spcPts val="0"/>
              </a:spcBef>
              <a:spcAft>
                <a:spcPts val="0"/>
              </a:spcAft>
              <a:buClr>
                <a:schemeClr val="accent1"/>
              </a:buClr>
              <a:buSzPts val="2000"/>
              <a:buNone/>
              <a:defRPr sz="2667">
                <a:solidFill>
                  <a:schemeClr val="accent1"/>
                </a:solidFill>
              </a:defRPr>
            </a:lvl6pPr>
            <a:lvl7pPr lvl="6" algn="ctr" rtl="0">
              <a:spcBef>
                <a:spcPts val="0"/>
              </a:spcBef>
              <a:spcAft>
                <a:spcPts val="0"/>
              </a:spcAft>
              <a:buClr>
                <a:schemeClr val="accent1"/>
              </a:buClr>
              <a:buSzPts val="2000"/>
              <a:buNone/>
              <a:defRPr sz="2667">
                <a:solidFill>
                  <a:schemeClr val="accent1"/>
                </a:solidFill>
              </a:defRPr>
            </a:lvl7pPr>
            <a:lvl8pPr lvl="7" algn="ctr" rtl="0">
              <a:spcBef>
                <a:spcPts val="0"/>
              </a:spcBef>
              <a:spcAft>
                <a:spcPts val="0"/>
              </a:spcAft>
              <a:buClr>
                <a:schemeClr val="accent1"/>
              </a:buClr>
              <a:buSzPts val="2000"/>
              <a:buNone/>
              <a:defRPr sz="2667">
                <a:solidFill>
                  <a:schemeClr val="accent1"/>
                </a:solidFill>
              </a:defRPr>
            </a:lvl8pPr>
            <a:lvl9pPr lvl="8" algn="ctr" rtl="0">
              <a:spcBef>
                <a:spcPts val="0"/>
              </a:spcBef>
              <a:spcAft>
                <a:spcPts val="0"/>
              </a:spcAft>
              <a:buClr>
                <a:schemeClr val="accent1"/>
              </a:buClr>
              <a:buSzPts val="2000"/>
              <a:buNone/>
              <a:defRPr sz="2667">
                <a:solidFill>
                  <a:schemeClr val="accent1"/>
                </a:solidFill>
              </a:defRPr>
            </a:lvl9pPr>
          </a:lstStyle>
          <a:p>
            <a:endParaRPr/>
          </a:p>
        </p:txBody>
      </p:sp>
      <p:sp>
        <p:nvSpPr>
          <p:cNvPr id="2113" name="Google Shape;2113;p33"/>
          <p:cNvSpPr txBox="1">
            <a:spLocks noGrp="1"/>
          </p:cNvSpPr>
          <p:nvPr>
            <p:ph type="subTitle" idx="1"/>
          </p:nvPr>
        </p:nvSpPr>
        <p:spPr>
          <a:xfrm>
            <a:off x="6764417" y="4882875"/>
            <a:ext cx="30904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2133"/>
              </a:spcBef>
              <a:spcAft>
                <a:spcPts val="0"/>
              </a:spcAft>
              <a:buClr>
                <a:schemeClr val="accent1"/>
              </a:buClr>
              <a:buSzPts val="1400"/>
              <a:buNone/>
              <a:defRPr>
                <a:solidFill>
                  <a:schemeClr val="accent1"/>
                </a:solidFill>
              </a:defRPr>
            </a:lvl3pPr>
            <a:lvl4pPr lvl="3" algn="ctr" rtl="0">
              <a:spcBef>
                <a:spcPts val="2133"/>
              </a:spcBef>
              <a:spcAft>
                <a:spcPts val="0"/>
              </a:spcAft>
              <a:buClr>
                <a:schemeClr val="accent1"/>
              </a:buClr>
              <a:buSzPts val="1400"/>
              <a:buNone/>
              <a:defRPr>
                <a:solidFill>
                  <a:schemeClr val="accent1"/>
                </a:solidFill>
              </a:defRPr>
            </a:lvl4pPr>
            <a:lvl5pPr lvl="4" algn="ctr" rtl="0">
              <a:spcBef>
                <a:spcPts val="2133"/>
              </a:spcBef>
              <a:spcAft>
                <a:spcPts val="0"/>
              </a:spcAft>
              <a:buClr>
                <a:schemeClr val="accent1"/>
              </a:buClr>
              <a:buSzPts val="1400"/>
              <a:buNone/>
              <a:defRPr>
                <a:solidFill>
                  <a:schemeClr val="accent1"/>
                </a:solidFill>
              </a:defRPr>
            </a:lvl5pPr>
            <a:lvl6pPr lvl="5" algn="ctr" rtl="0">
              <a:spcBef>
                <a:spcPts val="2133"/>
              </a:spcBef>
              <a:spcAft>
                <a:spcPts val="0"/>
              </a:spcAft>
              <a:buClr>
                <a:schemeClr val="accent1"/>
              </a:buClr>
              <a:buSzPts val="1400"/>
              <a:buNone/>
              <a:defRPr>
                <a:solidFill>
                  <a:schemeClr val="accent1"/>
                </a:solidFill>
              </a:defRPr>
            </a:lvl6pPr>
            <a:lvl7pPr lvl="6" algn="ctr" rtl="0">
              <a:spcBef>
                <a:spcPts val="2133"/>
              </a:spcBef>
              <a:spcAft>
                <a:spcPts val="0"/>
              </a:spcAft>
              <a:buClr>
                <a:schemeClr val="accent1"/>
              </a:buClr>
              <a:buSzPts val="1400"/>
              <a:buNone/>
              <a:defRPr>
                <a:solidFill>
                  <a:schemeClr val="accent1"/>
                </a:solidFill>
              </a:defRPr>
            </a:lvl7pPr>
            <a:lvl8pPr lvl="7" algn="ctr" rtl="0">
              <a:spcBef>
                <a:spcPts val="2133"/>
              </a:spcBef>
              <a:spcAft>
                <a:spcPts val="0"/>
              </a:spcAft>
              <a:buClr>
                <a:schemeClr val="accent1"/>
              </a:buClr>
              <a:buSzPts val="1400"/>
              <a:buNone/>
              <a:defRPr>
                <a:solidFill>
                  <a:schemeClr val="accent1"/>
                </a:solidFill>
              </a:defRPr>
            </a:lvl8pPr>
            <a:lvl9pPr lvl="8" algn="ctr" rtl="0">
              <a:spcBef>
                <a:spcPts val="2133"/>
              </a:spcBef>
              <a:spcAft>
                <a:spcPts val="2133"/>
              </a:spcAft>
              <a:buClr>
                <a:schemeClr val="accent1"/>
              </a:buClr>
              <a:buSzPts val="1400"/>
              <a:buNone/>
              <a:defRPr>
                <a:solidFill>
                  <a:schemeClr val="accent1"/>
                </a:solidFill>
              </a:defRPr>
            </a:lvl9pPr>
          </a:lstStyle>
          <a:p>
            <a:endParaRPr/>
          </a:p>
        </p:txBody>
      </p:sp>
      <p:sp>
        <p:nvSpPr>
          <p:cNvPr id="2114" name="Google Shape;2114;p33"/>
          <p:cNvSpPr txBox="1">
            <a:spLocks noGrp="1"/>
          </p:cNvSpPr>
          <p:nvPr>
            <p:ph type="title" idx="2"/>
          </p:nvPr>
        </p:nvSpPr>
        <p:spPr>
          <a:xfrm>
            <a:off x="2247351" y="4309833"/>
            <a:ext cx="3270000" cy="74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2400">
                <a:solidFill>
                  <a:schemeClr val="accent1"/>
                </a:solidFill>
              </a:defRPr>
            </a:lvl1pPr>
            <a:lvl2pPr lvl="1" algn="ctr" rtl="0">
              <a:spcBef>
                <a:spcPts val="0"/>
              </a:spcBef>
              <a:spcAft>
                <a:spcPts val="0"/>
              </a:spcAft>
              <a:buClr>
                <a:schemeClr val="accent1"/>
              </a:buClr>
              <a:buSzPts val="2000"/>
              <a:buNone/>
              <a:defRPr sz="2667">
                <a:solidFill>
                  <a:schemeClr val="accent1"/>
                </a:solidFill>
              </a:defRPr>
            </a:lvl2pPr>
            <a:lvl3pPr lvl="2" algn="ctr" rtl="0">
              <a:spcBef>
                <a:spcPts val="0"/>
              </a:spcBef>
              <a:spcAft>
                <a:spcPts val="0"/>
              </a:spcAft>
              <a:buClr>
                <a:schemeClr val="accent1"/>
              </a:buClr>
              <a:buSzPts val="2000"/>
              <a:buNone/>
              <a:defRPr sz="2667">
                <a:solidFill>
                  <a:schemeClr val="accent1"/>
                </a:solidFill>
              </a:defRPr>
            </a:lvl3pPr>
            <a:lvl4pPr lvl="3" algn="ctr" rtl="0">
              <a:spcBef>
                <a:spcPts val="0"/>
              </a:spcBef>
              <a:spcAft>
                <a:spcPts val="0"/>
              </a:spcAft>
              <a:buClr>
                <a:schemeClr val="accent1"/>
              </a:buClr>
              <a:buSzPts val="2000"/>
              <a:buNone/>
              <a:defRPr sz="2667">
                <a:solidFill>
                  <a:schemeClr val="accent1"/>
                </a:solidFill>
              </a:defRPr>
            </a:lvl4pPr>
            <a:lvl5pPr lvl="4" algn="ctr" rtl="0">
              <a:spcBef>
                <a:spcPts val="0"/>
              </a:spcBef>
              <a:spcAft>
                <a:spcPts val="0"/>
              </a:spcAft>
              <a:buClr>
                <a:schemeClr val="accent1"/>
              </a:buClr>
              <a:buSzPts val="2000"/>
              <a:buNone/>
              <a:defRPr sz="2667">
                <a:solidFill>
                  <a:schemeClr val="accent1"/>
                </a:solidFill>
              </a:defRPr>
            </a:lvl5pPr>
            <a:lvl6pPr lvl="5" algn="ctr" rtl="0">
              <a:spcBef>
                <a:spcPts val="0"/>
              </a:spcBef>
              <a:spcAft>
                <a:spcPts val="0"/>
              </a:spcAft>
              <a:buClr>
                <a:schemeClr val="accent1"/>
              </a:buClr>
              <a:buSzPts val="2000"/>
              <a:buNone/>
              <a:defRPr sz="2667">
                <a:solidFill>
                  <a:schemeClr val="accent1"/>
                </a:solidFill>
              </a:defRPr>
            </a:lvl6pPr>
            <a:lvl7pPr lvl="6" algn="ctr" rtl="0">
              <a:spcBef>
                <a:spcPts val="0"/>
              </a:spcBef>
              <a:spcAft>
                <a:spcPts val="0"/>
              </a:spcAft>
              <a:buClr>
                <a:schemeClr val="accent1"/>
              </a:buClr>
              <a:buSzPts val="2000"/>
              <a:buNone/>
              <a:defRPr sz="2667">
                <a:solidFill>
                  <a:schemeClr val="accent1"/>
                </a:solidFill>
              </a:defRPr>
            </a:lvl7pPr>
            <a:lvl8pPr lvl="7" algn="ctr" rtl="0">
              <a:spcBef>
                <a:spcPts val="0"/>
              </a:spcBef>
              <a:spcAft>
                <a:spcPts val="0"/>
              </a:spcAft>
              <a:buClr>
                <a:schemeClr val="accent1"/>
              </a:buClr>
              <a:buSzPts val="2000"/>
              <a:buNone/>
              <a:defRPr sz="2667">
                <a:solidFill>
                  <a:schemeClr val="accent1"/>
                </a:solidFill>
              </a:defRPr>
            </a:lvl8pPr>
            <a:lvl9pPr lvl="8" algn="ctr" rtl="0">
              <a:spcBef>
                <a:spcPts val="0"/>
              </a:spcBef>
              <a:spcAft>
                <a:spcPts val="0"/>
              </a:spcAft>
              <a:buClr>
                <a:schemeClr val="accent1"/>
              </a:buClr>
              <a:buSzPts val="2000"/>
              <a:buNone/>
              <a:defRPr sz="2667">
                <a:solidFill>
                  <a:schemeClr val="accent1"/>
                </a:solidFill>
              </a:defRPr>
            </a:lvl9pPr>
          </a:lstStyle>
          <a:p>
            <a:endParaRPr/>
          </a:p>
        </p:txBody>
      </p:sp>
      <p:sp>
        <p:nvSpPr>
          <p:cNvPr id="2115" name="Google Shape;2115;p33"/>
          <p:cNvSpPr txBox="1">
            <a:spLocks noGrp="1"/>
          </p:cNvSpPr>
          <p:nvPr>
            <p:ph type="subTitle" idx="3"/>
          </p:nvPr>
        </p:nvSpPr>
        <p:spPr>
          <a:xfrm>
            <a:off x="2337151" y="4882875"/>
            <a:ext cx="3090400" cy="8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2133"/>
              </a:spcBef>
              <a:spcAft>
                <a:spcPts val="0"/>
              </a:spcAft>
              <a:buClr>
                <a:schemeClr val="accent1"/>
              </a:buClr>
              <a:buSzPts val="1400"/>
              <a:buNone/>
              <a:defRPr>
                <a:solidFill>
                  <a:schemeClr val="accent1"/>
                </a:solidFill>
              </a:defRPr>
            </a:lvl3pPr>
            <a:lvl4pPr lvl="3" algn="ctr" rtl="0">
              <a:spcBef>
                <a:spcPts val="2133"/>
              </a:spcBef>
              <a:spcAft>
                <a:spcPts val="0"/>
              </a:spcAft>
              <a:buClr>
                <a:schemeClr val="accent1"/>
              </a:buClr>
              <a:buSzPts val="1400"/>
              <a:buNone/>
              <a:defRPr>
                <a:solidFill>
                  <a:schemeClr val="accent1"/>
                </a:solidFill>
              </a:defRPr>
            </a:lvl4pPr>
            <a:lvl5pPr lvl="4" algn="ctr" rtl="0">
              <a:spcBef>
                <a:spcPts val="2133"/>
              </a:spcBef>
              <a:spcAft>
                <a:spcPts val="0"/>
              </a:spcAft>
              <a:buClr>
                <a:schemeClr val="accent1"/>
              </a:buClr>
              <a:buSzPts val="1400"/>
              <a:buNone/>
              <a:defRPr>
                <a:solidFill>
                  <a:schemeClr val="accent1"/>
                </a:solidFill>
              </a:defRPr>
            </a:lvl5pPr>
            <a:lvl6pPr lvl="5" algn="ctr" rtl="0">
              <a:spcBef>
                <a:spcPts val="2133"/>
              </a:spcBef>
              <a:spcAft>
                <a:spcPts val="0"/>
              </a:spcAft>
              <a:buClr>
                <a:schemeClr val="accent1"/>
              </a:buClr>
              <a:buSzPts val="1400"/>
              <a:buNone/>
              <a:defRPr>
                <a:solidFill>
                  <a:schemeClr val="accent1"/>
                </a:solidFill>
              </a:defRPr>
            </a:lvl6pPr>
            <a:lvl7pPr lvl="6" algn="ctr" rtl="0">
              <a:spcBef>
                <a:spcPts val="2133"/>
              </a:spcBef>
              <a:spcAft>
                <a:spcPts val="0"/>
              </a:spcAft>
              <a:buClr>
                <a:schemeClr val="accent1"/>
              </a:buClr>
              <a:buSzPts val="1400"/>
              <a:buNone/>
              <a:defRPr>
                <a:solidFill>
                  <a:schemeClr val="accent1"/>
                </a:solidFill>
              </a:defRPr>
            </a:lvl7pPr>
            <a:lvl8pPr lvl="7" algn="ctr" rtl="0">
              <a:spcBef>
                <a:spcPts val="2133"/>
              </a:spcBef>
              <a:spcAft>
                <a:spcPts val="0"/>
              </a:spcAft>
              <a:buClr>
                <a:schemeClr val="accent1"/>
              </a:buClr>
              <a:buSzPts val="1400"/>
              <a:buNone/>
              <a:defRPr>
                <a:solidFill>
                  <a:schemeClr val="accent1"/>
                </a:solidFill>
              </a:defRPr>
            </a:lvl8pPr>
            <a:lvl9pPr lvl="8" algn="ctr" rtl="0">
              <a:spcBef>
                <a:spcPts val="2133"/>
              </a:spcBef>
              <a:spcAft>
                <a:spcPts val="2133"/>
              </a:spcAft>
              <a:buClr>
                <a:schemeClr val="accent1"/>
              </a:buClr>
              <a:buSzPts val="1400"/>
              <a:buNone/>
              <a:defRPr>
                <a:solidFill>
                  <a:schemeClr val="accent1"/>
                </a:solidFill>
              </a:defRPr>
            </a:lvl9pPr>
          </a:lstStyle>
          <a:p>
            <a:endParaRPr/>
          </a:p>
        </p:txBody>
      </p:sp>
      <p:sp>
        <p:nvSpPr>
          <p:cNvPr id="2116" name="Google Shape;2116;p33"/>
          <p:cNvSpPr/>
          <p:nvPr/>
        </p:nvSpPr>
        <p:spPr>
          <a:xfrm>
            <a:off x="-493767" y="-302309"/>
            <a:ext cx="3368904" cy="2978749"/>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117" name="Google Shape;2117;p33"/>
          <p:cNvGrpSpPr/>
          <p:nvPr/>
        </p:nvGrpSpPr>
        <p:grpSpPr>
          <a:xfrm>
            <a:off x="1494283" y="-376772"/>
            <a:ext cx="2356736" cy="1856685"/>
            <a:chOff x="2533100" y="1212175"/>
            <a:chExt cx="1066075" cy="839825"/>
          </a:xfrm>
        </p:grpSpPr>
        <p:sp>
          <p:nvSpPr>
            <p:cNvPr id="2118" name="Google Shape;2118;p33"/>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19" name="Google Shape;2119;p33"/>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0" name="Google Shape;2120;p33"/>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1" name="Google Shape;2121;p33"/>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2" name="Google Shape;2122;p33"/>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3" name="Google Shape;2123;p33"/>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4" name="Google Shape;2124;p33"/>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5" name="Google Shape;2125;p33"/>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6" name="Google Shape;2126;p33"/>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7" name="Google Shape;2127;p33"/>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8" name="Google Shape;2128;p33"/>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9" name="Google Shape;2129;p33"/>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0" name="Google Shape;2130;p33"/>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1" name="Google Shape;2131;p33"/>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2" name="Google Shape;2132;p33"/>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3" name="Google Shape;2133;p33"/>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4" name="Google Shape;2134;p33"/>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5" name="Google Shape;2135;p33"/>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6" name="Google Shape;2136;p33"/>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7" name="Google Shape;2137;p33"/>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8" name="Google Shape;2138;p33"/>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139" name="Google Shape;2139;p33"/>
          <p:cNvGrpSpPr/>
          <p:nvPr/>
        </p:nvGrpSpPr>
        <p:grpSpPr>
          <a:xfrm>
            <a:off x="9660274" y="5707705"/>
            <a:ext cx="3020405" cy="1708587"/>
            <a:chOff x="3260100" y="4040200"/>
            <a:chExt cx="1579600" cy="893550"/>
          </a:xfrm>
        </p:grpSpPr>
        <p:sp>
          <p:nvSpPr>
            <p:cNvPr id="2140" name="Google Shape;2140;p33"/>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1" name="Google Shape;2141;p33"/>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2" name="Google Shape;2142;p33"/>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3" name="Google Shape;2143;p33"/>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4" name="Google Shape;2144;p33"/>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5" name="Google Shape;2145;p33"/>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6" name="Google Shape;2146;p33"/>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7" name="Google Shape;2147;p33"/>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8" name="Google Shape;2148;p33"/>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9" name="Google Shape;2149;p33"/>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0" name="Google Shape;2150;p33"/>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1" name="Google Shape;2151;p33"/>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2" name="Google Shape;2152;p33"/>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3" name="Google Shape;2153;p33"/>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4" name="Google Shape;2154;p33"/>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5" name="Google Shape;2155;p33"/>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6" name="Google Shape;2156;p33"/>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7" name="Google Shape;2157;p33"/>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8" name="Google Shape;2158;p33"/>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9" name="Google Shape;2159;p33"/>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0" name="Google Shape;2160;p33"/>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1" name="Google Shape;2161;p33"/>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2" name="Google Shape;2162;p33"/>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3" name="Google Shape;2163;p33"/>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4" name="Google Shape;2164;p33"/>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5" name="Google Shape;2165;p33"/>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6" name="Google Shape;2166;p33"/>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167" name="Google Shape;2167;p33"/>
          <p:cNvGrpSpPr/>
          <p:nvPr/>
        </p:nvGrpSpPr>
        <p:grpSpPr>
          <a:xfrm rot="8219760">
            <a:off x="179747" y="67261"/>
            <a:ext cx="1216328" cy="1304140"/>
            <a:chOff x="1721175" y="2665325"/>
            <a:chExt cx="809625" cy="868075"/>
          </a:xfrm>
        </p:grpSpPr>
        <p:sp>
          <p:nvSpPr>
            <p:cNvPr id="2168" name="Google Shape;2168;p33"/>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9" name="Google Shape;2169;p33"/>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0" name="Google Shape;2170;p33"/>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1" name="Google Shape;2171;p33"/>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2" name="Google Shape;2172;p33"/>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3" name="Google Shape;2173;p33"/>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174" name="Google Shape;2174;p33"/>
          <p:cNvSpPr/>
          <p:nvPr/>
        </p:nvSpPr>
        <p:spPr>
          <a:xfrm>
            <a:off x="8378713" y="-457299"/>
            <a:ext cx="4160056" cy="2948327"/>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175" name="Google Shape;2175;p33"/>
          <p:cNvGrpSpPr/>
          <p:nvPr/>
        </p:nvGrpSpPr>
        <p:grpSpPr>
          <a:xfrm rot="-4621886">
            <a:off x="-252943" y="5615840"/>
            <a:ext cx="2081700" cy="2277992"/>
            <a:chOff x="3095850" y="2740875"/>
            <a:chExt cx="1972838" cy="1216700"/>
          </a:xfrm>
        </p:grpSpPr>
        <p:sp>
          <p:nvSpPr>
            <p:cNvPr id="2176" name="Google Shape;2176;p33"/>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7" name="Google Shape;2177;p33"/>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8" name="Google Shape;2178;p33"/>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9" name="Google Shape;2179;p33"/>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0" name="Google Shape;2180;p33"/>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181" name="Google Shape;2181;p33"/>
          <p:cNvGrpSpPr/>
          <p:nvPr/>
        </p:nvGrpSpPr>
        <p:grpSpPr>
          <a:xfrm rot="659021">
            <a:off x="9283287" y="383347"/>
            <a:ext cx="2350908" cy="1841584"/>
            <a:chOff x="3495050" y="1152875"/>
            <a:chExt cx="1082275" cy="847800"/>
          </a:xfrm>
        </p:grpSpPr>
        <p:sp>
          <p:nvSpPr>
            <p:cNvPr id="2182" name="Google Shape;2182;p33"/>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3" name="Google Shape;2183;p33"/>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4" name="Google Shape;2184;p33"/>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5" name="Google Shape;2185;p33"/>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6" name="Google Shape;2186;p33"/>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7" name="Google Shape;2187;p33"/>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8" name="Google Shape;2188;p33"/>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9" name="Google Shape;2189;p33"/>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190" name="Google Shape;2190;p33"/>
          <p:cNvGrpSpPr/>
          <p:nvPr/>
        </p:nvGrpSpPr>
        <p:grpSpPr>
          <a:xfrm rot="-7942932">
            <a:off x="10754122" y="104917"/>
            <a:ext cx="1127521" cy="1108724"/>
            <a:chOff x="4452350" y="1286250"/>
            <a:chExt cx="700275" cy="688600"/>
          </a:xfrm>
        </p:grpSpPr>
        <p:sp>
          <p:nvSpPr>
            <p:cNvPr id="2191" name="Google Shape;2191;p33"/>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2" name="Google Shape;2192;p33"/>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3" name="Google Shape;2193;p33"/>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4" name="Google Shape;2194;p33"/>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5" name="Google Shape;2195;p33"/>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6" name="Google Shape;2196;p33"/>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7" name="Google Shape;2197;p33"/>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8" name="Google Shape;2198;p33"/>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9" name="Google Shape;2199;p33"/>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0" name="Google Shape;2200;p33"/>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1" name="Google Shape;2201;p33"/>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2" name="Google Shape;2202;p33"/>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3" name="Google Shape;2203;p33"/>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204" name="Google Shape;2204;p33"/>
          <p:cNvGrpSpPr/>
          <p:nvPr/>
        </p:nvGrpSpPr>
        <p:grpSpPr>
          <a:xfrm rot="-1947867">
            <a:off x="1960942" y="5670615"/>
            <a:ext cx="333503" cy="1146251"/>
            <a:chOff x="4871700" y="1797250"/>
            <a:chExt cx="319900" cy="1099500"/>
          </a:xfrm>
        </p:grpSpPr>
        <p:sp>
          <p:nvSpPr>
            <p:cNvPr id="2205" name="Google Shape;2205;p33"/>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6" name="Google Shape;2206;p33"/>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7" name="Google Shape;2207;p33"/>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8" name="Google Shape;2208;p33"/>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9" name="Google Shape;2209;p33"/>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0" name="Google Shape;2210;p33"/>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1" name="Google Shape;2211;p33"/>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2" name="Google Shape;2212;p33"/>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3" name="Google Shape;2213;p33"/>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4" name="Google Shape;2214;p33"/>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5" name="Google Shape;2215;p33"/>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6" name="Google Shape;2216;p33"/>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7" name="Google Shape;2217;p33"/>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8" name="Google Shape;2218;p33"/>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219" name="Google Shape;2219;p33"/>
          <p:cNvSpPr txBox="1">
            <a:spLocks noGrp="1"/>
          </p:cNvSpPr>
          <p:nvPr>
            <p:ph type="title" idx="4"/>
          </p:nvPr>
        </p:nvSpPr>
        <p:spPr>
          <a:xfrm>
            <a:off x="415600" y="593367"/>
            <a:ext cx="11360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None/>
              <a:defRPr>
                <a:solidFill>
                  <a:schemeClr val="accent1"/>
                </a:solidFill>
              </a:defRPr>
            </a:lvl1pPr>
            <a:lvl2pPr lvl="1" algn="ctr" rtl="0">
              <a:lnSpc>
                <a:spcPct val="100000"/>
              </a:lnSpc>
              <a:spcBef>
                <a:spcPts val="0"/>
              </a:spcBef>
              <a:spcAft>
                <a:spcPts val="0"/>
              </a:spcAft>
              <a:buClr>
                <a:schemeClr val="accent1"/>
              </a:buClr>
              <a:buSzPts val="2800"/>
              <a:buNone/>
              <a:defRPr>
                <a:solidFill>
                  <a:schemeClr val="accent1"/>
                </a:solidFill>
              </a:defRPr>
            </a:lvl2pPr>
            <a:lvl3pPr lvl="2" algn="ctr" rtl="0">
              <a:lnSpc>
                <a:spcPct val="100000"/>
              </a:lnSpc>
              <a:spcBef>
                <a:spcPts val="0"/>
              </a:spcBef>
              <a:spcAft>
                <a:spcPts val="0"/>
              </a:spcAft>
              <a:buClr>
                <a:schemeClr val="accent1"/>
              </a:buClr>
              <a:buSzPts val="2800"/>
              <a:buNone/>
              <a:defRPr>
                <a:solidFill>
                  <a:schemeClr val="accent1"/>
                </a:solidFill>
              </a:defRPr>
            </a:lvl3pPr>
            <a:lvl4pPr lvl="3" algn="ctr" rtl="0">
              <a:lnSpc>
                <a:spcPct val="100000"/>
              </a:lnSpc>
              <a:spcBef>
                <a:spcPts val="0"/>
              </a:spcBef>
              <a:spcAft>
                <a:spcPts val="0"/>
              </a:spcAft>
              <a:buClr>
                <a:schemeClr val="accent1"/>
              </a:buClr>
              <a:buSzPts val="2800"/>
              <a:buNone/>
              <a:defRPr>
                <a:solidFill>
                  <a:schemeClr val="accent1"/>
                </a:solidFill>
              </a:defRPr>
            </a:lvl4pPr>
            <a:lvl5pPr lvl="4" algn="ctr" rtl="0">
              <a:lnSpc>
                <a:spcPct val="100000"/>
              </a:lnSpc>
              <a:spcBef>
                <a:spcPts val="0"/>
              </a:spcBef>
              <a:spcAft>
                <a:spcPts val="0"/>
              </a:spcAft>
              <a:buClr>
                <a:schemeClr val="accent1"/>
              </a:buClr>
              <a:buSzPts val="2800"/>
              <a:buNone/>
              <a:defRPr>
                <a:solidFill>
                  <a:schemeClr val="accent1"/>
                </a:solidFill>
              </a:defRPr>
            </a:lvl5pPr>
            <a:lvl6pPr lvl="5" algn="ctr" rtl="0">
              <a:lnSpc>
                <a:spcPct val="100000"/>
              </a:lnSpc>
              <a:spcBef>
                <a:spcPts val="0"/>
              </a:spcBef>
              <a:spcAft>
                <a:spcPts val="0"/>
              </a:spcAft>
              <a:buClr>
                <a:schemeClr val="accent1"/>
              </a:buClr>
              <a:buSzPts val="2800"/>
              <a:buNone/>
              <a:defRPr>
                <a:solidFill>
                  <a:schemeClr val="accent1"/>
                </a:solidFill>
              </a:defRPr>
            </a:lvl6pPr>
            <a:lvl7pPr lvl="6" algn="ctr" rtl="0">
              <a:lnSpc>
                <a:spcPct val="100000"/>
              </a:lnSpc>
              <a:spcBef>
                <a:spcPts val="0"/>
              </a:spcBef>
              <a:spcAft>
                <a:spcPts val="0"/>
              </a:spcAft>
              <a:buClr>
                <a:schemeClr val="accent1"/>
              </a:buClr>
              <a:buSzPts val="2800"/>
              <a:buNone/>
              <a:defRPr>
                <a:solidFill>
                  <a:schemeClr val="accent1"/>
                </a:solidFill>
              </a:defRPr>
            </a:lvl7pPr>
            <a:lvl8pPr lvl="7" algn="ctr" rtl="0">
              <a:lnSpc>
                <a:spcPct val="100000"/>
              </a:lnSpc>
              <a:spcBef>
                <a:spcPts val="0"/>
              </a:spcBef>
              <a:spcAft>
                <a:spcPts val="0"/>
              </a:spcAft>
              <a:buClr>
                <a:schemeClr val="accent1"/>
              </a:buClr>
              <a:buSzPts val="2800"/>
              <a:buNone/>
              <a:defRPr>
                <a:solidFill>
                  <a:schemeClr val="accent1"/>
                </a:solidFill>
              </a:defRPr>
            </a:lvl8pPr>
            <a:lvl9pPr lvl="8" algn="ctr" rtl="0">
              <a:lnSpc>
                <a:spcPct val="100000"/>
              </a:lnSpc>
              <a:spcBef>
                <a:spcPts val="0"/>
              </a:spcBef>
              <a:spcAft>
                <a:spcPts val="0"/>
              </a:spcAft>
              <a:buClr>
                <a:schemeClr val="accent1"/>
              </a:buClr>
              <a:buSzPts val="2800"/>
              <a:buNone/>
              <a:defRPr>
                <a:solidFill>
                  <a:schemeClr val="accent1"/>
                </a:solidFill>
              </a:defRPr>
            </a:lvl9pPr>
          </a:lstStyle>
          <a:p>
            <a:endParaRPr/>
          </a:p>
        </p:txBody>
      </p:sp>
    </p:spTree>
    <p:extLst>
      <p:ext uri="{BB962C8B-B14F-4D97-AF65-F5344CB8AC3E}">
        <p14:creationId xmlns:p14="http://schemas.microsoft.com/office/powerpoint/2010/main" val="35544283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1">
  <p:cSld name="Title only 11">
    <p:spTree>
      <p:nvGrpSpPr>
        <p:cNvPr id="1" name="Shape 2316"/>
        <p:cNvGrpSpPr/>
        <p:nvPr/>
      </p:nvGrpSpPr>
      <p:grpSpPr>
        <a:xfrm>
          <a:off x="0" y="0"/>
          <a:ext cx="0" cy="0"/>
          <a:chOff x="0" y="0"/>
          <a:chExt cx="0" cy="0"/>
        </a:xfrm>
      </p:grpSpPr>
      <p:sp>
        <p:nvSpPr>
          <p:cNvPr id="2317" name="Google Shape;2317;p35"/>
          <p:cNvSpPr/>
          <p:nvPr/>
        </p:nvSpPr>
        <p:spPr>
          <a:xfrm>
            <a:off x="-567165" y="-506766"/>
            <a:ext cx="2995609" cy="2452420"/>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318" name="Google Shape;2318;p35"/>
          <p:cNvSpPr/>
          <p:nvPr/>
        </p:nvSpPr>
        <p:spPr>
          <a:xfrm>
            <a:off x="10132403" y="-331447"/>
            <a:ext cx="2745452" cy="1945765"/>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319" name="Google Shape;2319;p35"/>
          <p:cNvSpPr/>
          <p:nvPr/>
        </p:nvSpPr>
        <p:spPr>
          <a:xfrm rot="10800000">
            <a:off x="10437168" y="4834419"/>
            <a:ext cx="2586089" cy="228659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320" name="Google Shape;2320;p35"/>
          <p:cNvGrpSpPr/>
          <p:nvPr/>
        </p:nvGrpSpPr>
        <p:grpSpPr>
          <a:xfrm rot="10800000">
            <a:off x="10122885" y="5854885"/>
            <a:ext cx="1607072" cy="1266120"/>
            <a:chOff x="2533100" y="1212175"/>
            <a:chExt cx="1066075" cy="839825"/>
          </a:xfrm>
        </p:grpSpPr>
        <p:sp>
          <p:nvSpPr>
            <p:cNvPr id="2321" name="Google Shape;2321;p35"/>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2" name="Google Shape;2322;p35"/>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3" name="Google Shape;2323;p35"/>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4" name="Google Shape;2324;p35"/>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5" name="Google Shape;2325;p35"/>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6" name="Google Shape;2326;p35"/>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7" name="Google Shape;2327;p35"/>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8" name="Google Shape;2328;p35"/>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9" name="Google Shape;2329;p35"/>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0" name="Google Shape;2330;p35"/>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1" name="Google Shape;2331;p35"/>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2" name="Google Shape;2332;p35"/>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3" name="Google Shape;2333;p35"/>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4" name="Google Shape;2334;p35"/>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5" name="Google Shape;2335;p35"/>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6" name="Google Shape;2336;p35"/>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7" name="Google Shape;2337;p35"/>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8" name="Google Shape;2338;p35"/>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9" name="Google Shape;2339;p35"/>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0" name="Google Shape;2340;p35"/>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1" name="Google Shape;2341;p35"/>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342" name="Google Shape;2342;p35"/>
          <p:cNvSpPr/>
          <p:nvPr/>
        </p:nvSpPr>
        <p:spPr>
          <a:xfrm rot="10800000">
            <a:off x="-421763" y="5165778"/>
            <a:ext cx="2745452" cy="1945765"/>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343" name="Google Shape;2343;p35"/>
          <p:cNvGrpSpPr/>
          <p:nvPr/>
        </p:nvGrpSpPr>
        <p:grpSpPr>
          <a:xfrm rot="2857198">
            <a:off x="205268" y="5741286"/>
            <a:ext cx="947489" cy="931693"/>
            <a:chOff x="4452350" y="1286250"/>
            <a:chExt cx="700275" cy="688600"/>
          </a:xfrm>
        </p:grpSpPr>
        <p:sp>
          <p:nvSpPr>
            <p:cNvPr id="2344" name="Google Shape;2344;p35"/>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5" name="Google Shape;2345;p35"/>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6" name="Google Shape;2346;p35"/>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7" name="Google Shape;2347;p35"/>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8" name="Google Shape;2348;p35"/>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9" name="Google Shape;2349;p35"/>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0" name="Google Shape;2350;p35"/>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1" name="Google Shape;2351;p35"/>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2" name="Google Shape;2352;p35"/>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3" name="Google Shape;2353;p35"/>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4" name="Google Shape;2354;p35"/>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5" name="Google Shape;2355;p35"/>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6" name="Google Shape;2356;p35"/>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357" name="Google Shape;2357;p35"/>
          <p:cNvGrpSpPr/>
          <p:nvPr/>
        </p:nvGrpSpPr>
        <p:grpSpPr>
          <a:xfrm rot="10800000">
            <a:off x="-567165" y="-170475"/>
            <a:ext cx="3154961" cy="1945747"/>
            <a:chOff x="3095850" y="2740875"/>
            <a:chExt cx="1972838" cy="1216700"/>
          </a:xfrm>
        </p:grpSpPr>
        <p:sp>
          <p:nvSpPr>
            <p:cNvPr id="2358" name="Google Shape;2358;p35"/>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9" name="Google Shape;2359;p35"/>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60" name="Google Shape;2360;p35"/>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61" name="Google Shape;2361;p35"/>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62" name="Google Shape;2362;p35"/>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363" name="Google Shape;2363;p35"/>
          <p:cNvSpPr txBox="1">
            <a:spLocks noGrp="1"/>
          </p:cNvSpPr>
          <p:nvPr>
            <p:ph type="title"/>
          </p:nvPr>
        </p:nvSpPr>
        <p:spPr>
          <a:xfrm>
            <a:off x="415600" y="593367"/>
            <a:ext cx="11360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None/>
              <a:defRPr>
                <a:solidFill>
                  <a:schemeClr val="accent1"/>
                </a:solidFill>
              </a:defRPr>
            </a:lvl1pPr>
            <a:lvl2pPr lvl="1" algn="ctr" rtl="0">
              <a:lnSpc>
                <a:spcPct val="100000"/>
              </a:lnSpc>
              <a:spcBef>
                <a:spcPts val="0"/>
              </a:spcBef>
              <a:spcAft>
                <a:spcPts val="0"/>
              </a:spcAft>
              <a:buClr>
                <a:schemeClr val="accent1"/>
              </a:buClr>
              <a:buSzPts val="2800"/>
              <a:buNone/>
              <a:defRPr>
                <a:solidFill>
                  <a:schemeClr val="accent1"/>
                </a:solidFill>
              </a:defRPr>
            </a:lvl2pPr>
            <a:lvl3pPr lvl="2" algn="ctr" rtl="0">
              <a:lnSpc>
                <a:spcPct val="100000"/>
              </a:lnSpc>
              <a:spcBef>
                <a:spcPts val="0"/>
              </a:spcBef>
              <a:spcAft>
                <a:spcPts val="0"/>
              </a:spcAft>
              <a:buClr>
                <a:schemeClr val="accent1"/>
              </a:buClr>
              <a:buSzPts val="2800"/>
              <a:buNone/>
              <a:defRPr>
                <a:solidFill>
                  <a:schemeClr val="accent1"/>
                </a:solidFill>
              </a:defRPr>
            </a:lvl3pPr>
            <a:lvl4pPr lvl="3" algn="ctr" rtl="0">
              <a:lnSpc>
                <a:spcPct val="100000"/>
              </a:lnSpc>
              <a:spcBef>
                <a:spcPts val="0"/>
              </a:spcBef>
              <a:spcAft>
                <a:spcPts val="0"/>
              </a:spcAft>
              <a:buClr>
                <a:schemeClr val="accent1"/>
              </a:buClr>
              <a:buSzPts val="2800"/>
              <a:buNone/>
              <a:defRPr>
                <a:solidFill>
                  <a:schemeClr val="accent1"/>
                </a:solidFill>
              </a:defRPr>
            </a:lvl4pPr>
            <a:lvl5pPr lvl="4" algn="ctr" rtl="0">
              <a:lnSpc>
                <a:spcPct val="100000"/>
              </a:lnSpc>
              <a:spcBef>
                <a:spcPts val="0"/>
              </a:spcBef>
              <a:spcAft>
                <a:spcPts val="0"/>
              </a:spcAft>
              <a:buClr>
                <a:schemeClr val="accent1"/>
              </a:buClr>
              <a:buSzPts val="2800"/>
              <a:buNone/>
              <a:defRPr>
                <a:solidFill>
                  <a:schemeClr val="accent1"/>
                </a:solidFill>
              </a:defRPr>
            </a:lvl5pPr>
            <a:lvl6pPr lvl="5" algn="ctr" rtl="0">
              <a:lnSpc>
                <a:spcPct val="100000"/>
              </a:lnSpc>
              <a:spcBef>
                <a:spcPts val="0"/>
              </a:spcBef>
              <a:spcAft>
                <a:spcPts val="0"/>
              </a:spcAft>
              <a:buClr>
                <a:schemeClr val="accent1"/>
              </a:buClr>
              <a:buSzPts val="2800"/>
              <a:buNone/>
              <a:defRPr>
                <a:solidFill>
                  <a:schemeClr val="accent1"/>
                </a:solidFill>
              </a:defRPr>
            </a:lvl6pPr>
            <a:lvl7pPr lvl="6" algn="ctr" rtl="0">
              <a:lnSpc>
                <a:spcPct val="100000"/>
              </a:lnSpc>
              <a:spcBef>
                <a:spcPts val="0"/>
              </a:spcBef>
              <a:spcAft>
                <a:spcPts val="0"/>
              </a:spcAft>
              <a:buClr>
                <a:schemeClr val="accent1"/>
              </a:buClr>
              <a:buSzPts val="2800"/>
              <a:buNone/>
              <a:defRPr>
                <a:solidFill>
                  <a:schemeClr val="accent1"/>
                </a:solidFill>
              </a:defRPr>
            </a:lvl7pPr>
            <a:lvl8pPr lvl="7" algn="ctr" rtl="0">
              <a:lnSpc>
                <a:spcPct val="100000"/>
              </a:lnSpc>
              <a:spcBef>
                <a:spcPts val="0"/>
              </a:spcBef>
              <a:spcAft>
                <a:spcPts val="0"/>
              </a:spcAft>
              <a:buClr>
                <a:schemeClr val="accent1"/>
              </a:buClr>
              <a:buSzPts val="2800"/>
              <a:buNone/>
              <a:defRPr>
                <a:solidFill>
                  <a:schemeClr val="accent1"/>
                </a:solidFill>
              </a:defRPr>
            </a:lvl8pPr>
            <a:lvl9pPr lvl="8" algn="ctr" rtl="0">
              <a:lnSpc>
                <a:spcPct val="100000"/>
              </a:lnSpc>
              <a:spcBef>
                <a:spcPts val="0"/>
              </a:spcBef>
              <a:spcAft>
                <a:spcPts val="0"/>
              </a:spcAft>
              <a:buClr>
                <a:schemeClr val="accent1"/>
              </a:buClr>
              <a:buSzPts val="2800"/>
              <a:buNone/>
              <a:defRPr>
                <a:solidFill>
                  <a:schemeClr val="accent1"/>
                </a:solidFill>
              </a:defRPr>
            </a:lvl9pPr>
          </a:lstStyle>
          <a:p>
            <a:endParaRPr/>
          </a:p>
        </p:txBody>
      </p:sp>
    </p:spTree>
    <p:extLst>
      <p:ext uri="{BB962C8B-B14F-4D97-AF65-F5344CB8AC3E}">
        <p14:creationId xmlns:p14="http://schemas.microsoft.com/office/powerpoint/2010/main" val="1284091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8B03-F8FE-5552-CBC0-84CDEE945E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98A9C22-BA43-ADEF-DCBD-3A4897A58326}"/>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21/10/2025</a:t>
            </a:fld>
            <a:endParaRPr lang="vi-VN"/>
          </a:p>
        </p:txBody>
      </p:sp>
      <p:sp>
        <p:nvSpPr>
          <p:cNvPr id="4" name="Footer Placeholder 3">
            <a:extLst>
              <a:ext uri="{FF2B5EF4-FFF2-40B4-BE49-F238E27FC236}">
                <a16:creationId xmlns:a16="http://schemas.microsoft.com/office/drawing/2014/main" id="{71F60952-9300-4BC3-D0EA-AF71C1223FD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EB7F7341-C3D2-382A-97D9-28B769594904}"/>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283535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F0A92-1BCB-91C7-500B-CEC1C6C99F31}"/>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21/10/2025</a:t>
            </a:fld>
            <a:endParaRPr lang="vi-VN"/>
          </a:p>
        </p:txBody>
      </p:sp>
      <p:sp>
        <p:nvSpPr>
          <p:cNvPr id="3" name="Footer Placeholder 2">
            <a:extLst>
              <a:ext uri="{FF2B5EF4-FFF2-40B4-BE49-F238E27FC236}">
                <a16:creationId xmlns:a16="http://schemas.microsoft.com/office/drawing/2014/main" id="{BE779576-7EDB-76A6-F3F1-E9E5A96A40A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D3FA68AF-1283-D277-ACFA-16E03F812FDA}"/>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40802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7AB1-6E8A-D5D8-A94E-6BDB389631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F850879-54A5-8A38-37B5-101A25EA58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6CD31E2-BE74-5787-748B-491E2A3891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38190-87DC-F641-0240-9E224F28B490}"/>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21/10/2025</a:t>
            </a:fld>
            <a:endParaRPr lang="vi-VN"/>
          </a:p>
        </p:txBody>
      </p:sp>
      <p:sp>
        <p:nvSpPr>
          <p:cNvPr id="6" name="Footer Placeholder 5">
            <a:extLst>
              <a:ext uri="{FF2B5EF4-FFF2-40B4-BE49-F238E27FC236}">
                <a16:creationId xmlns:a16="http://schemas.microsoft.com/office/drawing/2014/main" id="{9928193E-F137-D215-8388-0C551930F6C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512CD49B-93FA-3BF6-0AAB-2A6FEA8C8E1A}"/>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07784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03D5-42D5-AA70-5889-F3FE37116F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458D19B-1CE1-C95A-E12A-4509E1CF4AA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E948A80-C1D8-86EB-4186-1713E837FD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3EA86-669F-3496-1DC8-C8DFD3BAE027}"/>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21/10/2025</a:t>
            </a:fld>
            <a:endParaRPr lang="vi-VN"/>
          </a:p>
        </p:txBody>
      </p:sp>
      <p:sp>
        <p:nvSpPr>
          <p:cNvPr id="6" name="Footer Placeholder 5">
            <a:extLst>
              <a:ext uri="{FF2B5EF4-FFF2-40B4-BE49-F238E27FC236}">
                <a16:creationId xmlns:a16="http://schemas.microsoft.com/office/drawing/2014/main" id="{B486272F-81B0-6B54-71F6-001938CF695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0C0291B-649F-19CA-CECA-42B7DBBC6D97}"/>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895768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ags" Target="../tags/tag1.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2FF6983D-A0EC-E743-CFC8-60523E090BC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pic>
        <p:nvPicPr>
          <p:cNvPr id="2" name="Picture 2">
            <a:extLst>
              <a:ext uri="{FF2B5EF4-FFF2-40B4-BE49-F238E27FC236}">
                <a16:creationId xmlns:a16="http://schemas.microsoft.com/office/drawing/2014/main" id="{C812DDC1-6042-08A8-4EF0-645C1BA50ACC}"/>
              </a:ext>
            </a:extLst>
          </p:cNvPr>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29683" t="26293" r="15300" b="18857"/>
          <a:stretch/>
        </p:blipFill>
        <p:spPr bwMode="auto">
          <a:xfrm>
            <a:off x="-1" y="0"/>
            <a:ext cx="1222917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1864D6E-11C1-7ED1-AE4E-BBB275C898E1}"/>
              </a:ext>
            </a:extLst>
          </p:cNvPr>
          <p:cNvPicPr>
            <a:picLocks noChangeAspect="1"/>
          </p:cNvPicPr>
          <p:nvPr userDrawn="1"/>
        </p:nvPicPr>
        <p:blipFill>
          <a:blip r:embed="rId15"/>
          <a:stretch>
            <a:fillRect/>
          </a:stretch>
        </p:blipFill>
        <p:spPr>
          <a:xfrm>
            <a:off x="-1" y="0"/>
            <a:ext cx="12189161" cy="6858000"/>
          </a:xfrm>
          <a:prstGeom prst="rect">
            <a:avLst/>
          </a:prstGeom>
        </p:spPr>
      </p:pic>
      <p:pic>
        <p:nvPicPr>
          <p:cNvPr id="7" name="Picture 6" descr="A round pink circle with white text and a black background&#10;&#10;AI-generated content may be incorrect.">
            <a:extLst>
              <a:ext uri="{FF2B5EF4-FFF2-40B4-BE49-F238E27FC236}">
                <a16:creationId xmlns:a16="http://schemas.microsoft.com/office/drawing/2014/main" id="{9193C816-C7B2-BD3A-27E9-FE40D6E6B3C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639613" y="228241"/>
            <a:ext cx="1477062" cy="1477062"/>
          </a:xfrm>
          <a:prstGeom prst="rect">
            <a:avLst/>
          </a:prstGeom>
        </p:spPr>
      </p:pic>
    </p:spTree>
    <p:extLst>
      <p:ext uri="{BB962C8B-B14F-4D97-AF65-F5344CB8AC3E}">
        <p14:creationId xmlns:p14="http://schemas.microsoft.com/office/powerpoint/2010/main" val="1895890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 name="Picture 21" descr="A round pink circle with white text and a black background&#10;&#10;AI-generated content may be incorrect.">
            <a:extLst>
              <a:ext uri="{FF2B5EF4-FFF2-40B4-BE49-F238E27FC236}">
                <a16:creationId xmlns:a16="http://schemas.microsoft.com/office/drawing/2014/main" id="{5E74C018-5DCC-69EC-29DD-EF1CB975EC1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9613" y="228241"/>
            <a:ext cx="1477062" cy="1477062"/>
          </a:xfrm>
          <a:prstGeom prst="rect">
            <a:avLst/>
          </a:prstGeom>
        </p:spPr>
      </p:pic>
    </p:spTree>
    <p:extLst>
      <p:ext uri="{BB962C8B-B14F-4D97-AF65-F5344CB8AC3E}">
        <p14:creationId xmlns:p14="http://schemas.microsoft.com/office/powerpoint/2010/main" val="23411698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 name="Picture 21" descr="A round pink circle with white text and a black background&#10;&#10;AI-generated content may be incorrect.">
            <a:extLst>
              <a:ext uri="{FF2B5EF4-FFF2-40B4-BE49-F238E27FC236}">
                <a16:creationId xmlns:a16="http://schemas.microsoft.com/office/drawing/2014/main" id="{3E559A14-1D55-3237-23F7-89C8F71478E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9613" y="228241"/>
            <a:ext cx="1477062" cy="1477062"/>
          </a:xfrm>
          <a:prstGeom prst="rect">
            <a:avLst/>
          </a:prstGeom>
        </p:spPr>
      </p:pic>
    </p:spTree>
    <p:extLst>
      <p:ext uri="{BB962C8B-B14F-4D97-AF65-F5344CB8AC3E}">
        <p14:creationId xmlns:p14="http://schemas.microsoft.com/office/powerpoint/2010/main" val="31304190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
          <p:cNvSpPr/>
          <p:nvPr userDrawn="1"/>
        </p:nvSpPr>
        <p:spPr>
          <a:xfrm>
            <a:off x="353568" y="271018"/>
            <a:ext cx="11484864" cy="6315456"/>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3964305" y="2352675"/>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pic>
        <p:nvPicPr>
          <p:cNvPr id="5" name="Picture 4">
            <a:extLst>
              <a:ext uri="{FF2B5EF4-FFF2-40B4-BE49-F238E27FC236}">
                <a16:creationId xmlns:a16="http://schemas.microsoft.com/office/drawing/2014/main" id="{872EEFEA-969C-3879-8383-DBF3D0B0AE89}"/>
              </a:ext>
            </a:extLst>
          </p:cNvPr>
          <p:cNvPicPr>
            <a:picLocks noChangeAspect="1"/>
          </p:cNvPicPr>
          <p:nvPr userDrawn="1"/>
        </p:nvPicPr>
        <p:blipFill>
          <a:blip r:embed="rId13"/>
          <a:stretch>
            <a:fillRect/>
          </a:stretch>
        </p:blipFill>
        <p:spPr>
          <a:xfrm>
            <a:off x="-34000" y="1"/>
            <a:ext cx="12225999" cy="6858000"/>
          </a:xfrm>
          <a:prstGeom prst="rect">
            <a:avLst/>
          </a:prstGeom>
        </p:spPr>
      </p:pic>
      <p:sp>
        <p:nvSpPr>
          <p:cNvPr id="6" name="Rectangle: Folded Corner 5">
            <a:extLst>
              <a:ext uri="{FF2B5EF4-FFF2-40B4-BE49-F238E27FC236}">
                <a16:creationId xmlns:a16="http://schemas.microsoft.com/office/drawing/2014/main" id="{311CC254-8DBA-9F1A-938E-10C8D97B0541}"/>
              </a:ext>
            </a:extLst>
          </p:cNvPr>
          <p:cNvSpPr/>
          <p:nvPr userDrawn="1"/>
        </p:nvSpPr>
        <p:spPr>
          <a:xfrm>
            <a:off x="152400" y="232652"/>
            <a:ext cx="11805919" cy="6503428"/>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pic>
        <p:nvPicPr>
          <p:cNvPr id="4" name="Picture 3" descr="A round pink circle with white text and a black background&#10;&#10;AI-generated content may be incorrect.">
            <a:extLst>
              <a:ext uri="{FF2B5EF4-FFF2-40B4-BE49-F238E27FC236}">
                <a16:creationId xmlns:a16="http://schemas.microsoft.com/office/drawing/2014/main" id="{782C1E0F-AA5C-D7A2-FD81-18CEC040568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39613" y="228241"/>
            <a:ext cx="1477062" cy="1477062"/>
          </a:xfrm>
          <a:prstGeom prst="rect">
            <a:avLst/>
          </a:prstGeom>
        </p:spPr>
      </p:pic>
    </p:spTree>
    <p:extLst>
      <p:ext uri="{BB962C8B-B14F-4D97-AF65-F5344CB8AC3E}">
        <p14:creationId xmlns:p14="http://schemas.microsoft.com/office/powerpoint/2010/main" val="33812069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883317434"/>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image" Target="../media/image39.emf"/></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0.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13" Type="http://schemas.microsoft.com/office/2007/relationships/hdphoto" Target="../media/hdphoto4.wdp"/><Relationship Id="rId18" Type="http://schemas.openxmlformats.org/officeDocument/2006/relationships/image" Target="../media/image54.jpeg"/><Relationship Id="rId3" Type="http://schemas.openxmlformats.org/officeDocument/2006/relationships/slideLayout" Target="../slideLayouts/slideLayout47.xml"/><Relationship Id="rId21" Type="http://schemas.openxmlformats.org/officeDocument/2006/relationships/image" Target="../media/image57.png"/><Relationship Id="rId7" Type="http://schemas.openxmlformats.org/officeDocument/2006/relationships/image" Target="../media/image46.png"/><Relationship Id="rId12" Type="http://schemas.openxmlformats.org/officeDocument/2006/relationships/image" Target="../media/image51.png"/><Relationship Id="rId17" Type="http://schemas.microsoft.com/office/2007/relationships/hdphoto" Target="../media/hdphoto6.wdp"/><Relationship Id="rId2" Type="http://schemas.openxmlformats.org/officeDocument/2006/relationships/audio" Target="../media/media1.mp3"/><Relationship Id="rId16" Type="http://schemas.openxmlformats.org/officeDocument/2006/relationships/image" Target="../media/image53.png"/><Relationship Id="rId20" Type="http://schemas.openxmlformats.org/officeDocument/2006/relationships/image" Target="../media/image56.png"/><Relationship Id="rId1" Type="http://schemas.microsoft.com/office/2007/relationships/media" Target="../media/media1.mp3"/><Relationship Id="rId6" Type="http://schemas.microsoft.com/office/2007/relationships/hdphoto" Target="../media/hdphoto3.wdp"/><Relationship Id="rId11" Type="http://schemas.openxmlformats.org/officeDocument/2006/relationships/image" Target="../media/image50.png"/><Relationship Id="rId5" Type="http://schemas.openxmlformats.org/officeDocument/2006/relationships/image" Target="../media/image45.png"/><Relationship Id="rId15" Type="http://schemas.microsoft.com/office/2007/relationships/hdphoto" Target="../media/hdphoto5.wdp"/><Relationship Id="rId10" Type="http://schemas.openxmlformats.org/officeDocument/2006/relationships/image" Target="../media/image49.png"/><Relationship Id="rId19" Type="http://schemas.openxmlformats.org/officeDocument/2006/relationships/image" Target="../media/image55.jpeg"/><Relationship Id="rId4" Type="http://schemas.openxmlformats.org/officeDocument/2006/relationships/audio" Target="../media/audio3.wav"/><Relationship Id="rId9" Type="http://schemas.openxmlformats.org/officeDocument/2006/relationships/image" Target="../media/image48.png"/><Relationship Id="rId14" Type="http://schemas.openxmlformats.org/officeDocument/2006/relationships/image" Target="../media/image52.png"/><Relationship Id="rId22" Type="http://schemas.openxmlformats.org/officeDocument/2006/relationships/image" Target="../media/image58.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59.png"/><Relationship Id="rId4" Type="http://schemas.openxmlformats.org/officeDocument/2006/relationships/image" Target="../media/image8.png"/><Relationship Id="rId9"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5.sv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0.png"/><Relationship Id="rId7" Type="http://schemas.openxmlformats.org/officeDocument/2006/relationships/image" Target="../media/image23.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2.png"/><Relationship Id="rId4" Type="http://schemas.openxmlformats.org/officeDocument/2006/relationships/image" Target="../media/image31.svg"/><Relationship Id="rId9"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0.png"/><Relationship Id="rId7"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sv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4A51"/>
        </a:solidFill>
        <a:effectLst/>
      </p:bgPr>
    </p:bg>
    <p:spTree>
      <p:nvGrpSpPr>
        <p:cNvPr id="1" name=""/>
        <p:cNvGrpSpPr/>
        <p:nvPr/>
      </p:nvGrpSpPr>
      <p:grpSpPr>
        <a:xfrm>
          <a:off x="0" y="0"/>
          <a:ext cx="0" cy="0"/>
          <a:chOff x="0" y="0"/>
          <a:chExt cx="0" cy="0"/>
        </a:xfrm>
      </p:grpSpPr>
      <p:sp>
        <p:nvSpPr>
          <p:cNvPr id="2" name="Freeform 2"/>
          <p:cNvSpPr/>
          <p:nvPr/>
        </p:nvSpPr>
        <p:spPr>
          <a:xfrm>
            <a:off x="1387557" y="509765"/>
            <a:ext cx="9416887" cy="5838470"/>
          </a:xfrm>
          <a:custGeom>
            <a:avLst/>
            <a:gdLst/>
            <a:ahLst/>
            <a:cxnLst/>
            <a:rect l="l" t="t" r="r" b="b"/>
            <a:pathLst>
              <a:path w="14125331" h="8757705">
                <a:moveTo>
                  <a:pt x="0" y="0"/>
                </a:moveTo>
                <a:lnTo>
                  <a:pt x="14125332" y="0"/>
                </a:lnTo>
                <a:lnTo>
                  <a:pt x="14125332" y="8757706"/>
                </a:lnTo>
                <a:lnTo>
                  <a:pt x="0" y="87577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8918045" y="-204529"/>
            <a:ext cx="1310683" cy="1548813"/>
          </a:xfrm>
          <a:custGeom>
            <a:avLst/>
            <a:gdLst/>
            <a:ahLst/>
            <a:cxnLst/>
            <a:rect l="l" t="t" r="r" b="b"/>
            <a:pathLst>
              <a:path w="1966025" h="2323220">
                <a:moveTo>
                  <a:pt x="0" y="0"/>
                </a:moveTo>
                <a:lnTo>
                  <a:pt x="1966025" y="0"/>
                </a:lnTo>
                <a:lnTo>
                  <a:pt x="1966025" y="2323220"/>
                </a:lnTo>
                <a:lnTo>
                  <a:pt x="0" y="23232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244934" y="3251787"/>
            <a:ext cx="3896076" cy="3764583"/>
          </a:xfrm>
          <a:custGeom>
            <a:avLst/>
            <a:gdLst/>
            <a:ahLst/>
            <a:cxnLst/>
            <a:rect l="l" t="t" r="r" b="b"/>
            <a:pathLst>
              <a:path w="5844114" h="5646875">
                <a:moveTo>
                  <a:pt x="0" y="0"/>
                </a:moveTo>
                <a:lnTo>
                  <a:pt x="5844114" y="0"/>
                </a:lnTo>
                <a:lnTo>
                  <a:pt x="5844114" y="5646875"/>
                </a:lnTo>
                <a:lnTo>
                  <a:pt x="0" y="56468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380419" y="3429001"/>
            <a:ext cx="1424025" cy="3254915"/>
          </a:xfrm>
          <a:custGeom>
            <a:avLst/>
            <a:gdLst/>
            <a:ahLst/>
            <a:cxnLst/>
            <a:rect l="l" t="t" r="r" b="b"/>
            <a:pathLst>
              <a:path w="2136038" h="4882373">
                <a:moveTo>
                  <a:pt x="0" y="0"/>
                </a:moveTo>
                <a:lnTo>
                  <a:pt x="2136038" y="0"/>
                </a:lnTo>
                <a:lnTo>
                  <a:pt x="2136038" y="4882373"/>
                </a:lnTo>
                <a:lnTo>
                  <a:pt x="0" y="48823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3263" y="43969"/>
            <a:ext cx="2539683" cy="2539683"/>
          </a:xfrm>
          <a:prstGeom prst="rect">
            <a:avLst/>
          </a:prstGeom>
        </p:spPr>
      </p:pic>
      <p:pic>
        <p:nvPicPr>
          <p:cNvPr id="11" name="Picture 10">
            <a:extLst>
              <a:ext uri="{FF2B5EF4-FFF2-40B4-BE49-F238E27FC236}">
                <a16:creationId xmlns:a16="http://schemas.microsoft.com/office/drawing/2014/main" id="{46CF6B82-4D25-822E-BCA4-B38103CB9DAF}"/>
              </a:ext>
            </a:extLst>
          </p:cNvPr>
          <p:cNvPicPr>
            <a:picLocks noChangeAspect="1"/>
          </p:cNvPicPr>
          <p:nvPr/>
        </p:nvPicPr>
        <p:blipFill>
          <a:blip r:embed="rId11"/>
          <a:stretch>
            <a:fillRect/>
          </a:stretch>
        </p:blipFill>
        <p:spPr>
          <a:xfrm>
            <a:off x="1939510" y="1742985"/>
            <a:ext cx="8419306" cy="2670279"/>
          </a:xfrm>
          <a:prstGeom prst="rect">
            <a:avLst/>
          </a:prstGeom>
        </p:spPr>
      </p:pic>
      <p:pic>
        <p:nvPicPr>
          <p:cNvPr id="14" name="Picture 13">
            <a:extLst>
              <a:ext uri="{FF2B5EF4-FFF2-40B4-BE49-F238E27FC236}">
                <a16:creationId xmlns:a16="http://schemas.microsoft.com/office/drawing/2014/main" id="{3FC1E51C-590C-3458-7FEE-721370E96873}"/>
              </a:ext>
            </a:extLst>
          </p:cNvPr>
          <p:cNvPicPr>
            <a:picLocks noChangeAspect="1"/>
          </p:cNvPicPr>
          <p:nvPr/>
        </p:nvPicPr>
        <p:blipFill>
          <a:blip r:embed="rId12"/>
          <a:stretch>
            <a:fillRect/>
          </a:stretch>
        </p:blipFill>
        <p:spPr>
          <a:xfrm>
            <a:off x="4136548" y="291992"/>
            <a:ext cx="3578662" cy="1127858"/>
          </a:xfrm>
          <a:prstGeom prst="rect">
            <a:avLst/>
          </a:prstGeom>
        </p:spPr>
      </p:pic>
      <p:pic>
        <p:nvPicPr>
          <p:cNvPr id="15" name="Picture 14" descr="A round pink circle with white text and a black background&#10;&#10;AI-generated content may be incorrect.">
            <a:extLst>
              <a:ext uri="{FF2B5EF4-FFF2-40B4-BE49-F238E27FC236}">
                <a16:creationId xmlns:a16="http://schemas.microsoft.com/office/drawing/2014/main" id="{28C76B9F-174A-E1F7-133A-12D685C3522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39613" y="228241"/>
            <a:ext cx="1477062" cy="1477062"/>
          </a:xfrm>
          <a:prstGeom prst="rect">
            <a:avLst/>
          </a:prstGeom>
        </p:spPr>
      </p:pic>
      <p:pic>
        <p:nvPicPr>
          <p:cNvPr id="16" name="Picture 15" descr="A round pink circle with white text and a black background&#10;&#10;AI-generated content may be incorrect.">
            <a:extLst>
              <a:ext uri="{FF2B5EF4-FFF2-40B4-BE49-F238E27FC236}">
                <a16:creationId xmlns:a16="http://schemas.microsoft.com/office/drawing/2014/main" id="{0BE9AE80-C286-141E-29B6-8BD2BC85FEC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81504" y="5225543"/>
            <a:ext cx="1477062" cy="14770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984025B-8AD9-36AD-9111-CD37A256D4DE}"/>
              </a:ext>
            </a:extLst>
          </p:cNvPr>
          <p:cNvGrpSpPr/>
          <p:nvPr/>
        </p:nvGrpSpPr>
        <p:grpSpPr>
          <a:xfrm>
            <a:off x="819150" y="3375666"/>
            <a:ext cx="11229975" cy="922866"/>
            <a:chOff x="778744" y="1784991"/>
            <a:chExt cx="8377029" cy="922866"/>
          </a:xfrm>
        </p:grpSpPr>
        <p:pic>
          <p:nvPicPr>
            <p:cNvPr id="17" name="Picture 2">
              <a:extLst>
                <a:ext uri="{FF2B5EF4-FFF2-40B4-BE49-F238E27FC236}">
                  <a16:creationId xmlns:a16="http://schemas.microsoft.com/office/drawing/2014/main" id="{97F14D0E-C665-6138-5461-1253D238F6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8744" y="1784991"/>
              <a:ext cx="8377029" cy="922866"/>
            </a:xfrm>
            <a:prstGeom prst="rect">
              <a:avLst/>
            </a:prstGeom>
          </p:spPr>
        </p:pic>
        <p:sp>
          <p:nvSpPr>
            <p:cNvPr id="18" name="TextBox 17">
              <a:extLst>
                <a:ext uri="{FF2B5EF4-FFF2-40B4-BE49-F238E27FC236}">
                  <a16:creationId xmlns:a16="http://schemas.microsoft.com/office/drawing/2014/main" id="{C1035E02-1ABB-098B-021E-246BB3CFC223}"/>
                </a:ext>
              </a:extLst>
            </p:cNvPr>
            <p:cNvSpPr txBox="1"/>
            <p:nvPr/>
          </p:nvSpPr>
          <p:spPr>
            <a:xfrm>
              <a:off x="1219762" y="1915041"/>
              <a:ext cx="77654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mn-cs"/>
                </a:rPr>
                <a:t>Sau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khi</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chơi</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thể</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thao, Lan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cảm</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thấy</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rất</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khát</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nước</a:t>
              </a:r>
              <a:r>
                <a:rPr kumimoji="0" lang="en-US" sz="3200" b="1" i="0" u="none" strike="noStrike" kern="1200" cap="none" spc="0" normalizeH="0" baseline="0" noProof="0" dirty="0">
                  <a:ln>
                    <a:noFill/>
                  </a:ln>
                  <a:solidFill>
                    <a:prstClr val="black"/>
                  </a:solidFill>
                  <a:effectLst/>
                  <a:uLnTx/>
                  <a:uFillTx/>
                  <a:latin typeface="Calibri (Body)"/>
                  <a:ea typeface="+mn-ea"/>
                  <a:cs typeface="+mn-cs"/>
                </a:rPr>
                <a:t>.</a:t>
              </a:r>
              <a:endParaRPr kumimoji="0" lang="vi-VN" sz="3200" b="1" i="1" u="none" strike="noStrike" kern="1200" cap="none" spc="0" normalizeH="0" baseline="0" noProof="0" dirty="0">
                <a:ln>
                  <a:noFill/>
                </a:ln>
                <a:solidFill>
                  <a:prstClr val="black"/>
                </a:solidFill>
                <a:effectLst/>
                <a:uLnTx/>
                <a:uFillTx/>
                <a:latin typeface="Calibri (Body)"/>
                <a:ea typeface="+mn-ea"/>
                <a:cs typeface="+mn-cs"/>
              </a:endParaRPr>
            </a:p>
          </p:txBody>
        </p:sp>
      </p:grpSp>
      <p:pic>
        <p:nvPicPr>
          <p:cNvPr id="6" name="Picture 5">
            <a:extLst>
              <a:ext uri="{FF2B5EF4-FFF2-40B4-BE49-F238E27FC236}">
                <a16:creationId xmlns:a16="http://schemas.microsoft.com/office/drawing/2014/main" id="{7F15B5DD-3EAE-A2C9-9707-7DB7F02500F9}"/>
              </a:ext>
            </a:extLst>
          </p:cNvPr>
          <p:cNvPicPr>
            <a:picLocks noChangeAspect="1"/>
          </p:cNvPicPr>
          <p:nvPr/>
        </p:nvPicPr>
        <p:blipFill>
          <a:blip r:embed="rId5"/>
          <a:stretch>
            <a:fillRect/>
          </a:stretch>
        </p:blipFill>
        <p:spPr>
          <a:xfrm>
            <a:off x="4529137" y="1071562"/>
            <a:ext cx="2700338" cy="2149681"/>
          </a:xfrm>
          <a:prstGeom prst="rect">
            <a:avLst/>
          </a:prstGeom>
        </p:spPr>
      </p:pic>
    </p:spTree>
    <p:extLst>
      <p:ext uri="{BB962C8B-B14F-4D97-AF65-F5344CB8AC3E}">
        <p14:creationId xmlns:p14="http://schemas.microsoft.com/office/powerpoint/2010/main" val="4021197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14208-BD16-698E-F911-7C573F6C7E6C}"/>
            </a:ext>
          </a:extLst>
        </p:cNvPr>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5E4E73BD-537A-5EA7-D438-6EE5FE432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FDB5326-C363-D8E6-F16B-7F3247A68F9D}"/>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B4D05B6F-73C3-5655-7980-94D0006205C4}"/>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4" name="Picture 3" descr="A yellow and pink text on a black background&#10;&#10;AI-generated content may be incorrect.">
            <a:extLst>
              <a:ext uri="{FF2B5EF4-FFF2-40B4-BE49-F238E27FC236}">
                <a16:creationId xmlns:a16="http://schemas.microsoft.com/office/drawing/2014/main" id="{50FA34F7-5F8A-EB60-B826-C0C0B0421F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2055" y="1531088"/>
            <a:ext cx="5155170" cy="1731685"/>
          </a:xfrm>
          <a:prstGeom prst="rect">
            <a:avLst/>
          </a:prstGeom>
        </p:spPr>
      </p:pic>
    </p:spTree>
    <p:extLst>
      <p:ext uri="{BB962C8B-B14F-4D97-AF65-F5344CB8AC3E}">
        <p14:creationId xmlns:p14="http://schemas.microsoft.com/office/powerpoint/2010/main" val="45250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83500" b="67837"/>
          <a:stretch>
            <a:fillRect/>
          </a:stretch>
        </p:blipFill>
        <p:spPr>
          <a:xfrm>
            <a:off x="0" y="0"/>
            <a:ext cx="1121664" cy="1228881"/>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73100" r="2958" b="67481"/>
          <a:stretch>
            <a:fillRect/>
          </a:stretch>
        </p:blipFill>
        <p:spPr>
          <a:xfrm>
            <a:off x="10343036" y="0"/>
            <a:ext cx="1848964" cy="1411491"/>
          </a:xfrm>
          <a:prstGeom prst="rect">
            <a:avLst/>
          </a:prstGeom>
        </p:spPr>
      </p:pic>
      <p:grpSp>
        <p:nvGrpSpPr>
          <p:cNvPr id="16" name="组合 15"/>
          <p:cNvGrpSpPr/>
          <p:nvPr/>
        </p:nvGrpSpPr>
        <p:grpSpPr>
          <a:xfrm>
            <a:off x="5840919" y="1090907"/>
            <a:ext cx="510162" cy="84317"/>
            <a:chOff x="5878446" y="1252785"/>
            <a:chExt cx="849635" cy="140423"/>
          </a:xfrm>
        </p:grpSpPr>
        <p:sp>
          <p:nvSpPr>
            <p:cNvPr id="12" name="椭圆 11"/>
            <p:cNvSpPr/>
            <p:nvPr/>
          </p:nvSpPr>
          <p:spPr>
            <a:xfrm>
              <a:off x="5878446" y="1254658"/>
              <a:ext cx="138550" cy="138550"/>
            </a:xfrm>
            <a:prstGeom prst="ellipse">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3" name="椭圆 12"/>
            <p:cNvSpPr/>
            <p:nvPr/>
          </p:nvSpPr>
          <p:spPr>
            <a:xfrm>
              <a:off x="6118512" y="1254658"/>
              <a:ext cx="138550" cy="138550"/>
            </a:xfrm>
            <a:prstGeom prst="ellipse">
              <a:avLst/>
            </a:prstGeom>
            <a:solidFill>
              <a:srgbClr val="FAB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4" name="椭圆 13"/>
            <p:cNvSpPr/>
            <p:nvPr/>
          </p:nvSpPr>
          <p:spPr>
            <a:xfrm>
              <a:off x="6358578" y="1252785"/>
              <a:ext cx="138550" cy="138550"/>
            </a:xfrm>
            <a:prstGeom prst="ellipse">
              <a:avLst/>
            </a:prstGeom>
            <a:solidFill>
              <a:srgbClr val="B6B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5" name="椭圆 14"/>
            <p:cNvSpPr/>
            <p:nvPr/>
          </p:nvSpPr>
          <p:spPr>
            <a:xfrm>
              <a:off x="6589531" y="1252785"/>
              <a:ext cx="138550" cy="138550"/>
            </a:xfrm>
            <a:prstGeom prst="ellipse">
              <a:avLst/>
            </a:prstGeom>
            <a:solidFill>
              <a:srgbClr val="FDE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grpSp>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68448" y="2426581"/>
            <a:ext cx="3543561" cy="3543561"/>
          </a:xfrm>
          <a:prstGeom prst="rect">
            <a:avLst/>
          </a:prstGeom>
        </p:spPr>
      </p:pic>
      <p:grpSp>
        <p:nvGrpSpPr>
          <p:cNvPr id="34" name="Group 33"/>
          <p:cNvGrpSpPr/>
          <p:nvPr/>
        </p:nvGrpSpPr>
        <p:grpSpPr>
          <a:xfrm>
            <a:off x="1257958" y="531227"/>
            <a:ext cx="10011490" cy="2345086"/>
            <a:chOff x="1596571" y="1090906"/>
            <a:chExt cx="10011490" cy="2345086"/>
          </a:xfrm>
          <a:solidFill>
            <a:srgbClr val="89FFD8"/>
          </a:solidFill>
        </p:grpSpPr>
        <p:sp>
          <p:nvSpPr>
            <p:cNvPr id="2" name="Oval 1"/>
            <p:cNvSpPr/>
            <p:nvPr/>
          </p:nvSpPr>
          <p:spPr>
            <a:xfrm>
              <a:off x="1596571" y="1090907"/>
              <a:ext cx="3487927"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31" name="Oval 30"/>
            <p:cNvSpPr/>
            <p:nvPr/>
          </p:nvSpPr>
          <p:spPr>
            <a:xfrm>
              <a:off x="4498666" y="1090906"/>
              <a:ext cx="1904691"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32" name="Oval 31"/>
            <p:cNvSpPr/>
            <p:nvPr/>
          </p:nvSpPr>
          <p:spPr>
            <a:xfrm>
              <a:off x="5869002" y="1090906"/>
              <a:ext cx="3787490"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33" name="Oval 32"/>
            <p:cNvSpPr/>
            <p:nvPr/>
          </p:nvSpPr>
          <p:spPr>
            <a:xfrm>
              <a:off x="8762285" y="1174099"/>
              <a:ext cx="2845776"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微软雅黑"/>
                <a:cs typeface="+mn-cs"/>
              </a:endParaRPr>
            </a:p>
          </p:txBody>
        </p:sp>
      </p:grpSp>
      <p:sp>
        <p:nvSpPr>
          <p:cNvPr id="18" name="文本框 80">
            <a:extLst>
              <a:ext uri="{FF2B5EF4-FFF2-40B4-BE49-F238E27FC236}">
                <a16:creationId xmlns:a16="http://schemas.microsoft.com/office/drawing/2014/main" id="{3EE2DB40-547A-4C19-9173-429714D71B13}"/>
              </a:ext>
            </a:extLst>
          </p:cNvPr>
          <p:cNvSpPr txBox="1"/>
          <p:nvPr/>
        </p:nvSpPr>
        <p:spPr>
          <a:xfrm>
            <a:off x="368448" y="1234327"/>
            <a:ext cx="1156681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Tìm</a:t>
            </a:r>
            <a:r>
              <a:rPr kumimoji="0" lang="en-US" sz="5400" b="1" i="0" u="none" strike="noStrike" kern="0" cap="none" spc="0" normalizeH="0" baseline="0" noProof="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5400" b="1" i="0" u="none" strike="noStrike" kern="0" cap="none" spc="0" normalizeH="0" baseline="0" noProof="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đường</a:t>
            </a:r>
            <a:r>
              <a:rPr kumimoji="0" lang="en-US" sz="5400" b="1" i="0" u="none" strike="noStrike" kern="0" cap="none" spc="0" normalizeH="0" baseline="0" noProof="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5400" b="1" i="0" u="none" strike="noStrike" kern="0" cap="none" spc="0" normalizeH="0" baseline="0" noProof="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về</a:t>
            </a:r>
            <a:r>
              <a:rPr kumimoji="0" lang="en-US" sz="5400" b="1" i="0" u="none" strike="noStrike" kern="0" cap="none" spc="0" normalizeH="0" baseline="0" noProof="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5400" b="1" i="0" u="none" strike="noStrike" kern="0" cap="none" spc="0" normalizeH="0" baseline="0" noProof="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nhà</a:t>
            </a:r>
            <a:r>
              <a:rPr kumimoji="0" lang="en-US" sz="5400" b="1" i="0" u="none" strike="noStrike" kern="0" cap="none" spc="0" normalizeH="0" baseline="0" noProof="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5400" b="1" i="0" u="none" strike="noStrike" kern="0" cap="none" spc="0" normalizeH="0" baseline="0" noProof="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cho</a:t>
            </a:r>
            <a:r>
              <a:rPr kumimoji="0" lang="en-US" sz="5400" b="1" i="0" u="none" strike="noStrike" kern="0" cap="none" spc="0" normalizeH="0" baseline="0" noProof="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5400" b="1" i="0" u="none" strike="noStrike" kern="0" cap="none" spc="0" normalizeH="0" baseline="0" noProof="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Ếch</a:t>
            </a:r>
            <a:r>
              <a:rPr kumimoji="0" lang="en-US" sz="5400" b="1" i="0" u="none" strike="noStrike" kern="0" cap="none" spc="0" normalizeH="0" baseline="0" noProof="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5400" b="1" i="0" u="none" strike="noStrike" kern="0" cap="none" spc="0" normalizeH="0" baseline="0" noProof="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xanh</a:t>
            </a:r>
            <a:endParaRPr kumimoji="0" lang="en-US" sz="5400" b="1" i="0" u="none" strike="noStrike" kern="0" cap="none" spc="0" normalizeH="0" baseline="0" noProof="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endParaRPr>
          </a:p>
        </p:txBody>
      </p:sp>
      <p:sp>
        <p:nvSpPr>
          <p:cNvPr id="19" name="椭圆 31">
            <a:extLst>
              <a:ext uri="{FF2B5EF4-FFF2-40B4-BE49-F238E27FC236}">
                <a16:creationId xmlns:a16="http://schemas.microsoft.com/office/drawing/2014/main" id="{E298D769-6E12-47D6-B46A-DFA375DD737F}"/>
              </a:ext>
            </a:extLst>
          </p:cNvPr>
          <p:cNvSpPr/>
          <p:nvPr/>
        </p:nvSpPr>
        <p:spPr>
          <a:xfrm flipH="1">
            <a:off x="3858640" y="3177595"/>
            <a:ext cx="7677558" cy="29229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0" name="文本框 80">
            <a:extLst>
              <a:ext uri="{FF2B5EF4-FFF2-40B4-BE49-F238E27FC236}">
                <a16:creationId xmlns:a16="http://schemas.microsoft.com/office/drawing/2014/main" id="{6C88FC47-514D-4942-8566-171B7A5F661D}"/>
              </a:ext>
            </a:extLst>
          </p:cNvPr>
          <p:cNvSpPr txBox="1"/>
          <p:nvPr/>
        </p:nvSpPr>
        <p:spPr>
          <a:xfrm>
            <a:off x="4274288" y="3329995"/>
            <a:ext cx="6884111"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Em </a:t>
            </a:r>
            <a:r>
              <a:rPr kumimoji="0" lang="en-US" sz="4000" b="0" i="0" u="none" strike="noStrike" kern="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hãy</a:t>
            </a: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4000" b="0" i="0" u="none" strike="noStrike" kern="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giúp</a:t>
            </a: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4000" b="0" i="0" u="none" strike="noStrike" kern="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ếch</a:t>
            </a: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4000" b="0" i="0" u="none" strike="noStrike" kern="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xanh</a:t>
            </a: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4000" b="0" i="0" u="none" strike="noStrike" kern="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tìm</a:t>
            </a: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4000" b="0" i="0" u="none" strike="noStrike" kern="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đường</a:t>
            </a: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4000" b="0" i="0" u="none" strike="noStrike" kern="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về</a:t>
            </a: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4000" b="0" i="0" u="none" strike="noStrike" kern="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nhà</a:t>
            </a: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4000" b="0" i="0" u="none" strike="noStrike" kern="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bằng</a:t>
            </a: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4000" b="0" i="0" u="none" strike="noStrike" kern="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lối</a:t>
            </a: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4000" b="0" i="0" u="none" strike="noStrike" kern="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đi</a:t>
            </a: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4000" b="0" i="0" u="none" strike="noStrike" kern="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gồm</a:t>
            </a: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4000" b="0" i="0" u="none" strike="noStrike" kern="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các</a:t>
            </a: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ln w="0"/>
                <a:solidFill>
                  <a:srgbClr val="FF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động</a:t>
            </a:r>
            <a:r>
              <a:rPr lang="en-US" sz="4000" kern="0" dirty="0">
                <a:ln w="0"/>
                <a:solidFill>
                  <a:srgbClr val="FF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ln w="0"/>
                <a:solidFill>
                  <a:srgbClr val="FF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từ</a:t>
            </a:r>
            <a:r>
              <a:rPr lang="en-US" sz="4000" kern="0" dirty="0">
                <a:ln w="0"/>
                <a:solidFill>
                  <a:srgbClr val="FF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ln w="0"/>
                <a:solidFill>
                  <a:srgbClr val="FF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chỉ</a:t>
            </a:r>
            <a:r>
              <a:rPr lang="en-US" sz="4000" kern="0" dirty="0">
                <a:ln w="0"/>
                <a:solidFill>
                  <a:srgbClr val="FF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ln w="0"/>
                <a:solidFill>
                  <a:srgbClr val="FF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trạng</a:t>
            </a:r>
            <a:r>
              <a:rPr lang="en-US" sz="4000" kern="0" dirty="0">
                <a:ln w="0"/>
                <a:solidFill>
                  <a:srgbClr val="FF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ln w="0"/>
                <a:solidFill>
                  <a:srgbClr val="FF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thái</a:t>
            </a:r>
            <a:r>
              <a:rPr lang="en-US" sz="4000" kern="0" dirty="0">
                <a:ln w="0"/>
                <a:solidFill>
                  <a:srgbClr val="FF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ln w="0"/>
                <a:solidFill>
                  <a:srgbClr val="FF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của</a:t>
            </a:r>
            <a:r>
              <a:rPr lang="en-US" sz="4000" kern="0" dirty="0">
                <a:ln w="0"/>
                <a:solidFill>
                  <a:srgbClr val="FF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ln w="0"/>
                <a:solidFill>
                  <a:srgbClr val="FF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cơ</a:t>
            </a:r>
            <a:r>
              <a:rPr lang="en-US" sz="4000" kern="0" dirty="0">
                <a:ln w="0"/>
                <a:solidFill>
                  <a:srgbClr val="FF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ln w="0"/>
                <a:solidFill>
                  <a:srgbClr val="FF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thể</a:t>
            </a:r>
            <a:r>
              <a:rPr lang="en-US" sz="4000" kern="0" dirty="0">
                <a:ln w="0"/>
                <a:solidFill>
                  <a:srgbClr val="FF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a:t>
            </a:r>
            <a:endPar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Tree>
    <p:extLst>
      <p:ext uri="{BB962C8B-B14F-4D97-AF65-F5344CB8AC3E}">
        <p14:creationId xmlns:p14="http://schemas.microsoft.com/office/powerpoint/2010/main" val="2288068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9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mph" presetSubtype="0" fill="hold" nodeType="clickEffect">
                                  <p:stCondLst>
                                    <p:cond delay="0"/>
                                  </p:stCondLst>
                                  <p:iterate type="lt">
                                    <p:tmPct val="10000"/>
                                  </p:iterate>
                                  <p:childTnLst>
                                    <p:animMotion origin="layout" path="M 2.5E-6 7.40741E-7 L 2.5E-6 -0.07222 " pathEditMode="relative" rAng="0" ptsTypes="AA">
                                      <p:cBhvr>
                                        <p:cTn id="15" dur="250" accel="50000" decel="50000" autoRev="1" fill="hold">
                                          <p:stCondLst>
                                            <p:cond delay="0"/>
                                          </p:stCondLst>
                                        </p:cTn>
                                        <p:tgtEl>
                                          <p:spTgt spid="18">
                                            <p:txEl>
                                              <p:pRg st="0" end="0"/>
                                            </p:txEl>
                                          </p:spTgt>
                                        </p:tgtEl>
                                        <p:attrNameLst>
                                          <p:attrName>ppt_x</p:attrName>
                                          <p:attrName>ppt_y</p:attrName>
                                        </p:attrNameLst>
                                      </p:cBhvr>
                                      <p:rCtr x="0" y="-3611"/>
                                    </p:animMotion>
                                    <p:animRot by="1500000">
                                      <p:cBhvr>
                                        <p:cTn id="16" dur="125" fill="hold">
                                          <p:stCondLst>
                                            <p:cond delay="0"/>
                                          </p:stCondLst>
                                        </p:cTn>
                                        <p:tgtEl>
                                          <p:spTgt spid="18">
                                            <p:txEl>
                                              <p:pRg st="0" end="0"/>
                                            </p:txEl>
                                          </p:spTgt>
                                        </p:tgtEl>
                                        <p:attrNameLst>
                                          <p:attrName>r</p:attrName>
                                        </p:attrNameLst>
                                      </p:cBhvr>
                                    </p:animRot>
                                    <p:animRot by="-1500000">
                                      <p:cBhvr>
                                        <p:cTn id="17" dur="125" fill="hold">
                                          <p:stCondLst>
                                            <p:cond delay="125"/>
                                          </p:stCondLst>
                                        </p:cTn>
                                        <p:tgtEl>
                                          <p:spTgt spid="18">
                                            <p:txEl>
                                              <p:pRg st="0" end="0"/>
                                            </p:txEl>
                                          </p:spTgt>
                                        </p:tgtEl>
                                        <p:attrNameLst>
                                          <p:attrName>r</p:attrName>
                                        </p:attrNameLst>
                                      </p:cBhvr>
                                    </p:animRot>
                                    <p:animRot by="-1500000">
                                      <p:cBhvr>
                                        <p:cTn id="18" dur="125" fill="hold">
                                          <p:stCondLst>
                                            <p:cond delay="250"/>
                                          </p:stCondLst>
                                        </p:cTn>
                                        <p:tgtEl>
                                          <p:spTgt spid="18">
                                            <p:txEl>
                                              <p:pRg st="0" end="0"/>
                                            </p:txEl>
                                          </p:spTgt>
                                        </p:tgtEl>
                                        <p:attrNameLst>
                                          <p:attrName>r</p:attrName>
                                        </p:attrNameLst>
                                      </p:cBhvr>
                                    </p:animRot>
                                    <p:animRot by="1500000">
                                      <p:cBhvr>
                                        <p:cTn id="19" dur="125" fill="hold">
                                          <p:stCondLst>
                                            <p:cond delay="375"/>
                                          </p:stCondLst>
                                        </p:cTn>
                                        <p:tgtEl>
                                          <p:spTgt spid="18">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7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9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ldLvl="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Cartoon Cloud PNG Images | Vector and PSD Files | Free Download on Pngtre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1389">
                        <a14:foregroundMark x1="23889" y1="53611" x2="56111" y2="26944"/>
                        <a14:foregroundMark x1="60278" y1="26944" x2="90833" y2="70833"/>
                        <a14:foregroundMark x1="45278" y1="48611" x2="91389" y2="48611"/>
                        <a14:foregroundMark x1="68611" y1="26944" x2="78333" y2="62222"/>
                        <a14:foregroundMark x1="32778" y1="55278" x2="89167" y2="64444"/>
                        <a14:foregroundMark x1="19167" y1="54167" x2="30556" y2="41111"/>
                      </a14:backgroundRemoval>
                    </a14:imgEffect>
                  </a14:imgLayer>
                </a14:imgProps>
              </a:ext>
              <a:ext uri="{28A0092B-C50C-407E-A947-70E740481C1C}">
                <a14:useLocalDpi xmlns:a14="http://schemas.microsoft.com/office/drawing/2010/main" val="0"/>
              </a:ext>
            </a:extLst>
          </a:blip>
          <a:srcRect l="10214" t="17370" b="20785"/>
          <a:stretch/>
        </p:blipFill>
        <p:spPr bwMode="auto">
          <a:xfrm>
            <a:off x="283635" y="226476"/>
            <a:ext cx="1077942" cy="54242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Cartoon Cloud PNG Images | Vector and PSD Files | Free Download on Pngtre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1389">
                        <a14:foregroundMark x1="23889" y1="53611" x2="56111" y2="26944"/>
                        <a14:foregroundMark x1="60278" y1="26944" x2="90833" y2="70833"/>
                        <a14:foregroundMark x1="45278" y1="48611" x2="91389" y2="48611"/>
                        <a14:foregroundMark x1="68611" y1="26944" x2="78333" y2="62222"/>
                        <a14:foregroundMark x1="32778" y1="55278" x2="89167" y2="64444"/>
                        <a14:foregroundMark x1="19167" y1="54167" x2="30556" y2="41111"/>
                      </a14:backgroundRemoval>
                    </a14:imgEffect>
                  </a14:imgLayer>
                </a14:imgProps>
              </a:ext>
              <a:ext uri="{28A0092B-C50C-407E-A947-70E740481C1C}">
                <a14:useLocalDpi xmlns:a14="http://schemas.microsoft.com/office/drawing/2010/main" val="0"/>
              </a:ext>
            </a:extLst>
          </a:blip>
          <a:srcRect l="10214" t="17370" b="20785"/>
          <a:stretch/>
        </p:blipFill>
        <p:spPr bwMode="auto">
          <a:xfrm>
            <a:off x="2266824" y="86407"/>
            <a:ext cx="1445374" cy="72731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2455;p42"/>
          <p:cNvGrpSpPr/>
          <p:nvPr/>
        </p:nvGrpSpPr>
        <p:grpSpPr>
          <a:xfrm rot="11431929">
            <a:off x="767436" y="791380"/>
            <a:ext cx="11621658" cy="6853239"/>
            <a:chOff x="-5099623" y="-3940765"/>
            <a:chExt cx="9821112" cy="6938540"/>
          </a:xfrm>
          <a:solidFill>
            <a:srgbClr val="E4E75C"/>
          </a:solidFill>
        </p:grpSpPr>
        <p:sp>
          <p:nvSpPr>
            <p:cNvPr id="3" name="Google Shape;2456;p42"/>
            <p:cNvSpPr/>
            <p:nvPr/>
          </p:nvSpPr>
          <p:spPr>
            <a:xfrm rot="8214870" flipV="1">
              <a:off x="-186507" y="-2323902"/>
              <a:ext cx="3842417" cy="465415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Google Shape;2457;p42"/>
            <p:cNvSpPr/>
            <p:nvPr/>
          </p:nvSpPr>
          <p:spPr>
            <a:xfrm rot="21185255" flipV="1">
              <a:off x="-4526093" y="-433302"/>
              <a:ext cx="5991006" cy="343107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2458;p42"/>
            <p:cNvSpPr/>
            <p:nvPr/>
          </p:nvSpPr>
          <p:spPr>
            <a:xfrm rot="11008865">
              <a:off x="-4890889" y="-3940765"/>
              <a:ext cx="9612378" cy="514856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2457;p42"/>
            <p:cNvSpPr/>
            <p:nvPr/>
          </p:nvSpPr>
          <p:spPr>
            <a:xfrm rot="10996911" flipV="1">
              <a:off x="-4253896" y="-696226"/>
              <a:ext cx="5991006" cy="343107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2458;p42"/>
            <p:cNvSpPr/>
            <p:nvPr/>
          </p:nvSpPr>
          <p:spPr>
            <a:xfrm rot="11043376">
              <a:off x="-5099623" y="-2988316"/>
              <a:ext cx="5361705" cy="3281677"/>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8" name="Picture 7"/>
          <p:cNvPicPr>
            <a:picLocks noChangeAspect="1"/>
          </p:cNvPicPr>
          <p:nvPr/>
        </p:nvPicPr>
        <p:blipFill>
          <a:blip r:embed="rId7"/>
          <a:stretch>
            <a:fillRect/>
          </a:stretch>
        </p:blipFill>
        <p:spPr>
          <a:xfrm>
            <a:off x="9217526" y="935580"/>
            <a:ext cx="2678635" cy="3177836"/>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p:blipFill>
        <p:spPr>
          <a:xfrm>
            <a:off x="8838461" y="3271520"/>
            <a:ext cx="1682441" cy="2425338"/>
          </a:xfrm>
          <a:prstGeom prst="rect">
            <a:avLst/>
          </a:prstGeom>
        </p:spPr>
      </p:pic>
      <p:grpSp>
        <p:nvGrpSpPr>
          <p:cNvPr id="11" name="Group 10"/>
          <p:cNvGrpSpPr/>
          <p:nvPr/>
        </p:nvGrpSpPr>
        <p:grpSpPr>
          <a:xfrm>
            <a:off x="1169164" y="1383078"/>
            <a:ext cx="7817223" cy="5168762"/>
            <a:chOff x="1060431" y="1128440"/>
            <a:chExt cx="7817223" cy="5168762"/>
          </a:xfrm>
        </p:grpSpPr>
        <p:sp>
          <p:nvSpPr>
            <p:cNvPr id="12" name="Rectangle: Rounded Corners 43">
              <a:extLst>
                <a:ext uri="{FF2B5EF4-FFF2-40B4-BE49-F238E27FC236}">
                  <a16:creationId xmlns:a16="http://schemas.microsoft.com/office/drawing/2014/main" id="{9D645240-D005-4810-AC9C-C05A048A4394}"/>
                </a:ext>
              </a:extLst>
            </p:cNvPr>
            <p:cNvSpPr/>
            <p:nvPr/>
          </p:nvSpPr>
          <p:spPr>
            <a:xfrm>
              <a:off x="1501667" y="1128440"/>
              <a:ext cx="6938679" cy="412586"/>
            </a:xfrm>
            <a:custGeom>
              <a:avLst/>
              <a:gdLst>
                <a:gd name="connsiteX0" fmla="*/ 0 w 6938679"/>
                <a:gd name="connsiteY0" fmla="*/ 68766 h 412586"/>
                <a:gd name="connsiteX1" fmla="*/ 68766 w 6938679"/>
                <a:gd name="connsiteY1" fmla="*/ 0 h 412586"/>
                <a:gd name="connsiteX2" fmla="*/ 703540 w 6938679"/>
                <a:gd name="connsiteY2" fmla="*/ 0 h 412586"/>
                <a:gd name="connsiteX3" fmla="*/ 1134279 w 6938679"/>
                <a:gd name="connsiteY3" fmla="*/ 0 h 412586"/>
                <a:gd name="connsiteX4" fmla="*/ 1565018 w 6938679"/>
                <a:gd name="connsiteY4" fmla="*/ 0 h 412586"/>
                <a:gd name="connsiteX5" fmla="*/ 2267804 w 6938679"/>
                <a:gd name="connsiteY5" fmla="*/ 0 h 412586"/>
                <a:gd name="connsiteX6" fmla="*/ 2902577 w 6938679"/>
                <a:gd name="connsiteY6" fmla="*/ 0 h 412586"/>
                <a:gd name="connsiteX7" fmla="*/ 3265305 w 6938679"/>
                <a:gd name="connsiteY7" fmla="*/ 0 h 412586"/>
                <a:gd name="connsiteX8" fmla="*/ 3764056 w 6938679"/>
                <a:gd name="connsiteY8" fmla="*/ 0 h 412586"/>
                <a:gd name="connsiteX9" fmla="*/ 4398830 w 6938679"/>
                <a:gd name="connsiteY9" fmla="*/ 0 h 412586"/>
                <a:gd name="connsiteX10" fmla="*/ 5033603 w 6938679"/>
                <a:gd name="connsiteY10" fmla="*/ 0 h 412586"/>
                <a:gd name="connsiteX11" fmla="*/ 5396331 w 6938679"/>
                <a:gd name="connsiteY11" fmla="*/ 0 h 412586"/>
                <a:gd name="connsiteX12" fmla="*/ 5759059 w 6938679"/>
                <a:gd name="connsiteY12" fmla="*/ 0 h 412586"/>
                <a:gd name="connsiteX13" fmla="*/ 6121787 w 6938679"/>
                <a:gd name="connsiteY13" fmla="*/ 0 h 412586"/>
                <a:gd name="connsiteX14" fmla="*/ 6869913 w 6938679"/>
                <a:gd name="connsiteY14" fmla="*/ 0 h 412586"/>
                <a:gd name="connsiteX15" fmla="*/ 6938679 w 6938679"/>
                <a:gd name="connsiteY15" fmla="*/ 68766 h 412586"/>
                <a:gd name="connsiteX16" fmla="*/ 6938679 w 6938679"/>
                <a:gd name="connsiteY16" fmla="*/ 343820 h 412586"/>
                <a:gd name="connsiteX17" fmla="*/ 6869913 w 6938679"/>
                <a:gd name="connsiteY17" fmla="*/ 412586 h 412586"/>
                <a:gd name="connsiteX18" fmla="*/ 6439174 w 6938679"/>
                <a:gd name="connsiteY18" fmla="*/ 412586 h 412586"/>
                <a:gd name="connsiteX19" fmla="*/ 5872411 w 6938679"/>
                <a:gd name="connsiteY19" fmla="*/ 412586 h 412586"/>
                <a:gd name="connsiteX20" fmla="*/ 5441672 w 6938679"/>
                <a:gd name="connsiteY20" fmla="*/ 412586 h 412586"/>
                <a:gd name="connsiteX21" fmla="*/ 4942921 w 6938679"/>
                <a:gd name="connsiteY21" fmla="*/ 412586 h 412586"/>
                <a:gd name="connsiteX22" fmla="*/ 4376159 w 6938679"/>
                <a:gd name="connsiteY22" fmla="*/ 412586 h 412586"/>
                <a:gd name="connsiteX23" fmla="*/ 3809397 w 6938679"/>
                <a:gd name="connsiteY23" fmla="*/ 412586 h 412586"/>
                <a:gd name="connsiteX24" fmla="*/ 3106612 w 6938679"/>
                <a:gd name="connsiteY24" fmla="*/ 412586 h 412586"/>
                <a:gd name="connsiteX25" fmla="*/ 2471838 w 6938679"/>
                <a:gd name="connsiteY25" fmla="*/ 412586 h 412586"/>
                <a:gd name="connsiteX26" fmla="*/ 2109110 w 6938679"/>
                <a:gd name="connsiteY26" fmla="*/ 412586 h 412586"/>
                <a:gd name="connsiteX27" fmla="*/ 1406325 w 6938679"/>
                <a:gd name="connsiteY27" fmla="*/ 412586 h 412586"/>
                <a:gd name="connsiteX28" fmla="*/ 703540 w 6938679"/>
                <a:gd name="connsiteY28" fmla="*/ 412586 h 412586"/>
                <a:gd name="connsiteX29" fmla="*/ 68766 w 6938679"/>
                <a:gd name="connsiteY29" fmla="*/ 412586 h 412586"/>
                <a:gd name="connsiteX30" fmla="*/ 0 w 6938679"/>
                <a:gd name="connsiteY30" fmla="*/ 343820 h 412586"/>
                <a:gd name="connsiteX31" fmla="*/ 0 w 6938679"/>
                <a:gd name="connsiteY31"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38679" h="412586" fill="none" extrusionOk="0">
                  <a:moveTo>
                    <a:pt x="0" y="68766"/>
                  </a:moveTo>
                  <a:cubicBezTo>
                    <a:pt x="1493" y="31459"/>
                    <a:pt x="39728" y="-292"/>
                    <a:pt x="68766" y="0"/>
                  </a:cubicBezTo>
                  <a:cubicBezTo>
                    <a:pt x="263348" y="-46030"/>
                    <a:pt x="524735" y="61596"/>
                    <a:pt x="703540" y="0"/>
                  </a:cubicBezTo>
                  <a:cubicBezTo>
                    <a:pt x="882345" y="-61596"/>
                    <a:pt x="944110" y="25568"/>
                    <a:pt x="1134279" y="0"/>
                  </a:cubicBezTo>
                  <a:cubicBezTo>
                    <a:pt x="1324448" y="-25568"/>
                    <a:pt x="1371887" y="921"/>
                    <a:pt x="1565018" y="0"/>
                  </a:cubicBezTo>
                  <a:cubicBezTo>
                    <a:pt x="1758149" y="-921"/>
                    <a:pt x="1975692" y="69425"/>
                    <a:pt x="2267804" y="0"/>
                  </a:cubicBezTo>
                  <a:cubicBezTo>
                    <a:pt x="2559916" y="-69425"/>
                    <a:pt x="2635922" y="15193"/>
                    <a:pt x="2902577" y="0"/>
                  </a:cubicBezTo>
                  <a:cubicBezTo>
                    <a:pt x="3169232" y="-15193"/>
                    <a:pt x="3093344" y="3828"/>
                    <a:pt x="3265305" y="0"/>
                  </a:cubicBezTo>
                  <a:cubicBezTo>
                    <a:pt x="3437266" y="-3828"/>
                    <a:pt x="3537296" y="22926"/>
                    <a:pt x="3764056" y="0"/>
                  </a:cubicBezTo>
                  <a:cubicBezTo>
                    <a:pt x="3990816" y="-22926"/>
                    <a:pt x="4235637" y="72093"/>
                    <a:pt x="4398830" y="0"/>
                  </a:cubicBezTo>
                  <a:cubicBezTo>
                    <a:pt x="4562023" y="-72093"/>
                    <a:pt x="4782938" y="1754"/>
                    <a:pt x="5033603" y="0"/>
                  </a:cubicBezTo>
                  <a:cubicBezTo>
                    <a:pt x="5284268" y="-1754"/>
                    <a:pt x="5263793" y="40253"/>
                    <a:pt x="5396331" y="0"/>
                  </a:cubicBezTo>
                  <a:cubicBezTo>
                    <a:pt x="5528869" y="-40253"/>
                    <a:pt x="5645649" y="7295"/>
                    <a:pt x="5759059" y="0"/>
                  </a:cubicBezTo>
                  <a:cubicBezTo>
                    <a:pt x="5872469" y="-7295"/>
                    <a:pt x="6004058" y="18917"/>
                    <a:pt x="6121787" y="0"/>
                  </a:cubicBezTo>
                  <a:cubicBezTo>
                    <a:pt x="6239516" y="-18917"/>
                    <a:pt x="6506020" y="37817"/>
                    <a:pt x="6869913" y="0"/>
                  </a:cubicBezTo>
                  <a:cubicBezTo>
                    <a:pt x="6906522" y="-585"/>
                    <a:pt x="6940049" y="29175"/>
                    <a:pt x="6938679" y="68766"/>
                  </a:cubicBezTo>
                  <a:cubicBezTo>
                    <a:pt x="6952264" y="127501"/>
                    <a:pt x="6910348" y="260503"/>
                    <a:pt x="6938679" y="343820"/>
                  </a:cubicBezTo>
                  <a:cubicBezTo>
                    <a:pt x="6943261" y="381485"/>
                    <a:pt x="6907277" y="407774"/>
                    <a:pt x="6869913" y="412586"/>
                  </a:cubicBezTo>
                  <a:cubicBezTo>
                    <a:pt x="6713859" y="461134"/>
                    <a:pt x="6533140" y="404635"/>
                    <a:pt x="6439174" y="412586"/>
                  </a:cubicBezTo>
                  <a:cubicBezTo>
                    <a:pt x="6345208" y="420537"/>
                    <a:pt x="6038293" y="399098"/>
                    <a:pt x="5872411" y="412586"/>
                  </a:cubicBezTo>
                  <a:cubicBezTo>
                    <a:pt x="5706529" y="426074"/>
                    <a:pt x="5640076" y="374549"/>
                    <a:pt x="5441672" y="412586"/>
                  </a:cubicBezTo>
                  <a:cubicBezTo>
                    <a:pt x="5243268" y="450623"/>
                    <a:pt x="5112113" y="408768"/>
                    <a:pt x="4942921" y="412586"/>
                  </a:cubicBezTo>
                  <a:cubicBezTo>
                    <a:pt x="4773729" y="416404"/>
                    <a:pt x="4541485" y="378214"/>
                    <a:pt x="4376159" y="412586"/>
                  </a:cubicBezTo>
                  <a:cubicBezTo>
                    <a:pt x="4210833" y="446958"/>
                    <a:pt x="4021487" y="371685"/>
                    <a:pt x="3809397" y="412586"/>
                  </a:cubicBezTo>
                  <a:cubicBezTo>
                    <a:pt x="3597307" y="453487"/>
                    <a:pt x="3299749" y="397466"/>
                    <a:pt x="3106612" y="412586"/>
                  </a:cubicBezTo>
                  <a:cubicBezTo>
                    <a:pt x="2913476" y="427706"/>
                    <a:pt x="2605749" y="365626"/>
                    <a:pt x="2471838" y="412586"/>
                  </a:cubicBezTo>
                  <a:cubicBezTo>
                    <a:pt x="2337927" y="459546"/>
                    <a:pt x="2248524" y="387019"/>
                    <a:pt x="2109110" y="412586"/>
                  </a:cubicBezTo>
                  <a:cubicBezTo>
                    <a:pt x="1969696" y="438153"/>
                    <a:pt x="1667906" y="330346"/>
                    <a:pt x="1406325" y="412586"/>
                  </a:cubicBezTo>
                  <a:cubicBezTo>
                    <a:pt x="1144745" y="494826"/>
                    <a:pt x="1004698" y="389402"/>
                    <a:pt x="703540" y="412586"/>
                  </a:cubicBezTo>
                  <a:cubicBezTo>
                    <a:pt x="402382" y="435770"/>
                    <a:pt x="362968" y="380981"/>
                    <a:pt x="68766" y="412586"/>
                  </a:cubicBezTo>
                  <a:cubicBezTo>
                    <a:pt x="34776" y="411580"/>
                    <a:pt x="7728" y="376269"/>
                    <a:pt x="0" y="343820"/>
                  </a:cubicBezTo>
                  <a:cubicBezTo>
                    <a:pt x="-26465" y="253215"/>
                    <a:pt x="29267" y="143055"/>
                    <a:pt x="0" y="68766"/>
                  </a:cubicBezTo>
                  <a:close/>
                </a:path>
                <a:path w="6938679" h="412586" stroke="0" extrusionOk="0">
                  <a:moveTo>
                    <a:pt x="0" y="68766"/>
                  </a:moveTo>
                  <a:cubicBezTo>
                    <a:pt x="-6828" y="28771"/>
                    <a:pt x="31865" y="820"/>
                    <a:pt x="68766" y="0"/>
                  </a:cubicBezTo>
                  <a:cubicBezTo>
                    <a:pt x="227591" y="-35812"/>
                    <a:pt x="540671" y="23194"/>
                    <a:pt x="703540" y="0"/>
                  </a:cubicBezTo>
                  <a:cubicBezTo>
                    <a:pt x="866409" y="-23194"/>
                    <a:pt x="1095328" y="38096"/>
                    <a:pt x="1338313" y="0"/>
                  </a:cubicBezTo>
                  <a:cubicBezTo>
                    <a:pt x="1581298" y="-38096"/>
                    <a:pt x="1831587" y="16554"/>
                    <a:pt x="1973087" y="0"/>
                  </a:cubicBezTo>
                  <a:cubicBezTo>
                    <a:pt x="2114587" y="-16554"/>
                    <a:pt x="2498553" y="70470"/>
                    <a:pt x="2675872" y="0"/>
                  </a:cubicBezTo>
                  <a:cubicBezTo>
                    <a:pt x="2853191" y="-70470"/>
                    <a:pt x="2988529" y="27343"/>
                    <a:pt x="3106612" y="0"/>
                  </a:cubicBezTo>
                  <a:cubicBezTo>
                    <a:pt x="3224695" y="-27343"/>
                    <a:pt x="3548885" y="9315"/>
                    <a:pt x="3673374" y="0"/>
                  </a:cubicBezTo>
                  <a:cubicBezTo>
                    <a:pt x="3797863" y="-9315"/>
                    <a:pt x="4011095" y="41834"/>
                    <a:pt x="4172125" y="0"/>
                  </a:cubicBezTo>
                  <a:cubicBezTo>
                    <a:pt x="4333155" y="-41834"/>
                    <a:pt x="4491639" y="33331"/>
                    <a:pt x="4602864" y="0"/>
                  </a:cubicBezTo>
                  <a:cubicBezTo>
                    <a:pt x="4714089" y="-33331"/>
                    <a:pt x="4998767" y="8975"/>
                    <a:pt x="5237638" y="0"/>
                  </a:cubicBezTo>
                  <a:cubicBezTo>
                    <a:pt x="5476509" y="-8975"/>
                    <a:pt x="5436279" y="34094"/>
                    <a:pt x="5600366" y="0"/>
                  </a:cubicBezTo>
                  <a:cubicBezTo>
                    <a:pt x="5764453" y="-34094"/>
                    <a:pt x="5841646" y="6552"/>
                    <a:pt x="5963093" y="0"/>
                  </a:cubicBezTo>
                  <a:cubicBezTo>
                    <a:pt x="6084540" y="-6552"/>
                    <a:pt x="6605734" y="83966"/>
                    <a:pt x="6869913" y="0"/>
                  </a:cubicBezTo>
                  <a:cubicBezTo>
                    <a:pt x="6910187" y="-2676"/>
                    <a:pt x="6941453" y="31357"/>
                    <a:pt x="6938679" y="68766"/>
                  </a:cubicBezTo>
                  <a:cubicBezTo>
                    <a:pt x="6962941" y="168718"/>
                    <a:pt x="6918266" y="269384"/>
                    <a:pt x="6938679" y="343820"/>
                  </a:cubicBezTo>
                  <a:cubicBezTo>
                    <a:pt x="6931303" y="386849"/>
                    <a:pt x="6908994" y="410264"/>
                    <a:pt x="6869913" y="412586"/>
                  </a:cubicBezTo>
                  <a:cubicBezTo>
                    <a:pt x="6625002" y="422525"/>
                    <a:pt x="6461306" y="346081"/>
                    <a:pt x="6303151" y="412586"/>
                  </a:cubicBezTo>
                  <a:cubicBezTo>
                    <a:pt x="6144996" y="479091"/>
                    <a:pt x="6004617" y="366322"/>
                    <a:pt x="5804400" y="412586"/>
                  </a:cubicBezTo>
                  <a:cubicBezTo>
                    <a:pt x="5604183" y="458850"/>
                    <a:pt x="5419463" y="389963"/>
                    <a:pt x="5169626" y="412586"/>
                  </a:cubicBezTo>
                  <a:cubicBezTo>
                    <a:pt x="4919789" y="435209"/>
                    <a:pt x="4864076" y="362955"/>
                    <a:pt x="4738887" y="412586"/>
                  </a:cubicBezTo>
                  <a:cubicBezTo>
                    <a:pt x="4613698" y="462217"/>
                    <a:pt x="4494853" y="370636"/>
                    <a:pt x="4308148" y="412586"/>
                  </a:cubicBezTo>
                  <a:cubicBezTo>
                    <a:pt x="4121443" y="454536"/>
                    <a:pt x="3921720" y="359552"/>
                    <a:pt x="3741385" y="412586"/>
                  </a:cubicBezTo>
                  <a:cubicBezTo>
                    <a:pt x="3561050" y="465620"/>
                    <a:pt x="3392233" y="347736"/>
                    <a:pt x="3174623" y="412586"/>
                  </a:cubicBezTo>
                  <a:cubicBezTo>
                    <a:pt x="2957013" y="477436"/>
                    <a:pt x="2953751" y="381490"/>
                    <a:pt x="2811895" y="412586"/>
                  </a:cubicBezTo>
                  <a:cubicBezTo>
                    <a:pt x="2670039" y="443682"/>
                    <a:pt x="2485643" y="380316"/>
                    <a:pt x="2381156" y="412586"/>
                  </a:cubicBezTo>
                  <a:cubicBezTo>
                    <a:pt x="2276669" y="444856"/>
                    <a:pt x="2122258" y="399007"/>
                    <a:pt x="2018428" y="412586"/>
                  </a:cubicBezTo>
                  <a:cubicBezTo>
                    <a:pt x="1914598" y="426165"/>
                    <a:pt x="1797953" y="400004"/>
                    <a:pt x="1587689" y="412586"/>
                  </a:cubicBezTo>
                  <a:cubicBezTo>
                    <a:pt x="1377425" y="425168"/>
                    <a:pt x="1259503" y="343604"/>
                    <a:pt x="952915" y="412586"/>
                  </a:cubicBezTo>
                  <a:cubicBezTo>
                    <a:pt x="646327" y="481568"/>
                    <a:pt x="327608" y="354110"/>
                    <a:pt x="68766" y="412586"/>
                  </a:cubicBezTo>
                  <a:cubicBezTo>
                    <a:pt x="32803" y="411150"/>
                    <a:pt x="6547" y="377333"/>
                    <a:pt x="0" y="343820"/>
                  </a:cubicBezTo>
                  <a:cubicBezTo>
                    <a:pt x="-28328" y="272806"/>
                    <a:pt x="5855" y="145996"/>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13" name="Rectangle: Rounded Corners 43">
              <a:extLst>
                <a:ext uri="{FF2B5EF4-FFF2-40B4-BE49-F238E27FC236}">
                  <a16:creationId xmlns:a16="http://schemas.microsoft.com/office/drawing/2014/main" id="{9D645240-D005-4810-AC9C-C05A048A4394}"/>
                </a:ext>
              </a:extLst>
            </p:cNvPr>
            <p:cNvSpPr/>
            <p:nvPr/>
          </p:nvSpPr>
          <p:spPr>
            <a:xfrm rot="5400000">
              <a:off x="2905659" y="1851508"/>
              <a:ext cx="1033547" cy="412586"/>
            </a:xfrm>
            <a:custGeom>
              <a:avLst/>
              <a:gdLst>
                <a:gd name="connsiteX0" fmla="*/ 0 w 1033547"/>
                <a:gd name="connsiteY0" fmla="*/ 68766 h 412586"/>
                <a:gd name="connsiteX1" fmla="*/ 68766 w 1033547"/>
                <a:gd name="connsiteY1" fmla="*/ 0 h 412586"/>
                <a:gd name="connsiteX2" fmla="*/ 498853 w 1033547"/>
                <a:gd name="connsiteY2" fmla="*/ 0 h 412586"/>
                <a:gd name="connsiteX3" fmla="*/ 964781 w 1033547"/>
                <a:gd name="connsiteY3" fmla="*/ 0 h 412586"/>
                <a:gd name="connsiteX4" fmla="*/ 1033547 w 1033547"/>
                <a:gd name="connsiteY4" fmla="*/ 68766 h 412586"/>
                <a:gd name="connsiteX5" fmla="*/ 1033547 w 1033547"/>
                <a:gd name="connsiteY5" fmla="*/ 343820 h 412586"/>
                <a:gd name="connsiteX6" fmla="*/ 964781 w 1033547"/>
                <a:gd name="connsiteY6" fmla="*/ 412586 h 412586"/>
                <a:gd name="connsiteX7" fmla="*/ 498853 w 1033547"/>
                <a:gd name="connsiteY7" fmla="*/ 412586 h 412586"/>
                <a:gd name="connsiteX8" fmla="*/ 68766 w 1033547"/>
                <a:gd name="connsiteY8" fmla="*/ 412586 h 412586"/>
                <a:gd name="connsiteX9" fmla="*/ 0 w 1033547"/>
                <a:gd name="connsiteY9" fmla="*/ 343820 h 412586"/>
                <a:gd name="connsiteX10" fmla="*/ 0 w 1033547"/>
                <a:gd name="connsiteY10"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3547" h="412586" fill="none" extrusionOk="0">
                  <a:moveTo>
                    <a:pt x="0" y="68766"/>
                  </a:moveTo>
                  <a:cubicBezTo>
                    <a:pt x="2296" y="28112"/>
                    <a:pt x="33562" y="569"/>
                    <a:pt x="68766" y="0"/>
                  </a:cubicBezTo>
                  <a:cubicBezTo>
                    <a:pt x="253269" y="-27023"/>
                    <a:pt x="333427" y="42762"/>
                    <a:pt x="498853" y="0"/>
                  </a:cubicBezTo>
                  <a:cubicBezTo>
                    <a:pt x="664279" y="-42762"/>
                    <a:pt x="742520" y="5193"/>
                    <a:pt x="964781" y="0"/>
                  </a:cubicBezTo>
                  <a:cubicBezTo>
                    <a:pt x="1007509" y="9756"/>
                    <a:pt x="1026472" y="25904"/>
                    <a:pt x="1033547" y="68766"/>
                  </a:cubicBezTo>
                  <a:cubicBezTo>
                    <a:pt x="1034430" y="128171"/>
                    <a:pt x="1006759" y="218798"/>
                    <a:pt x="1033547" y="343820"/>
                  </a:cubicBezTo>
                  <a:cubicBezTo>
                    <a:pt x="1037848" y="386176"/>
                    <a:pt x="1004828" y="414712"/>
                    <a:pt x="964781" y="412586"/>
                  </a:cubicBezTo>
                  <a:cubicBezTo>
                    <a:pt x="827560" y="419220"/>
                    <a:pt x="635513" y="380818"/>
                    <a:pt x="498853" y="412586"/>
                  </a:cubicBezTo>
                  <a:cubicBezTo>
                    <a:pt x="362193" y="444354"/>
                    <a:pt x="211515" y="386217"/>
                    <a:pt x="68766" y="412586"/>
                  </a:cubicBezTo>
                  <a:cubicBezTo>
                    <a:pt x="39129" y="409450"/>
                    <a:pt x="-3342" y="380194"/>
                    <a:pt x="0" y="343820"/>
                  </a:cubicBezTo>
                  <a:cubicBezTo>
                    <a:pt x="-5205" y="243305"/>
                    <a:pt x="6467" y="145771"/>
                    <a:pt x="0" y="68766"/>
                  </a:cubicBezTo>
                  <a:close/>
                </a:path>
                <a:path w="1033547" h="412586" stroke="0" extrusionOk="0">
                  <a:moveTo>
                    <a:pt x="0" y="68766"/>
                  </a:moveTo>
                  <a:cubicBezTo>
                    <a:pt x="-6828" y="28771"/>
                    <a:pt x="31865" y="820"/>
                    <a:pt x="68766" y="0"/>
                  </a:cubicBezTo>
                  <a:cubicBezTo>
                    <a:pt x="269890" y="-31908"/>
                    <a:pt x="313717" y="2240"/>
                    <a:pt x="525734" y="0"/>
                  </a:cubicBezTo>
                  <a:cubicBezTo>
                    <a:pt x="737751" y="-2240"/>
                    <a:pt x="852192" y="21726"/>
                    <a:pt x="964781" y="0"/>
                  </a:cubicBezTo>
                  <a:cubicBezTo>
                    <a:pt x="1004411" y="1803"/>
                    <a:pt x="1025791" y="28426"/>
                    <a:pt x="1033547" y="68766"/>
                  </a:cubicBezTo>
                  <a:cubicBezTo>
                    <a:pt x="1057345" y="190231"/>
                    <a:pt x="1003475" y="253402"/>
                    <a:pt x="1033547" y="343820"/>
                  </a:cubicBezTo>
                  <a:cubicBezTo>
                    <a:pt x="1035934" y="383026"/>
                    <a:pt x="999015" y="413254"/>
                    <a:pt x="964781" y="412586"/>
                  </a:cubicBezTo>
                  <a:cubicBezTo>
                    <a:pt x="826733" y="441035"/>
                    <a:pt x="646034" y="358375"/>
                    <a:pt x="507813" y="412586"/>
                  </a:cubicBezTo>
                  <a:cubicBezTo>
                    <a:pt x="369592" y="466797"/>
                    <a:pt x="157505" y="365639"/>
                    <a:pt x="68766" y="412586"/>
                  </a:cubicBezTo>
                  <a:cubicBezTo>
                    <a:pt x="32188" y="416146"/>
                    <a:pt x="902" y="382441"/>
                    <a:pt x="0" y="343820"/>
                  </a:cubicBezTo>
                  <a:cubicBezTo>
                    <a:pt x="-1719" y="222847"/>
                    <a:pt x="12424" y="152897"/>
                    <a:pt x="0" y="68766"/>
                  </a:cubicBezTo>
                  <a:close/>
                </a:path>
              </a:pathLst>
            </a:custGeom>
            <a:pattFill prst="pct90">
              <a:fgClr>
                <a:srgbClr val="00B05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14" name="Rectangle: Rounded Corners 43">
              <a:extLst>
                <a:ext uri="{FF2B5EF4-FFF2-40B4-BE49-F238E27FC236}">
                  <a16:creationId xmlns:a16="http://schemas.microsoft.com/office/drawing/2014/main" id="{9D645240-D005-4810-AC9C-C05A048A4394}"/>
                </a:ext>
              </a:extLst>
            </p:cNvPr>
            <p:cNvSpPr/>
            <p:nvPr/>
          </p:nvSpPr>
          <p:spPr>
            <a:xfrm>
              <a:off x="3216140" y="2161988"/>
              <a:ext cx="2945418" cy="412586"/>
            </a:xfrm>
            <a:custGeom>
              <a:avLst/>
              <a:gdLst>
                <a:gd name="connsiteX0" fmla="*/ 0 w 2945418"/>
                <a:gd name="connsiteY0" fmla="*/ 68766 h 412586"/>
                <a:gd name="connsiteX1" fmla="*/ 68766 w 2945418"/>
                <a:gd name="connsiteY1" fmla="*/ 0 h 412586"/>
                <a:gd name="connsiteX2" fmla="*/ 658422 w 2945418"/>
                <a:gd name="connsiteY2" fmla="*/ 0 h 412586"/>
                <a:gd name="connsiteX3" fmla="*/ 1163842 w 2945418"/>
                <a:gd name="connsiteY3" fmla="*/ 0 h 412586"/>
                <a:gd name="connsiteX4" fmla="*/ 1669261 w 2945418"/>
                <a:gd name="connsiteY4" fmla="*/ 0 h 412586"/>
                <a:gd name="connsiteX5" fmla="*/ 2230838 w 2945418"/>
                <a:gd name="connsiteY5" fmla="*/ 0 h 412586"/>
                <a:gd name="connsiteX6" fmla="*/ 2876652 w 2945418"/>
                <a:gd name="connsiteY6" fmla="*/ 0 h 412586"/>
                <a:gd name="connsiteX7" fmla="*/ 2945418 w 2945418"/>
                <a:gd name="connsiteY7" fmla="*/ 68766 h 412586"/>
                <a:gd name="connsiteX8" fmla="*/ 2945418 w 2945418"/>
                <a:gd name="connsiteY8" fmla="*/ 343820 h 412586"/>
                <a:gd name="connsiteX9" fmla="*/ 2876652 w 2945418"/>
                <a:gd name="connsiteY9" fmla="*/ 412586 h 412586"/>
                <a:gd name="connsiteX10" fmla="*/ 2343154 w 2945418"/>
                <a:gd name="connsiteY10" fmla="*/ 412586 h 412586"/>
                <a:gd name="connsiteX11" fmla="*/ 1781576 w 2945418"/>
                <a:gd name="connsiteY11" fmla="*/ 412586 h 412586"/>
                <a:gd name="connsiteX12" fmla="*/ 1248078 w 2945418"/>
                <a:gd name="connsiteY12" fmla="*/ 412586 h 412586"/>
                <a:gd name="connsiteX13" fmla="*/ 742659 w 2945418"/>
                <a:gd name="connsiteY13" fmla="*/ 412586 h 412586"/>
                <a:gd name="connsiteX14" fmla="*/ 68766 w 2945418"/>
                <a:gd name="connsiteY14" fmla="*/ 412586 h 412586"/>
                <a:gd name="connsiteX15" fmla="*/ 0 w 2945418"/>
                <a:gd name="connsiteY15" fmla="*/ 343820 h 412586"/>
                <a:gd name="connsiteX16" fmla="*/ 0 w 2945418"/>
                <a:gd name="connsiteY16"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45418" h="412586" fill="none" extrusionOk="0">
                  <a:moveTo>
                    <a:pt x="0" y="68766"/>
                  </a:moveTo>
                  <a:cubicBezTo>
                    <a:pt x="1392" y="20971"/>
                    <a:pt x="32820" y="4812"/>
                    <a:pt x="68766" y="0"/>
                  </a:cubicBezTo>
                  <a:cubicBezTo>
                    <a:pt x="273534" y="-3006"/>
                    <a:pt x="367877" y="3941"/>
                    <a:pt x="658422" y="0"/>
                  </a:cubicBezTo>
                  <a:cubicBezTo>
                    <a:pt x="948967" y="-3941"/>
                    <a:pt x="1005506" y="30356"/>
                    <a:pt x="1163842" y="0"/>
                  </a:cubicBezTo>
                  <a:cubicBezTo>
                    <a:pt x="1322178" y="-30356"/>
                    <a:pt x="1502503" y="966"/>
                    <a:pt x="1669261" y="0"/>
                  </a:cubicBezTo>
                  <a:cubicBezTo>
                    <a:pt x="1836019" y="-966"/>
                    <a:pt x="1998274" y="65514"/>
                    <a:pt x="2230838" y="0"/>
                  </a:cubicBezTo>
                  <a:cubicBezTo>
                    <a:pt x="2463402" y="-65514"/>
                    <a:pt x="2653800" y="4701"/>
                    <a:pt x="2876652" y="0"/>
                  </a:cubicBezTo>
                  <a:cubicBezTo>
                    <a:pt x="2907678" y="3441"/>
                    <a:pt x="2953242" y="25741"/>
                    <a:pt x="2945418" y="68766"/>
                  </a:cubicBezTo>
                  <a:cubicBezTo>
                    <a:pt x="2974832" y="185175"/>
                    <a:pt x="2928131" y="235861"/>
                    <a:pt x="2945418" y="343820"/>
                  </a:cubicBezTo>
                  <a:cubicBezTo>
                    <a:pt x="2942068" y="387267"/>
                    <a:pt x="2920744" y="419214"/>
                    <a:pt x="2876652" y="412586"/>
                  </a:cubicBezTo>
                  <a:cubicBezTo>
                    <a:pt x="2729512" y="461186"/>
                    <a:pt x="2483504" y="404504"/>
                    <a:pt x="2343154" y="412586"/>
                  </a:cubicBezTo>
                  <a:cubicBezTo>
                    <a:pt x="2202804" y="420668"/>
                    <a:pt x="2049539" y="352158"/>
                    <a:pt x="1781576" y="412586"/>
                  </a:cubicBezTo>
                  <a:cubicBezTo>
                    <a:pt x="1513613" y="473014"/>
                    <a:pt x="1413391" y="375975"/>
                    <a:pt x="1248078" y="412586"/>
                  </a:cubicBezTo>
                  <a:cubicBezTo>
                    <a:pt x="1082765" y="449197"/>
                    <a:pt x="951707" y="408627"/>
                    <a:pt x="742659" y="412586"/>
                  </a:cubicBezTo>
                  <a:cubicBezTo>
                    <a:pt x="533611" y="416545"/>
                    <a:pt x="404696" y="342005"/>
                    <a:pt x="68766" y="412586"/>
                  </a:cubicBezTo>
                  <a:cubicBezTo>
                    <a:pt x="26357" y="404310"/>
                    <a:pt x="2993" y="383652"/>
                    <a:pt x="0" y="343820"/>
                  </a:cubicBezTo>
                  <a:cubicBezTo>
                    <a:pt x="-31367" y="281463"/>
                    <a:pt x="3934" y="133240"/>
                    <a:pt x="0" y="68766"/>
                  </a:cubicBezTo>
                  <a:close/>
                </a:path>
                <a:path w="2945418" h="412586" stroke="0" extrusionOk="0">
                  <a:moveTo>
                    <a:pt x="0" y="68766"/>
                  </a:moveTo>
                  <a:cubicBezTo>
                    <a:pt x="-6828" y="28771"/>
                    <a:pt x="31865" y="820"/>
                    <a:pt x="68766" y="0"/>
                  </a:cubicBezTo>
                  <a:cubicBezTo>
                    <a:pt x="228376" y="-4958"/>
                    <a:pt x="425653" y="29070"/>
                    <a:pt x="658422" y="0"/>
                  </a:cubicBezTo>
                  <a:cubicBezTo>
                    <a:pt x="891191" y="-29070"/>
                    <a:pt x="1097572" y="39019"/>
                    <a:pt x="1248078" y="0"/>
                  </a:cubicBezTo>
                  <a:cubicBezTo>
                    <a:pt x="1398584" y="-39019"/>
                    <a:pt x="1702136" y="70516"/>
                    <a:pt x="1837734" y="0"/>
                  </a:cubicBezTo>
                  <a:cubicBezTo>
                    <a:pt x="1973332" y="-70516"/>
                    <a:pt x="2412091" y="2198"/>
                    <a:pt x="2876652" y="0"/>
                  </a:cubicBezTo>
                  <a:cubicBezTo>
                    <a:pt x="2904470" y="-2411"/>
                    <a:pt x="2955976" y="27997"/>
                    <a:pt x="2945418" y="68766"/>
                  </a:cubicBezTo>
                  <a:cubicBezTo>
                    <a:pt x="2956869" y="144913"/>
                    <a:pt x="2915442" y="244583"/>
                    <a:pt x="2945418" y="343820"/>
                  </a:cubicBezTo>
                  <a:cubicBezTo>
                    <a:pt x="2947519" y="385347"/>
                    <a:pt x="2914179" y="410942"/>
                    <a:pt x="2876652" y="412586"/>
                  </a:cubicBezTo>
                  <a:cubicBezTo>
                    <a:pt x="2664695" y="423370"/>
                    <a:pt x="2606088" y="362058"/>
                    <a:pt x="2343154" y="412586"/>
                  </a:cubicBezTo>
                  <a:cubicBezTo>
                    <a:pt x="2080220" y="463114"/>
                    <a:pt x="2042711" y="377331"/>
                    <a:pt x="1865813" y="412586"/>
                  </a:cubicBezTo>
                  <a:cubicBezTo>
                    <a:pt x="1688915" y="447841"/>
                    <a:pt x="1523511" y="355205"/>
                    <a:pt x="1276157" y="412586"/>
                  </a:cubicBezTo>
                  <a:cubicBezTo>
                    <a:pt x="1028803" y="469967"/>
                    <a:pt x="905213" y="381141"/>
                    <a:pt x="770737" y="412586"/>
                  </a:cubicBezTo>
                  <a:cubicBezTo>
                    <a:pt x="636261" y="444031"/>
                    <a:pt x="374776" y="341750"/>
                    <a:pt x="68766" y="412586"/>
                  </a:cubicBezTo>
                  <a:cubicBezTo>
                    <a:pt x="32463" y="414861"/>
                    <a:pt x="10537" y="379444"/>
                    <a:pt x="0" y="343820"/>
                  </a:cubicBezTo>
                  <a:cubicBezTo>
                    <a:pt x="-27217" y="258672"/>
                    <a:pt x="17013" y="140310"/>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15" name="Rectangle: Rounded Corners 43">
              <a:extLst>
                <a:ext uri="{FF2B5EF4-FFF2-40B4-BE49-F238E27FC236}">
                  <a16:creationId xmlns:a16="http://schemas.microsoft.com/office/drawing/2014/main" id="{9D645240-D005-4810-AC9C-C05A048A4394}"/>
                </a:ext>
              </a:extLst>
            </p:cNvPr>
            <p:cNvSpPr/>
            <p:nvPr/>
          </p:nvSpPr>
          <p:spPr>
            <a:xfrm rot="5400000">
              <a:off x="7124411" y="2063567"/>
              <a:ext cx="2219283" cy="412586"/>
            </a:xfrm>
            <a:custGeom>
              <a:avLst/>
              <a:gdLst>
                <a:gd name="connsiteX0" fmla="*/ 0 w 2219283"/>
                <a:gd name="connsiteY0" fmla="*/ 68766 h 412586"/>
                <a:gd name="connsiteX1" fmla="*/ 68766 w 2219283"/>
                <a:gd name="connsiteY1" fmla="*/ 0 h 412586"/>
                <a:gd name="connsiteX2" fmla="*/ 568386 w 2219283"/>
                <a:gd name="connsiteY2" fmla="*/ 0 h 412586"/>
                <a:gd name="connsiteX3" fmla="*/ 1109642 w 2219283"/>
                <a:gd name="connsiteY3" fmla="*/ 0 h 412586"/>
                <a:gd name="connsiteX4" fmla="*/ 1588444 w 2219283"/>
                <a:gd name="connsiteY4" fmla="*/ 0 h 412586"/>
                <a:gd name="connsiteX5" fmla="*/ 2150517 w 2219283"/>
                <a:gd name="connsiteY5" fmla="*/ 0 h 412586"/>
                <a:gd name="connsiteX6" fmla="*/ 2219283 w 2219283"/>
                <a:gd name="connsiteY6" fmla="*/ 68766 h 412586"/>
                <a:gd name="connsiteX7" fmla="*/ 2219283 w 2219283"/>
                <a:gd name="connsiteY7" fmla="*/ 343820 h 412586"/>
                <a:gd name="connsiteX8" fmla="*/ 2150517 w 2219283"/>
                <a:gd name="connsiteY8" fmla="*/ 412586 h 412586"/>
                <a:gd name="connsiteX9" fmla="*/ 1692532 w 2219283"/>
                <a:gd name="connsiteY9" fmla="*/ 412586 h 412586"/>
                <a:gd name="connsiteX10" fmla="*/ 1151277 w 2219283"/>
                <a:gd name="connsiteY10" fmla="*/ 412586 h 412586"/>
                <a:gd name="connsiteX11" fmla="*/ 672474 w 2219283"/>
                <a:gd name="connsiteY11" fmla="*/ 412586 h 412586"/>
                <a:gd name="connsiteX12" fmla="*/ 68766 w 2219283"/>
                <a:gd name="connsiteY12" fmla="*/ 412586 h 412586"/>
                <a:gd name="connsiteX13" fmla="*/ 0 w 2219283"/>
                <a:gd name="connsiteY13" fmla="*/ 343820 h 412586"/>
                <a:gd name="connsiteX14" fmla="*/ 0 w 2219283"/>
                <a:gd name="connsiteY14"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283" h="412586" fill="none" extrusionOk="0">
                  <a:moveTo>
                    <a:pt x="0" y="68766"/>
                  </a:moveTo>
                  <a:cubicBezTo>
                    <a:pt x="4750" y="40544"/>
                    <a:pt x="23713" y="-4884"/>
                    <a:pt x="68766" y="0"/>
                  </a:cubicBezTo>
                  <a:cubicBezTo>
                    <a:pt x="314788" y="-33184"/>
                    <a:pt x="386804" y="30071"/>
                    <a:pt x="568386" y="0"/>
                  </a:cubicBezTo>
                  <a:cubicBezTo>
                    <a:pt x="749968" y="-30071"/>
                    <a:pt x="924181" y="32984"/>
                    <a:pt x="1109642" y="0"/>
                  </a:cubicBezTo>
                  <a:cubicBezTo>
                    <a:pt x="1295103" y="-32984"/>
                    <a:pt x="1443063" y="37533"/>
                    <a:pt x="1588444" y="0"/>
                  </a:cubicBezTo>
                  <a:cubicBezTo>
                    <a:pt x="1733825" y="-37533"/>
                    <a:pt x="2007345" y="40212"/>
                    <a:pt x="2150517" y="0"/>
                  </a:cubicBezTo>
                  <a:cubicBezTo>
                    <a:pt x="2184719" y="8197"/>
                    <a:pt x="2209859" y="26601"/>
                    <a:pt x="2219283" y="68766"/>
                  </a:cubicBezTo>
                  <a:cubicBezTo>
                    <a:pt x="2247724" y="141275"/>
                    <a:pt x="2204163" y="227631"/>
                    <a:pt x="2219283" y="343820"/>
                  </a:cubicBezTo>
                  <a:cubicBezTo>
                    <a:pt x="2220558" y="388054"/>
                    <a:pt x="2189906" y="410810"/>
                    <a:pt x="2150517" y="412586"/>
                  </a:cubicBezTo>
                  <a:cubicBezTo>
                    <a:pt x="1992817" y="446591"/>
                    <a:pt x="1914394" y="397197"/>
                    <a:pt x="1692532" y="412586"/>
                  </a:cubicBezTo>
                  <a:cubicBezTo>
                    <a:pt x="1470671" y="427975"/>
                    <a:pt x="1288868" y="365643"/>
                    <a:pt x="1151277" y="412586"/>
                  </a:cubicBezTo>
                  <a:cubicBezTo>
                    <a:pt x="1013686" y="459529"/>
                    <a:pt x="885345" y="374496"/>
                    <a:pt x="672474" y="412586"/>
                  </a:cubicBezTo>
                  <a:cubicBezTo>
                    <a:pt x="459603" y="450676"/>
                    <a:pt x="238401" y="376649"/>
                    <a:pt x="68766" y="412586"/>
                  </a:cubicBezTo>
                  <a:cubicBezTo>
                    <a:pt x="27332" y="411603"/>
                    <a:pt x="5259" y="375113"/>
                    <a:pt x="0" y="343820"/>
                  </a:cubicBezTo>
                  <a:cubicBezTo>
                    <a:pt x="-24491" y="244065"/>
                    <a:pt x="29412" y="130796"/>
                    <a:pt x="0" y="68766"/>
                  </a:cubicBezTo>
                  <a:close/>
                </a:path>
                <a:path w="2219283" h="412586" stroke="0" extrusionOk="0">
                  <a:moveTo>
                    <a:pt x="0" y="68766"/>
                  </a:moveTo>
                  <a:cubicBezTo>
                    <a:pt x="-6828" y="28771"/>
                    <a:pt x="31865" y="820"/>
                    <a:pt x="68766" y="0"/>
                  </a:cubicBezTo>
                  <a:cubicBezTo>
                    <a:pt x="338518" y="-64697"/>
                    <a:pt x="361254" y="42060"/>
                    <a:pt x="610021" y="0"/>
                  </a:cubicBezTo>
                  <a:cubicBezTo>
                    <a:pt x="858789" y="-42060"/>
                    <a:pt x="901986" y="32133"/>
                    <a:pt x="1151277" y="0"/>
                  </a:cubicBezTo>
                  <a:cubicBezTo>
                    <a:pt x="1400568" y="-32133"/>
                    <a:pt x="1449683" y="20528"/>
                    <a:pt x="1692532" y="0"/>
                  </a:cubicBezTo>
                  <a:cubicBezTo>
                    <a:pt x="1935381" y="-20528"/>
                    <a:pt x="1952912" y="20386"/>
                    <a:pt x="2150517" y="0"/>
                  </a:cubicBezTo>
                  <a:cubicBezTo>
                    <a:pt x="2178335" y="-2411"/>
                    <a:pt x="2229841" y="27997"/>
                    <a:pt x="2219283" y="68766"/>
                  </a:cubicBezTo>
                  <a:cubicBezTo>
                    <a:pt x="2230734" y="144913"/>
                    <a:pt x="2189307" y="244583"/>
                    <a:pt x="2219283" y="343820"/>
                  </a:cubicBezTo>
                  <a:cubicBezTo>
                    <a:pt x="2221384" y="385347"/>
                    <a:pt x="2188044" y="410942"/>
                    <a:pt x="2150517" y="412586"/>
                  </a:cubicBezTo>
                  <a:cubicBezTo>
                    <a:pt x="1955396" y="434288"/>
                    <a:pt x="1821118" y="386970"/>
                    <a:pt x="1650897" y="412586"/>
                  </a:cubicBezTo>
                  <a:cubicBezTo>
                    <a:pt x="1480676" y="438202"/>
                    <a:pt x="1380205" y="410930"/>
                    <a:pt x="1192912" y="412586"/>
                  </a:cubicBezTo>
                  <a:cubicBezTo>
                    <a:pt x="1005619" y="414242"/>
                    <a:pt x="908883" y="389606"/>
                    <a:pt x="651656" y="412586"/>
                  </a:cubicBezTo>
                  <a:cubicBezTo>
                    <a:pt x="394429" y="435566"/>
                    <a:pt x="343372" y="386049"/>
                    <a:pt x="68766" y="412586"/>
                  </a:cubicBezTo>
                  <a:cubicBezTo>
                    <a:pt x="36375" y="412326"/>
                    <a:pt x="988" y="387161"/>
                    <a:pt x="0" y="343820"/>
                  </a:cubicBezTo>
                  <a:cubicBezTo>
                    <a:pt x="-25248" y="252820"/>
                    <a:pt x="25442" y="180422"/>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16" name="Rectangle: Rounded Corners 43">
              <a:extLst>
                <a:ext uri="{FF2B5EF4-FFF2-40B4-BE49-F238E27FC236}">
                  <a16:creationId xmlns:a16="http://schemas.microsoft.com/office/drawing/2014/main" id="{9D645240-D005-4810-AC9C-C05A048A4394}"/>
                </a:ext>
              </a:extLst>
            </p:cNvPr>
            <p:cNvSpPr/>
            <p:nvPr/>
          </p:nvSpPr>
          <p:spPr>
            <a:xfrm>
              <a:off x="1060431" y="2998693"/>
              <a:ext cx="7379915" cy="412586"/>
            </a:xfrm>
            <a:custGeom>
              <a:avLst/>
              <a:gdLst>
                <a:gd name="connsiteX0" fmla="*/ 0 w 7379915"/>
                <a:gd name="connsiteY0" fmla="*/ 68766 h 412586"/>
                <a:gd name="connsiteX1" fmla="*/ 68766 w 7379915"/>
                <a:gd name="connsiteY1" fmla="*/ 0 h 412586"/>
                <a:gd name="connsiteX2" fmla="*/ 481025 w 7379915"/>
                <a:gd name="connsiteY2" fmla="*/ 0 h 412586"/>
                <a:gd name="connsiteX3" fmla="*/ 1110555 w 7379915"/>
                <a:gd name="connsiteY3" fmla="*/ 0 h 412586"/>
                <a:gd name="connsiteX4" fmla="*/ 1450390 w 7379915"/>
                <a:gd name="connsiteY4" fmla="*/ 0 h 412586"/>
                <a:gd name="connsiteX5" fmla="*/ 1935072 w 7379915"/>
                <a:gd name="connsiteY5" fmla="*/ 0 h 412586"/>
                <a:gd name="connsiteX6" fmla="*/ 2564603 w 7379915"/>
                <a:gd name="connsiteY6" fmla="*/ 0 h 412586"/>
                <a:gd name="connsiteX7" fmla="*/ 3194133 w 7379915"/>
                <a:gd name="connsiteY7" fmla="*/ 0 h 412586"/>
                <a:gd name="connsiteX8" fmla="*/ 3533968 w 7379915"/>
                <a:gd name="connsiteY8" fmla="*/ 0 h 412586"/>
                <a:gd name="connsiteX9" fmla="*/ 3873803 w 7379915"/>
                <a:gd name="connsiteY9" fmla="*/ 0 h 412586"/>
                <a:gd name="connsiteX10" fmla="*/ 4213638 w 7379915"/>
                <a:gd name="connsiteY10" fmla="*/ 0 h 412586"/>
                <a:gd name="connsiteX11" fmla="*/ 4625896 w 7379915"/>
                <a:gd name="connsiteY11" fmla="*/ 0 h 412586"/>
                <a:gd name="connsiteX12" fmla="*/ 5255426 w 7379915"/>
                <a:gd name="connsiteY12" fmla="*/ 0 h 412586"/>
                <a:gd name="connsiteX13" fmla="*/ 5595261 w 7379915"/>
                <a:gd name="connsiteY13" fmla="*/ 0 h 412586"/>
                <a:gd name="connsiteX14" fmla="*/ 6079944 w 7379915"/>
                <a:gd name="connsiteY14" fmla="*/ 0 h 412586"/>
                <a:gd name="connsiteX15" fmla="*/ 6492203 w 7379915"/>
                <a:gd name="connsiteY15" fmla="*/ 0 h 412586"/>
                <a:gd name="connsiteX16" fmla="*/ 7311149 w 7379915"/>
                <a:gd name="connsiteY16" fmla="*/ 0 h 412586"/>
                <a:gd name="connsiteX17" fmla="*/ 7379915 w 7379915"/>
                <a:gd name="connsiteY17" fmla="*/ 68766 h 412586"/>
                <a:gd name="connsiteX18" fmla="*/ 7379915 w 7379915"/>
                <a:gd name="connsiteY18" fmla="*/ 343820 h 412586"/>
                <a:gd name="connsiteX19" fmla="*/ 7311149 w 7379915"/>
                <a:gd name="connsiteY19" fmla="*/ 412586 h 412586"/>
                <a:gd name="connsiteX20" fmla="*/ 6754043 w 7379915"/>
                <a:gd name="connsiteY20" fmla="*/ 412586 h 412586"/>
                <a:gd name="connsiteX21" fmla="*/ 6052089 w 7379915"/>
                <a:gd name="connsiteY21" fmla="*/ 412586 h 412586"/>
                <a:gd name="connsiteX22" fmla="*/ 5422558 w 7379915"/>
                <a:gd name="connsiteY22" fmla="*/ 412586 h 412586"/>
                <a:gd name="connsiteX23" fmla="*/ 5082723 w 7379915"/>
                <a:gd name="connsiteY23" fmla="*/ 412586 h 412586"/>
                <a:gd name="connsiteX24" fmla="*/ 4380769 w 7379915"/>
                <a:gd name="connsiteY24" fmla="*/ 412586 h 412586"/>
                <a:gd name="connsiteX25" fmla="*/ 3678815 w 7379915"/>
                <a:gd name="connsiteY25" fmla="*/ 412586 h 412586"/>
                <a:gd name="connsiteX26" fmla="*/ 3266557 w 7379915"/>
                <a:gd name="connsiteY26" fmla="*/ 412586 h 412586"/>
                <a:gd name="connsiteX27" fmla="*/ 2564603 w 7379915"/>
                <a:gd name="connsiteY27" fmla="*/ 412586 h 412586"/>
                <a:gd name="connsiteX28" fmla="*/ 2007496 w 7379915"/>
                <a:gd name="connsiteY28" fmla="*/ 412586 h 412586"/>
                <a:gd name="connsiteX29" fmla="*/ 1667661 w 7379915"/>
                <a:gd name="connsiteY29" fmla="*/ 412586 h 412586"/>
                <a:gd name="connsiteX30" fmla="*/ 965707 w 7379915"/>
                <a:gd name="connsiteY30" fmla="*/ 412586 h 412586"/>
                <a:gd name="connsiteX31" fmla="*/ 68766 w 7379915"/>
                <a:gd name="connsiteY31" fmla="*/ 412586 h 412586"/>
                <a:gd name="connsiteX32" fmla="*/ 0 w 7379915"/>
                <a:gd name="connsiteY32" fmla="*/ 343820 h 412586"/>
                <a:gd name="connsiteX33" fmla="*/ 0 w 7379915"/>
                <a:gd name="connsiteY33"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79915" h="412586" fill="none" extrusionOk="0">
                  <a:moveTo>
                    <a:pt x="0" y="68766"/>
                  </a:moveTo>
                  <a:cubicBezTo>
                    <a:pt x="8474" y="35380"/>
                    <a:pt x="39449" y="-1987"/>
                    <a:pt x="68766" y="0"/>
                  </a:cubicBezTo>
                  <a:cubicBezTo>
                    <a:pt x="233086" y="-46502"/>
                    <a:pt x="313425" y="14249"/>
                    <a:pt x="481025" y="0"/>
                  </a:cubicBezTo>
                  <a:cubicBezTo>
                    <a:pt x="648625" y="-14249"/>
                    <a:pt x="972582" y="73545"/>
                    <a:pt x="1110555" y="0"/>
                  </a:cubicBezTo>
                  <a:cubicBezTo>
                    <a:pt x="1248528" y="-73545"/>
                    <a:pt x="1379975" y="22316"/>
                    <a:pt x="1450390" y="0"/>
                  </a:cubicBezTo>
                  <a:cubicBezTo>
                    <a:pt x="1520806" y="-22316"/>
                    <a:pt x="1823380" y="5525"/>
                    <a:pt x="1935072" y="0"/>
                  </a:cubicBezTo>
                  <a:cubicBezTo>
                    <a:pt x="2046764" y="-5525"/>
                    <a:pt x="2275507" y="14121"/>
                    <a:pt x="2564603" y="0"/>
                  </a:cubicBezTo>
                  <a:cubicBezTo>
                    <a:pt x="2853699" y="-14121"/>
                    <a:pt x="2896044" y="10785"/>
                    <a:pt x="3194133" y="0"/>
                  </a:cubicBezTo>
                  <a:cubicBezTo>
                    <a:pt x="3492222" y="-10785"/>
                    <a:pt x="3423562" y="18802"/>
                    <a:pt x="3533968" y="0"/>
                  </a:cubicBezTo>
                  <a:cubicBezTo>
                    <a:pt x="3644375" y="-18802"/>
                    <a:pt x="3779006" y="31494"/>
                    <a:pt x="3873803" y="0"/>
                  </a:cubicBezTo>
                  <a:cubicBezTo>
                    <a:pt x="3968601" y="-31494"/>
                    <a:pt x="4143480" y="26710"/>
                    <a:pt x="4213638" y="0"/>
                  </a:cubicBezTo>
                  <a:cubicBezTo>
                    <a:pt x="4283797" y="-26710"/>
                    <a:pt x="4542128" y="46247"/>
                    <a:pt x="4625896" y="0"/>
                  </a:cubicBezTo>
                  <a:cubicBezTo>
                    <a:pt x="4709664" y="-46247"/>
                    <a:pt x="4968929" y="25048"/>
                    <a:pt x="5255426" y="0"/>
                  </a:cubicBezTo>
                  <a:cubicBezTo>
                    <a:pt x="5541923" y="-25048"/>
                    <a:pt x="5486716" y="24956"/>
                    <a:pt x="5595261" y="0"/>
                  </a:cubicBezTo>
                  <a:cubicBezTo>
                    <a:pt x="5703806" y="-24956"/>
                    <a:pt x="5927725" y="23295"/>
                    <a:pt x="6079944" y="0"/>
                  </a:cubicBezTo>
                  <a:cubicBezTo>
                    <a:pt x="6232163" y="-23295"/>
                    <a:pt x="6320394" y="31599"/>
                    <a:pt x="6492203" y="0"/>
                  </a:cubicBezTo>
                  <a:cubicBezTo>
                    <a:pt x="6664012" y="-31599"/>
                    <a:pt x="7103441" y="10539"/>
                    <a:pt x="7311149" y="0"/>
                  </a:cubicBezTo>
                  <a:cubicBezTo>
                    <a:pt x="7347597" y="-3886"/>
                    <a:pt x="7388822" y="32237"/>
                    <a:pt x="7379915" y="68766"/>
                  </a:cubicBezTo>
                  <a:cubicBezTo>
                    <a:pt x="7409568" y="154995"/>
                    <a:pt x="7365293" y="280013"/>
                    <a:pt x="7379915" y="343820"/>
                  </a:cubicBezTo>
                  <a:cubicBezTo>
                    <a:pt x="7376368" y="379444"/>
                    <a:pt x="7351416" y="404824"/>
                    <a:pt x="7311149" y="412586"/>
                  </a:cubicBezTo>
                  <a:cubicBezTo>
                    <a:pt x="7189683" y="472230"/>
                    <a:pt x="6983485" y="408982"/>
                    <a:pt x="6754043" y="412586"/>
                  </a:cubicBezTo>
                  <a:cubicBezTo>
                    <a:pt x="6524601" y="416190"/>
                    <a:pt x="6267780" y="345458"/>
                    <a:pt x="6052089" y="412586"/>
                  </a:cubicBezTo>
                  <a:cubicBezTo>
                    <a:pt x="5836398" y="479714"/>
                    <a:pt x="5672481" y="397316"/>
                    <a:pt x="5422558" y="412586"/>
                  </a:cubicBezTo>
                  <a:cubicBezTo>
                    <a:pt x="5172635" y="427856"/>
                    <a:pt x="5192466" y="384513"/>
                    <a:pt x="5082723" y="412586"/>
                  </a:cubicBezTo>
                  <a:cubicBezTo>
                    <a:pt x="4972980" y="440659"/>
                    <a:pt x="4729437" y="333513"/>
                    <a:pt x="4380769" y="412586"/>
                  </a:cubicBezTo>
                  <a:cubicBezTo>
                    <a:pt x="4032101" y="491659"/>
                    <a:pt x="3929839" y="376169"/>
                    <a:pt x="3678815" y="412586"/>
                  </a:cubicBezTo>
                  <a:cubicBezTo>
                    <a:pt x="3427791" y="449003"/>
                    <a:pt x="3439510" y="386244"/>
                    <a:pt x="3266557" y="412586"/>
                  </a:cubicBezTo>
                  <a:cubicBezTo>
                    <a:pt x="3093604" y="438928"/>
                    <a:pt x="2914372" y="359959"/>
                    <a:pt x="2564603" y="412586"/>
                  </a:cubicBezTo>
                  <a:cubicBezTo>
                    <a:pt x="2214834" y="465213"/>
                    <a:pt x="2245982" y="394489"/>
                    <a:pt x="2007496" y="412586"/>
                  </a:cubicBezTo>
                  <a:cubicBezTo>
                    <a:pt x="1769010" y="430683"/>
                    <a:pt x="1743210" y="404519"/>
                    <a:pt x="1667661" y="412586"/>
                  </a:cubicBezTo>
                  <a:cubicBezTo>
                    <a:pt x="1592113" y="420653"/>
                    <a:pt x="1183524" y="360333"/>
                    <a:pt x="965707" y="412586"/>
                  </a:cubicBezTo>
                  <a:cubicBezTo>
                    <a:pt x="747890" y="464839"/>
                    <a:pt x="322082" y="320809"/>
                    <a:pt x="68766" y="412586"/>
                  </a:cubicBezTo>
                  <a:cubicBezTo>
                    <a:pt x="26598" y="411272"/>
                    <a:pt x="6080" y="383148"/>
                    <a:pt x="0" y="343820"/>
                  </a:cubicBezTo>
                  <a:cubicBezTo>
                    <a:pt x="-8022" y="270690"/>
                    <a:pt x="15659" y="186831"/>
                    <a:pt x="0" y="68766"/>
                  </a:cubicBezTo>
                  <a:close/>
                </a:path>
                <a:path w="7379915" h="412586" stroke="0" extrusionOk="0">
                  <a:moveTo>
                    <a:pt x="0" y="68766"/>
                  </a:moveTo>
                  <a:cubicBezTo>
                    <a:pt x="-6828" y="28771"/>
                    <a:pt x="31865" y="820"/>
                    <a:pt x="68766" y="0"/>
                  </a:cubicBezTo>
                  <a:cubicBezTo>
                    <a:pt x="231353" y="-67997"/>
                    <a:pt x="534591" y="23118"/>
                    <a:pt x="698296" y="0"/>
                  </a:cubicBezTo>
                  <a:cubicBezTo>
                    <a:pt x="862001" y="-23118"/>
                    <a:pt x="1062301" y="19862"/>
                    <a:pt x="1327826" y="0"/>
                  </a:cubicBezTo>
                  <a:cubicBezTo>
                    <a:pt x="1593351" y="-19862"/>
                    <a:pt x="1776798" y="28217"/>
                    <a:pt x="1957357" y="0"/>
                  </a:cubicBezTo>
                  <a:cubicBezTo>
                    <a:pt x="2137916" y="-28217"/>
                    <a:pt x="2493734" y="53916"/>
                    <a:pt x="2659311" y="0"/>
                  </a:cubicBezTo>
                  <a:cubicBezTo>
                    <a:pt x="2824888" y="-53916"/>
                    <a:pt x="2909257" y="11208"/>
                    <a:pt x="3071569" y="0"/>
                  </a:cubicBezTo>
                  <a:cubicBezTo>
                    <a:pt x="3233881" y="-11208"/>
                    <a:pt x="3352149" y="8457"/>
                    <a:pt x="3628676" y="0"/>
                  </a:cubicBezTo>
                  <a:cubicBezTo>
                    <a:pt x="3905203" y="-8457"/>
                    <a:pt x="3942975" y="31880"/>
                    <a:pt x="4113358" y="0"/>
                  </a:cubicBezTo>
                  <a:cubicBezTo>
                    <a:pt x="4283741" y="-31880"/>
                    <a:pt x="4396535" y="6008"/>
                    <a:pt x="4525617" y="0"/>
                  </a:cubicBezTo>
                  <a:cubicBezTo>
                    <a:pt x="4654699" y="-6008"/>
                    <a:pt x="4851334" y="42616"/>
                    <a:pt x="5155147" y="0"/>
                  </a:cubicBezTo>
                  <a:cubicBezTo>
                    <a:pt x="5458960" y="-42616"/>
                    <a:pt x="5339050" y="31988"/>
                    <a:pt x="5494982" y="0"/>
                  </a:cubicBezTo>
                  <a:cubicBezTo>
                    <a:pt x="5650915" y="-31988"/>
                    <a:pt x="5682785" y="15392"/>
                    <a:pt x="5834817" y="0"/>
                  </a:cubicBezTo>
                  <a:cubicBezTo>
                    <a:pt x="5986850" y="-15392"/>
                    <a:pt x="6321329" y="33309"/>
                    <a:pt x="6464347" y="0"/>
                  </a:cubicBezTo>
                  <a:cubicBezTo>
                    <a:pt x="6607365" y="-33309"/>
                    <a:pt x="6955741" y="86978"/>
                    <a:pt x="7311149" y="0"/>
                  </a:cubicBezTo>
                  <a:cubicBezTo>
                    <a:pt x="7354714" y="-260"/>
                    <a:pt x="7380903" y="36151"/>
                    <a:pt x="7379915" y="68766"/>
                  </a:cubicBezTo>
                  <a:cubicBezTo>
                    <a:pt x="7405163" y="159766"/>
                    <a:pt x="7354473" y="232164"/>
                    <a:pt x="7379915" y="343820"/>
                  </a:cubicBezTo>
                  <a:cubicBezTo>
                    <a:pt x="7384665" y="391554"/>
                    <a:pt x="7342052" y="407702"/>
                    <a:pt x="7311149" y="412586"/>
                  </a:cubicBezTo>
                  <a:cubicBezTo>
                    <a:pt x="7106582" y="452309"/>
                    <a:pt x="7036673" y="409270"/>
                    <a:pt x="6826466" y="412586"/>
                  </a:cubicBezTo>
                  <a:cubicBezTo>
                    <a:pt x="6616259" y="415902"/>
                    <a:pt x="6438968" y="363244"/>
                    <a:pt x="6196936" y="412586"/>
                  </a:cubicBezTo>
                  <a:cubicBezTo>
                    <a:pt x="5954904" y="461928"/>
                    <a:pt x="5933995" y="409839"/>
                    <a:pt x="5784678" y="412586"/>
                  </a:cubicBezTo>
                  <a:cubicBezTo>
                    <a:pt x="5635361" y="415333"/>
                    <a:pt x="5497005" y="396512"/>
                    <a:pt x="5372419" y="412586"/>
                  </a:cubicBezTo>
                  <a:cubicBezTo>
                    <a:pt x="5247833" y="428660"/>
                    <a:pt x="5036693" y="365262"/>
                    <a:pt x="4815312" y="412586"/>
                  </a:cubicBezTo>
                  <a:cubicBezTo>
                    <a:pt x="4593931" y="459910"/>
                    <a:pt x="4519614" y="365230"/>
                    <a:pt x="4258206" y="412586"/>
                  </a:cubicBezTo>
                  <a:cubicBezTo>
                    <a:pt x="3996798" y="459942"/>
                    <a:pt x="4018114" y="386724"/>
                    <a:pt x="3918371" y="412586"/>
                  </a:cubicBezTo>
                  <a:cubicBezTo>
                    <a:pt x="3818628" y="438448"/>
                    <a:pt x="3605327" y="377559"/>
                    <a:pt x="3506112" y="412586"/>
                  </a:cubicBezTo>
                  <a:cubicBezTo>
                    <a:pt x="3406897" y="447613"/>
                    <a:pt x="3243858" y="379212"/>
                    <a:pt x="3166277" y="412586"/>
                  </a:cubicBezTo>
                  <a:cubicBezTo>
                    <a:pt x="3088697" y="445960"/>
                    <a:pt x="2873165" y="403471"/>
                    <a:pt x="2754019" y="412586"/>
                  </a:cubicBezTo>
                  <a:cubicBezTo>
                    <a:pt x="2634873" y="421701"/>
                    <a:pt x="2333850" y="389034"/>
                    <a:pt x="2124489" y="412586"/>
                  </a:cubicBezTo>
                  <a:cubicBezTo>
                    <a:pt x="1915128" y="436138"/>
                    <a:pt x="1890341" y="411252"/>
                    <a:pt x="1712230" y="412586"/>
                  </a:cubicBezTo>
                  <a:cubicBezTo>
                    <a:pt x="1534119" y="413920"/>
                    <a:pt x="1409206" y="411587"/>
                    <a:pt x="1155123" y="412586"/>
                  </a:cubicBezTo>
                  <a:cubicBezTo>
                    <a:pt x="901040" y="413585"/>
                    <a:pt x="842460" y="361939"/>
                    <a:pt x="670441" y="412586"/>
                  </a:cubicBezTo>
                  <a:cubicBezTo>
                    <a:pt x="498422" y="463233"/>
                    <a:pt x="288041" y="404018"/>
                    <a:pt x="68766" y="412586"/>
                  </a:cubicBezTo>
                  <a:cubicBezTo>
                    <a:pt x="32281" y="413257"/>
                    <a:pt x="8940" y="381506"/>
                    <a:pt x="0" y="343820"/>
                  </a:cubicBezTo>
                  <a:cubicBezTo>
                    <a:pt x="-30746" y="251885"/>
                    <a:pt x="25094" y="199093"/>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17" name="Rectangle: Rounded Corners 43">
              <a:extLst>
                <a:ext uri="{FF2B5EF4-FFF2-40B4-BE49-F238E27FC236}">
                  <a16:creationId xmlns:a16="http://schemas.microsoft.com/office/drawing/2014/main" id="{9D645240-D005-4810-AC9C-C05A048A4394}"/>
                </a:ext>
              </a:extLst>
            </p:cNvPr>
            <p:cNvSpPr/>
            <p:nvPr/>
          </p:nvSpPr>
          <p:spPr>
            <a:xfrm>
              <a:off x="3646655" y="3895677"/>
              <a:ext cx="2514903" cy="412586"/>
            </a:xfrm>
            <a:custGeom>
              <a:avLst/>
              <a:gdLst>
                <a:gd name="connsiteX0" fmla="*/ 0 w 2514903"/>
                <a:gd name="connsiteY0" fmla="*/ 68766 h 412586"/>
                <a:gd name="connsiteX1" fmla="*/ 68766 w 2514903"/>
                <a:gd name="connsiteY1" fmla="*/ 0 h 412586"/>
                <a:gd name="connsiteX2" fmla="*/ 639335 w 2514903"/>
                <a:gd name="connsiteY2" fmla="*/ 0 h 412586"/>
                <a:gd name="connsiteX3" fmla="*/ 1257452 w 2514903"/>
                <a:gd name="connsiteY3" fmla="*/ 0 h 412586"/>
                <a:gd name="connsiteX4" fmla="*/ 1804247 w 2514903"/>
                <a:gd name="connsiteY4" fmla="*/ 0 h 412586"/>
                <a:gd name="connsiteX5" fmla="*/ 2446137 w 2514903"/>
                <a:gd name="connsiteY5" fmla="*/ 0 h 412586"/>
                <a:gd name="connsiteX6" fmla="*/ 2514903 w 2514903"/>
                <a:gd name="connsiteY6" fmla="*/ 68766 h 412586"/>
                <a:gd name="connsiteX7" fmla="*/ 2514903 w 2514903"/>
                <a:gd name="connsiteY7" fmla="*/ 343820 h 412586"/>
                <a:gd name="connsiteX8" fmla="*/ 2446137 w 2514903"/>
                <a:gd name="connsiteY8" fmla="*/ 412586 h 412586"/>
                <a:gd name="connsiteX9" fmla="*/ 1923115 w 2514903"/>
                <a:gd name="connsiteY9" fmla="*/ 412586 h 412586"/>
                <a:gd name="connsiteX10" fmla="*/ 1304999 w 2514903"/>
                <a:gd name="connsiteY10" fmla="*/ 412586 h 412586"/>
                <a:gd name="connsiteX11" fmla="*/ 758204 w 2514903"/>
                <a:gd name="connsiteY11" fmla="*/ 412586 h 412586"/>
                <a:gd name="connsiteX12" fmla="*/ 68766 w 2514903"/>
                <a:gd name="connsiteY12" fmla="*/ 412586 h 412586"/>
                <a:gd name="connsiteX13" fmla="*/ 0 w 2514903"/>
                <a:gd name="connsiteY13" fmla="*/ 343820 h 412586"/>
                <a:gd name="connsiteX14" fmla="*/ 0 w 2514903"/>
                <a:gd name="connsiteY14"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4903" h="412586" fill="none" extrusionOk="0">
                  <a:moveTo>
                    <a:pt x="0" y="68766"/>
                  </a:moveTo>
                  <a:cubicBezTo>
                    <a:pt x="4750" y="40544"/>
                    <a:pt x="23713" y="-4884"/>
                    <a:pt x="68766" y="0"/>
                  </a:cubicBezTo>
                  <a:cubicBezTo>
                    <a:pt x="235556" y="-12915"/>
                    <a:pt x="497560" y="61008"/>
                    <a:pt x="639335" y="0"/>
                  </a:cubicBezTo>
                  <a:cubicBezTo>
                    <a:pt x="781110" y="-61008"/>
                    <a:pt x="1062504" y="5391"/>
                    <a:pt x="1257452" y="0"/>
                  </a:cubicBezTo>
                  <a:cubicBezTo>
                    <a:pt x="1452400" y="-5391"/>
                    <a:pt x="1657431" y="57182"/>
                    <a:pt x="1804247" y="0"/>
                  </a:cubicBezTo>
                  <a:cubicBezTo>
                    <a:pt x="1951064" y="-57182"/>
                    <a:pt x="2254420" y="8033"/>
                    <a:pt x="2446137" y="0"/>
                  </a:cubicBezTo>
                  <a:cubicBezTo>
                    <a:pt x="2480339" y="8197"/>
                    <a:pt x="2505479" y="26601"/>
                    <a:pt x="2514903" y="68766"/>
                  </a:cubicBezTo>
                  <a:cubicBezTo>
                    <a:pt x="2543344" y="141275"/>
                    <a:pt x="2499783" y="227631"/>
                    <a:pt x="2514903" y="343820"/>
                  </a:cubicBezTo>
                  <a:cubicBezTo>
                    <a:pt x="2516178" y="388054"/>
                    <a:pt x="2485526" y="410810"/>
                    <a:pt x="2446137" y="412586"/>
                  </a:cubicBezTo>
                  <a:cubicBezTo>
                    <a:pt x="2269059" y="469292"/>
                    <a:pt x="2029787" y="350095"/>
                    <a:pt x="1923115" y="412586"/>
                  </a:cubicBezTo>
                  <a:cubicBezTo>
                    <a:pt x="1816443" y="475077"/>
                    <a:pt x="1521692" y="352838"/>
                    <a:pt x="1304999" y="412586"/>
                  </a:cubicBezTo>
                  <a:cubicBezTo>
                    <a:pt x="1088306" y="472334"/>
                    <a:pt x="900941" y="350401"/>
                    <a:pt x="758204" y="412586"/>
                  </a:cubicBezTo>
                  <a:cubicBezTo>
                    <a:pt x="615467" y="474771"/>
                    <a:pt x="220085" y="373358"/>
                    <a:pt x="68766" y="412586"/>
                  </a:cubicBezTo>
                  <a:cubicBezTo>
                    <a:pt x="27332" y="411603"/>
                    <a:pt x="5259" y="375113"/>
                    <a:pt x="0" y="343820"/>
                  </a:cubicBezTo>
                  <a:cubicBezTo>
                    <a:pt x="-24491" y="244065"/>
                    <a:pt x="29412" y="130796"/>
                    <a:pt x="0" y="68766"/>
                  </a:cubicBezTo>
                  <a:close/>
                </a:path>
                <a:path w="2514903" h="412586" stroke="0" extrusionOk="0">
                  <a:moveTo>
                    <a:pt x="0" y="68766"/>
                  </a:moveTo>
                  <a:cubicBezTo>
                    <a:pt x="-6828" y="28771"/>
                    <a:pt x="31865" y="820"/>
                    <a:pt x="68766" y="0"/>
                  </a:cubicBezTo>
                  <a:cubicBezTo>
                    <a:pt x="227412" y="-20421"/>
                    <a:pt x="530785" y="34210"/>
                    <a:pt x="686882" y="0"/>
                  </a:cubicBezTo>
                  <a:cubicBezTo>
                    <a:pt x="842979" y="-34210"/>
                    <a:pt x="1045390" y="6451"/>
                    <a:pt x="1304999" y="0"/>
                  </a:cubicBezTo>
                  <a:cubicBezTo>
                    <a:pt x="1564608" y="-6451"/>
                    <a:pt x="1648823" y="69172"/>
                    <a:pt x="1923115" y="0"/>
                  </a:cubicBezTo>
                  <a:cubicBezTo>
                    <a:pt x="2197407" y="-69172"/>
                    <a:pt x="2331502" y="13409"/>
                    <a:pt x="2446137" y="0"/>
                  </a:cubicBezTo>
                  <a:cubicBezTo>
                    <a:pt x="2473955" y="-2411"/>
                    <a:pt x="2525461" y="27997"/>
                    <a:pt x="2514903" y="68766"/>
                  </a:cubicBezTo>
                  <a:cubicBezTo>
                    <a:pt x="2526354" y="144913"/>
                    <a:pt x="2484927" y="244583"/>
                    <a:pt x="2514903" y="343820"/>
                  </a:cubicBezTo>
                  <a:cubicBezTo>
                    <a:pt x="2517004" y="385347"/>
                    <a:pt x="2483664" y="410942"/>
                    <a:pt x="2446137" y="412586"/>
                  </a:cubicBezTo>
                  <a:cubicBezTo>
                    <a:pt x="2201697" y="457722"/>
                    <a:pt x="2006583" y="366441"/>
                    <a:pt x="1875568" y="412586"/>
                  </a:cubicBezTo>
                  <a:cubicBezTo>
                    <a:pt x="1744553" y="458731"/>
                    <a:pt x="1490418" y="362844"/>
                    <a:pt x="1352546" y="412586"/>
                  </a:cubicBezTo>
                  <a:cubicBezTo>
                    <a:pt x="1214674" y="462328"/>
                    <a:pt x="985640" y="403971"/>
                    <a:pt x="734430" y="412586"/>
                  </a:cubicBezTo>
                  <a:cubicBezTo>
                    <a:pt x="483220" y="421201"/>
                    <a:pt x="313094" y="369952"/>
                    <a:pt x="68766" y="412586"/>
                  </a:cubicBezTo>
                  <a:cubicBezTo>
                    <a:pt x="36375" y="412326"/>
                    <a:pt x="988" y="387161"/>
                    <a:pt x="0" y="343820"/>
                  </a:cubicBezTo>
                  <a:cubicBezTo>
                    <a:pt x="-25248" y="252820"/>
                    <a:pt x="25442" y="180422"/>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18" name="Rectangle: Rounded Corners 43">
              <a:extLst>
                <a:ext uri="{FF2B5EF4-FFF2-40B4-BE49-F238E27FC236}">
                  <a16:creationId xmlns:a16="http://schemas.microsoft.com/office/drawing/2014/main" id="{9D645240-D005-4810-AC9C-C05A048A4394}"/>
                </a:ext>
              </a:extLst>
            </p:cNvPr>
            <p:cNvSpPr/>
            <p:nvPr/>
          </p:nvSpPr>
          <p:spPr>
            <a:xfrm rot="5400000">
              <a:off x="2541598" y="4458860"/>
              <a:ext cx="2586841" cy="412586"/>
            </a:xfrm>
            <a:custGeom>
              <a:avLst/>
              <a:gdLst>
                <a:gd name="connsiteX0" fmla="*/ 0 w 2586841"/>
                <a:gd name="connsiteY0" fmla="*/ 68766 h 412586"/>
                <a:gd name="connsiteX1" fmla="*/ 68766 w 2586841"/>
                <a:gd name="connsiteY1" fmla="*/ 0 h 412586"/>
                <a:gd name="connsiteX2" fmla="*/ 583121 w 2586841"/>
                <a:gd name="connsiteY2" fmla="*/ 0 h 412586"/>
                <a:gd name="connsiteX3" fmla="*/ 1023997 w 2586841"/>
                <a:gd name="connsiteY3" fmla="*/ 0 h 412586"/>
                <a:gd name="connsiteX4" fmla="*/ 1464872 w 2586841"/>
                <a:gd name="connsiteY4" fmla="*/ 0 h 412586"/>
                <a:gd name="connsiteX5" fmla="*/ 1954734 w 2586841"/>
                <a:gd name="connsiteY5" fmla="*/ 0 h 412586"/>
                <a:gd name="connsiteX6" fmla="*/ 2518075 w 2586841"/>
                <a:gd name="connsiteY6" fmla="*/ 0 h 412586"/>
                <a:gd name="connsiteX7" fmla="*/ 2586841 w 2586841"/>
                <a:gd name="connsiteY7" fmla="*/ 68766 h 412586"/>
                <a:gd name="connsiteX8" fmla="*/ 2586841 w 2586841"/>
                <a:gd name="connsiteY8" fmla="*/ 343820 h 412586"/>
                <a:gd name="connsiteX9" fmla="*/ 2518075 w 2586841"/>
                <a:gd name="connsiteY9" fmla="*/ 412586 h 412586"/>
                <a:gd name="connsiteX10" fmla="*/ 2052706 w 2586841"/>
                <a:gd name="connsiteY10" fmla="*/ 412586 h 412586"/>
                <a:gd name="connsiteX11" fmla="*/ 1562844 w 2586841"/>
                <a:gd name="connsiteY11" fmla="*/ 412586 h 412586"/>
                <a:gd name="connsiteX12" fmla="*/ 1097476 w 2586841"/>
                <a:gd name="connsiteY12" fmla="*/ 412586 h 412586"/>
                <a:gd name="connsiteX13" fmla="*/ 656600 w 2586841"/>
                <a:gd name="connsiteY13" fmla="*/ 412586 h 412586"/>
                <a:gd name="connsiteX14" fmla="*/ 68766 w 2586841"/>
                <a:gd name="connsiteY14" fmla="*/ 412586 h 412586"/>
                <a:gd name="connsiteX15" fmla="*/ 0 w 2586841"/>
                <a:gd name="connsiteY15" fmla="*/ 343820 h 412586"/>
                <a:gd name="connsiteX16" fmla="*/ 0 w 2586841"/>
                <a:gd name="connsiteY16"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6841" h="412586" fill="none" extrusionOk="0">
                  <a:moveTo>
                    <a:pt x="0" y="68766"/>
                  </a:moveTo>
                  <a:cubicBezTo>
                    <a:pt x="1392" y="20971"/>
                    <a:pt x="32820" y="4812"/>
                    <a:pt x="68766" y="0"/>
                  </a:cubicBezTo>
                  <a:cubicBezTo>
                    <a:pt x="233393" y="-7323"/>
                    <a:pt x="340639" y="36006"/>
                    <a:pt x="583121" y="0"/>
                  </a:cubicBezTo>
                  <a:cubicBezTo>
                    <a:pt x="825603" y="-36006"/>
                    <a:pt x="899122" y="15212"/>
                    <a:pt x="1023997" y="0"/>
                  </a:cubicBezTo>
                  <a:cubicBezTo>
                    <a:pt x="1148872" y="-15212"/>
                    <a:pt x="1323256" y="8034"/>
                    <a:pt x="1464872" y="0"/>
                  </a:cubicBezTo>
                  <a:cubicBezTo>
                    <a:pt x="1606488" y="-8034"/>
                    <a:pt x="1730944" y="49946"/>
                    <a:pt x="1954734" y="0"/>
                  </a:cubicBezTo>
                  <a:cubicBezTo>
                    <a:pt x="2178524" y="-49946"/>
                    <a:pt x="2312155" y="6403"/>
                    <a:pt x="2518075" y="0"/>
                  </a:cubicBezTo>
                  <a:cubicBezTo>
                    <a:pt x="2549101" y="3441"/>
                    <a:pt x="2594665" y="25741"/>
                    <a:pt x="2586841" y="68766"/>
                  </a:cubicBezTo>
                  <a:cubicBezTo>
                    <a:pt x="2616255" y="185175"/>
                    <a:pt x="2569554" y="235861"/>
                    <a:pt x="2586841" y="343820"/>
                  </a:cubicBezTo>
                  <a:cubicBezTo>
                    <a:pt x="2583491" y="387267"/>
                    <a:pt x="2562167" y="419214"/>
                    <a:pt x="2518075" y="412586"/>
                  </a:cubicBezTo>
                  <a:cubicBezTo>
                    <a:pt x="2419019" y="468208"/>
                    <a:pt x="2279822" y="390904"/>
                    <a:pt x="2052706" y="412586"/>
                  </a:cubicBezTo>
                  <a:cubicBezTo>
                    <a:pt x="1825590" y="434268"/>
                    <a:pt x="1677433" y="365302"/>
                    <a:pt x="1562844" y="412586"/>
                  </a:cubicBezTo>
                  <a:cubicBezTo>
                    <a:pt x="1448255" y="459870"/>
                    <a:pt x="1264643" y="394501"/>
                    <a:pt x="1097476" y="412586"/>
                  </a:cubicBezTo>
                  <a:cubicBezTo>
                    <a:pt x="930309" y="430671"/>
                    <a:pt x="806373" y="371753"/>
                    <a:pt x="656600" y="412586"/>
                  </a:cubicBezTo>
                  <a:cubicBezTo>
                    <a:pt x="506827" y="453419"/>
                    <a:pt x="275729" y="368326"/>
                    <a:pt x="68766" y="412586"/>
                  </a:cubicBezTo>
                  <a:cubicBezTo>
                    <a:pt x="26357" y="404310"/>
                    <a:pt x="2993" y="383652"/>
                    <a:pt x="0" y="343820"/>
                  </a:cubicBezTo>
                  <a:cubicBezTo>
                    <a:pt x="-31367" y="281463"/>
                    <a:pt x="3934" y="133240"/>
                    <a:pt x="0" y="68766"/>
                  </a:cubicBezTo>
                  <a:close/>
                </a:path>
                <a:path w="2586841" h="412586" stroke="0" extrusionOk="0">
                  <a:moveTo>
                    <a:pt x="0" y="68766"/>
                  </a:moveTo>
                  <a:cubicBezTo>
                    <a:pt x="-6828" y="28771"/>
                    <a:pt x="31865" y="820"/>
                    <a:pt x="68766" y="0"/>
                  </a:cubicBezTo>
                  <a:cubicBezTo>
                    <a:pt x="302943" y="-50781"/>
                    <a:pt x="348796" y="8264"/>
                    <a:pt x="583121" y="0"/>
                  </a:cubicBezTo>
                  <a:cubicBezTo>
                    <a:pt x="817446" y="-8264"/>
                    <a:pt x="883566" y="53558"/>
                    <a:pt x="1097476" y="0"/>
                  </a:cubicBezTo>
                  <a:cubicBezTo>
                    <a:pt x="1311386" y="-53558"/>
                    <a:pt x="1394275" y="31895"/>
                    <a:pt x="1611831" y="0"/>
                  </a:cubicBezTo>
                  <a:cubicBezTo>
                    <a:pt x="1829388" y="-31895"/>
                    <a:pt x="2118730" y="103382"/>
                    <a:pt x="2518075" y="0"/>
                  </a:cubicBezTo>
                  <a:cubicBezTo>
                    <a:pt x="2545893" y="-2411"/>
                    <a:pt x="2597399" y="27997"/>
                    <a:pt x="2586841" y="68766"/>
                  </a:cubicBezTo>
                  <a:cubicBezTo>
                    <a:pt x="2598292" y="144913"/>
                    <a:pt x="2556865" y="244583"/>
                    <a:pt x="2586841" y="343820"/>
                  </a:cubicBezTo>
                  <a:cubicBezTo>
                    <a:pt x="2588942" y="385347"/>
                    <a:pt x="2555602" y="410942"/>
                    <a:pt x="2518075" y="412586"/>
                  </a:cubicBezTo>
                  <a:cubicBezTo>
                    <a:pt x="2306664" y="458409"/>
                    <a:pt x="2156594" y="385527"/>
                    <a:pt x="2052706" y="412586"/>
                  </a:cubicBezTo>
                  <a:cubicBezTo>
                    <a:pt x="1948818" y="439645"/>
                    <a:pt x="1812547" y="378683"/>
                    <a:pt x="1636324" y="412586"/>
                  </a:cubicBezTo>
                  <a:cubicBezTo>
                    <a:pt x="1460101" y="446489"/>
                    <a:pt x="1359230" y="367803"/>
                    <a:pt x="1121969" y="412586"/>
                  </a:cubicBezTo>
                  <a:cubicBezTo>
                    <a:pt x="884709" y="457369"/>
                    <a:pt x="805223" y="374471"/>
                    <a:pt x="681093" y="412586"/>
                  </a:cubicBezTo>
                  <a:cubicBezTo>
                    <a:pt x="556963" y="450701"/>
                    <a:pt x="343814" y="399900"/>
                    <a:pt x="68766" y="412586"/>
                  </a:cubicBezTo>
                  <a:cubicBezTo>
                    <a:pt x="32463" y="414861"/>
                    <a:pt x="10537" y="379444"/>
                    <a:pt x="0" y="343820"/>
                  </a:cubicBezTo>
                  <a:cubicBezTo>
                    <a:pt x="-27217" y="258672"/>
                    <a:pt x="17013" y="140310"/>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19" name="Rectangle: Rounded Corners 43">
              <a:extLst>
                <a:ext uri="{FF2B5EF4-FFF2-40B4-BE49-F238E27FC236}">
                  <a16:creationId xmlns:a16="http://schemas.microsoft.com/office/drawing/2014/main" id="{9D645240-D005-4810-AC9C-C05A048A4394}"/>
                </a:ext>
              </a:extLst>
            </p:cNvPr>
            <p:cNvSpPr/>
            <p:nvPr/>
          </p:nvSpPr>
          <p:spPr>
            <a:xfrm>
              <a:off x="3628725" y="4895171"/>
              <a:ext cx="5248929" cy="412586"/>
            </a:xfrm>
            <a:custGeom>
              <a:avLst/>
              <a:gdLst>
                <a:gd name="connsiteX0" fmla="*/ 0 w 5248929"/>
                <a:gd name="connsiteY0" fmla="*/ 68766 h 412586"/>
                <a:gd name="connsiteX1" fmla="*/ 68766 w 5248929"/>
                <a:gd name="connsiteY1" fmla="*/ 0 h 412586"/>
                <a:gd name="connsiteX2" fmla="*/ 687813 w 5248929"/>
                <a:gd name="connsiteY2" fmla="*/ 0 h 412586"/>
                <a:gd name="connsiteX3" fmla="*/ 1153518 w 5248929"/>
                <a:gd name="connsiteY3" fmla="*/ 0 h 412586"/>
                <a:gd name="connsiteX4" fmla="*/ 1721451 w 5248929"/>
                <a:gd name="connsiteY4" fmla="*/ 0 h 412586"/>
                <a:gd name="connsiteX5" fmla="*/ 2238270 w 5248929"/>
                <a:gd name="connsiteY5" fmla="*/ 0 h 412586"/>
                <a:gd name="connsiteX6" fmla="*/ 2703975 w 5248929"/>
                <a:gd name="connsiteY6" fmla="*/ 0 h 412586"/>
                <a:gd name="connsiteX7" fmla="*/ 3374136 w 5248929"/>
                <a:gd name="connsiteY7" fmla="*/ 0 h 412586"/>
                <a:gd name="connsiteX8" fmla="*/ 3839841 w 5248929"/>
                <a:gd name="connsiteY8" fmla="*/ 0 h 412586"/>
                <a:gd name="connsiteX9" fmla="*/ 4458888 w 5248929"/>
                <a:gd name="connsiteY9" fmla="*/ 0 h 412586"/>
                <a:gd name="connsiteX10" fmla="*/ 5180163 w 5248929"/>
                <a:gd name="connsiteY10" fmla="*/ 0 h 412586"/>
                <a:gd name="connsiteX11" fmla="*/ 5248929 w 5248929"/>
                <a:gd name="connsiteY11" fmla="*/ 68766 h 412586"/>
                <a:gd name="connsiteX12" fmla="*/ 5248929 w 5248929"/>
                <a:gd name="connsiteY12" fmla="*/ 343820 h 412586"/>
                <a:gd name="connsiteX13" fmla="*/ 5180163 w 5248929"/>
                <a:gd name="connsiteY13" fmla="*/ 412586 h 412586"/>
                <a:gd name="connsiteX14" fmla="*/ 4663344 w 5248929"/>
                <a:gd name="connsiteY14" fmla="*/ 412586 h 412586"/>
                <a:gd name="connsiteX15" fmla="*/ 4044297 w 5248929"/>
                <a:gd name="connsiteY15" fmla="*/ 412586 h 412586"/>
                <a:gd name="connsiteX16" fmla="*/ 3629706 w 5248929"/>
                <a:gd name="connsiteY16" fmla="*/ 412586 h 412586"/>
                <a:gd name="connsiteX17" fmla="*/ 3215115 w 5248929"/>
                <a:gd name="connsiteY17" fmla="*/ 412586 h 412586"/>
                <a:gd name="connsiteX18" fmla="*/ 2800524 w 5248929"/>
                <a:gd name="connsiteY18" fmla="*/ 412586 h 412586"/>
                <a:gd name="connsiteX19" fmla="*/ 2334819 w 5248929"/>
                <a:gd name="connsiteY19" fmla="*/ 412586 h 412586"/>
                <a:gd name="connsiteX20" fmla="*/ 1715772 w 5248929"/>
                <a:gd name="connsiteY20" fmla="*/ 412586 h 412586"/>
                <a:gd name="connsiteX21" fmla="*/ 1301181 w 5248929"/>
                <a:gd name="connsiteY21" fmla="*/ 412586 h 412586"/>
                <a:gd name="connsiteX22" fmla="*/ 784362 w 5248929"/>
                <a:gd name="connsiteY22" fmla="*/ 412586 h 412586"/>
                <a:gd name="connsiteX23" fmla="*/ 68766 w 5248929"/>
                <a:gd name="connsiteY23" fmla="*/ 412586 h 412586"/>
                <a:gd name="connsiteX24" fmla="*/ 0 w 5248929"/>
                <a:gd name="connsiteY24" fmla="*/ 343820 h 412586"/>
                <a:gd name="connsiteX25" fmla="*/ 0 w 5248929"/>
                <a:gd name="connsiteY25"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8929" h="412586" fill="none" extrusionOk="0">
                  <a:moveTo>
                    <a:pt x="0" y="68766"/>
                  </a:moveTo>
                  <a:cubicBezTo>
                    <a:pt x="-829" y="31222"/>
                    <a:pt x="36946" y="-8621"/>
                    <a:pt x="68766" y="0"/>
                  </a:cubicBezTo>
                  <a:cubicBezTo>
                    <a:pt x="277495" y="-23223"/>
                    <a:pt x="484608" y="28736"/>
                    <a:pt x="687813" y="0"/>
                  </a:cubicBezTo>
                  <a:cubicBezTo>
                    <a:pt x="891018" y="-28736"/>
                    <a:pt x="933928" y="22555"/>
                    <a:pt x="1153518" y="0"/>
                  </a:cubicBezTo>
                  <a:cubicBezTo>
                    <a:pt x="1373108" y="-22555"/>
                    <a:pt x="1492154" y="12845"/>
                    <a:pt x="1721451" y="0"/>
                  </a:cubicBezTo>
                  <a:cubicBezTo>
                    <a:pt x="1950748" y="-12845"/>
                    <a:pt x="1998359" y="1941"/>
                    <a:pt x="2238270" y="0"/>
                  </a:cubicBezTo>
                  <a:cubicBezTo>
                    <a:pt x="2478181" y="-1941"/>
                    <a:pt x="2595600" y="48466"/>
                    <a:pt x="2703975" y="0"/>
                  </a:cubicBezTo>
                  <a:cubicBezTo>
                    <a:pt x="2812350" y="-48466"/>
                    <a:pt x="3209887" y="41526"/>
                    <a:pt x="3374136" y="0"/>
                  </a:cubicBezTo>
                  <a:cubicBezTo>
                    <a:pt x="3538385" y="-41526"/>
                    <a:pt x="3647634" y="52437"/>
                    <a:pt x="3839841" y="0"/>
                  </a:cubicBezTo>
                  <a:cubicBezTo>
                    <a:pt x="4032048" y="-52437"/>
                    <a:pt x="4232468" y="32504"/>
                    <a:pt x="4458888" y="0"/>
                  </a:cubicBezTo>
                  <a:cubicBezTo>
                    <a:pt x="4685308" y="-32504"/>
                    <a:pt x="4941379" y="28860"/>
                    <a:pt x="5180163" y="0"/>
                  </a:cubicBezTo>
                  <a:cubicBezTo>
                    <a:pt x="5220032" y="-2189"/>
                    <a:pt x="5249653" y="31448"/>
                    <a:pt x="5248929" y="68766"/>
                  </a:cubicBezTo>
                  <a:cubicBezTo>
                    <a:pt x="5274972" y="127868"/>
                    <a:pt x="5223646" y="270093"/>
                    <a:pt x="5248929" y="343820"/>
                  </a:cubicBezTo>
                  <a:cubicBezTo>
                    <a:pt x="5245659" y="379249"/>
                    <a:pt x="5219095" y="408784"/>
                    <a:pt x="5180163" y="412586"/>
                  </a:cubicBezTo>
                  <a:cubicBezTo>
                    <a:pt x="4978984" y="466907"/>
                    <a:pt x="4919879" y="354234"/>
                    <a:pt x="4663344" y="412586"/>
                  </a:cubicBezTo>
                  <a:cubicBezTo>
                    <a:pt x="4406809" y="470938"/>
                    <a:pt x="4244132" y="382434"/>
                    <a:pt x="4044297" y="412586"/>
                  </a:cubicBezTo>
                  <a:cubicBezTo>
                    <a:pt x="3844462" y="442738"/>
                    <a:pt x="3792125" y="367266"/>
                    <a:pt x="3629706" y="412586"/>
                  </a:cubicBezTo>
                  <a:cubicBezTo>
                    <a:pt x="3467287" y="457906"/>
                    <a:pt x="3302220" y="370714"/>
                    <a:pt x="3215115" y="412586"/>
                  </a:cubicBezTo>
                  <a:cubicBezTo>
                    <a:pt x="3128010" y="454458"/>
                    <a:pt x="2901101" y="394093"/>
                    <a:pt x="2800524" y="412586"/>
                  </a:cubicBezTo>
                  <a:cubicBezTo>
                    <a:pt x="2699947" y="431079"/>
                    <a:pt x="2511071" y="383913"/>
                    <a:pt x="2334819" y="412586"/>
                  </a:cubicBezTo>
                  <a:cubicBezTo>
                    <a:pt x="2158567" y="441259"/>
                    <a:pt x="1941331" y="377188"/>
                    <a:pt x="1715772" y="412586"/>
                  </a:cubicBezTo>
                  <a:cubicBezTo>
                    <a:pt x="1490213" y="447984"/>
                    <a:pt x="1432202" y="365793"/>
                    <a:pt x="1301181" y="412586"/>
                  </a:cubicBezTo>
                  <a:cubicBezTo>
                    <a:pt x="1170160" y="459379"/>
                    <a:pt x="965315" y="404372"/>
                    <a:pt x="784362" y="412586"/>
                  </a:cubicBezTo>
                  <a:cubicBezTo>
                    <a:pt x="603409" y="420800"/>
                    <a:pt x="402188" y="327880"/>
                    <a:pt x="68766" y="412586"/>
                  </a:cubicBezTo>
                  <a:cubicBezTo>
                    <a:pt x="32832" y="415959"/>
                    <a:pt x="7954" y="383170"/>
                    <a:pt x="0" y="343820"/>
                  </a:cubicBezTo>
                  <a:cubicBezTo>
                    <a:pt x="-29710" y="275043"/>
                    <a:pt x="24724" y="152111"/>
                    <a:pt x="0" y="68766"/>
                  </a:cubicBezTo>
                  <a:close/>
                </a:path>
                <a:path w="5248929" h="412586" stroke="0" extrusionOk="0">
                  <a:moveTo>
                    <a:pt x="0" y="68766"/>
                  </a:moveTo>
                  <a:cubicBezTo>
                    <a:pt x="-6828" y="28771"/>
                    <a:pt x="31865" y="820"/>
                    <a:pt x="68766" y="0"/>
                  </a:cubicBezTo>
                  <a:cubicBezTo>
                    <a:pt x="262902" y="-40038"/>
                    <a:pt x="415656" y="32056"/>
                    <a:pt x="687813" y="0"/>
                  </a:cubicBezTo>
                  <a:cubicBezTo>
                    <a:pt x="959970" y="-32056"/>
                    <a:pt x="1126841" y="41200"/>
                    <a:pt x="1306860" y="0"/>
                  </a:cubicBezTo>
                  <a:cubicBezTo>
                    <a:pt x="1486879" y="-41200"/>
                    <a:pt x="1678164" y="64011"/>
                    <a:pt x="1925907" y="0"/>
                  </a:cubicBezTo>
                  <a:cubicBezTo>
                    <a:pt x="2173650" y="-64011"/>
                    <a:pt x="2337394" y="44369"/>
                    <a:pt x="2596068" y="0"/>
                  </a:cubicBezTo>
                  <a:cubicBezTo>
                    <a:pt x="2854742" y="-44369"/>
                    <a:pt x="2837386" y="50352"/>
                    <a:pt x="3061773" y="0"/>
                  </a:cubicBezTo>
                  <a:cubicBezTo>
                    <a:pt x="3286160" y="-50352"/>
                    <a:pt x="3403109" y="5647"/>
                    <a:pt x="3629706" y="0"/>
                  </a:cubicBezTo>
                  <a:cubicBezTo>
                    <a:pt x="3856303" y="-5647"/>
                    <a:pt x="4020691" y="3781"/>
                    <a:pt x="4146525" y="0"/>
                  </a:cubicBezTo>
                  <a:cubicBezTo>
                    <a:pt x="4272359" y="-3781"/>
                    <a:pt x="4478031" y="52018"/>
                    <a:pt x="4612230" y="0"/>
                  </a:cubicBezTo>
                  <a:cubicBezTo>
                    <a:pt x="4746430" y="-52018"/>
                    <a:pt x="4939025" y="64755"/>
                    <a:pt x="5180163" y="0"/>
                  </a:cubicBezTo>
                  <a:cubicBezTo>
                    <a:pt x="5219541" y="3560"/>
                    <a:pt x="5249831" y="31431"/>
                    <a:pt x="5248929" y="68766"/>
                  </a:cubicBezTo>
                  <a:cubicBezTo>
                    <a:pt x="5250648" y="189739"/>
                    <a:pt x="5236505" y="259689"/>
                    <a:pt x="5248929" y="343820"/>
                  </a:cubicBezTo>
                  <a:cubicBezTo>
                    <a:pt x="5251225" y="379122"/>
                    <a:pt x="5220915" y="413155"/>
                    <a:pt x="5180163" y="412586"/>
                  </a:cubicBezTo>
                  <a:cubicBezTo>
                    <a:pt x="5076941" y="448720"/>
                    <a:pt x="4854797" y="389169"/>
                    <a:pt x="4714458" y="412586"/>
                  </a:cubicBezTo>
                  <a:cubicBezTo>
                    <a:pt x="4574119" y="436003"/>
                    <a:pt x="4321073" y="376142"/>
                    <a:pt x="4044297" y="412586"/>
                  </a:cubicBezTo>
                  <a:cubicBezTo>
                    <a:pt x="3767521" y="449030"/>
                    <a:pt x="3727566" y="373859"/>
                    <a:pt x="3527478" y="412586"/>
                  </a:cubicBezTo>
                  <a:cubicBezTo>
                    <a:pt x="3327390" y="451313"/>
                    <a:pt x="3047882" y="365963"/>
                    <a:pt x="2857317" y="412586"/>
                  </a:cubicBezTo>
                  <a:cubicBezTo>
                    <a:pt x="2666752" y="459209"/>
                    <a:pt x="2585913" y="367637"/>
                    <a:pt x="2340498" y="412586"/>
                  </a:cubicBezTo>
                  <a:cubicBezTo>
                    <a:pt x="2095083" y="457535"/>
                    <a:pt x="1986766" y="365886"/>
                    <a:pt x="1721451" y="412586"/>
                  </a:cubicBezTo>
                  <a:cubicBezTo>
                    <a:pt x="1456136" y="459286"/>
                    <a:pt x="1359623" y="393630"/>
                    <a:pt x="1255746" y="412586"/>
                  </a:cubicBezTo>
                  <a:cubicBezTo>
                    <a:pt x="1151870" y="431542"/>
                    <a:pt x="980922" y="389668"/>
                    <a:pt x="790041" y="412586"/>
                  </a:cubicBezTo>
                  <a:cubicBezTo>
                    <a:pt x="599161" y="435504"/>
                    <a:pt x="224753" y="369348"/>
                    <a:pt x="68766" y="412586"/>
                  </a:cubicBezTo>
                  <a:cubicBezTo>
                    <a:pt x="39129" y="409450"/>
                    <a:pt x="-3342" y="380194"/>
                    <a:pt x="0" y="343820"/>
                  </a:cubicBezTo>
                  <a:cubicBezTo>
                    <a:pt x="-5205" y="243305"/>
                    <a:pt x="6467" y="145771"/>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20" name="Rectangle: Rounded Corners 43">
              <a:extLst>
                <a:ext uri="{FF2B5EF4-FFF2-40B4-BE49-F238E27FC236}">
                  <a16:creationId xmlns:a16="http://schemas.microsoft.com/office/drawing/2014/main" id="{9D645240-D005-4810-AC9C-C05A048A4394}"/>
                </a:ext>
              </a:extLst>
            </p:cNvPr>
            <p:cNvSpPr/>
            <p:nvPr/>
          </p:nvSpPr>
          <p:spPr>
            <a:xfrm>
              <a:off x="3616365" y="5884616"/>
              <a:ext cx="3244231" cy="412586"/>
            </a:xfrm>
            <a:custGeom>
              <a:avLst/>
              <a:gdLst>
                <a:gd name="connsiteX0" fmla="*/ 0 w 3244231"/>
                <a:gd name="connsiteY0" fmla="*/ 68766 h 412586"/>
                <a:gd name="connsiteX1" fmla="*/ 68766 w 3244231"/>
                <a:gd name="connsiteY1" fmla="*/ 0 h 412586"/>
                <a:gd name="connsiteX2" fmla="*/ 648683 w 3244231"/>
                <a:gd name="connsiteY2" fmla="*/ 0 h 412586"/>
                <a:gd name="connsiteX3" fmla="*/ 1166466 w 3244231"/>
                <a:gd name="connsiteY3" fmla="*/ 0 h 412586"/>
                <a:gd name="connsiteX4" fmla="*/ 1684249 w 3244231"/>
                <a:gd name="connsiteY4" fmla="*/ 0 h 412586"/>
                <a:gd name="connsiteX5" fmla="*/ 2108832 w 3244231"/>
                <a:gd name="connsiteY5" fmla="*/ 0 h 412586"/>
                <a:gd name="connsiteX6" fmla="*/ 2564481 w 3244231"/>
                <a:gd name="connsiteY6" fmla="*/ 0 h 412586"/>
                <a:gd name="connsiteX7" fmla="*/ 3175465 w 3244231"/>
                <a:gd name="connsiteY7" fmla="*/ 0 h 412586"/>
                <a:gd name="connsiteX8" fmla="*/ 3244231 w 3244231"/>
                <a:gd name="connsiteY8" fmla="*/ 68766 h 412586"/>
                <a:gd name="connsiteX9" fmla="*/ 3244231 w 3244231"/>
                <a:gd name="connsiteY9" fmla="*/ 343820 h 412586"/>
                <a:gd name="connsiteX10" fmla="*/ 3175465 w 3244231"/>
                <a:gd name="connsiteY10" fmla="*/ 412586 h 412586"/>
                <a:gd name="connsiteX11" fmla="*/ 2657682 w 3244231"/>
                <a:gd name="connsiteY11" fmla="*/ 412586 h 412586"/>
                <a:gd name="connsiteX12" fmla="*/ 2077765 w 3244231"/>
                <a:gd name="connsiteY12" fmla="*/ 412586 h 412586"/>
                <a:gd name="connsiteX13" fmla="*/ 1622116 w 3244231"/>
                <a:gd name="connsiteY13" fmla="*/ 412586 h 412586"/>
                <a:gd name="connsiteX14" fmla="*/ 1073265 w 3244231"/>
                <a:gd name="connsiteY14" fmla="*/ 412586 h 412586"/>
                <a:gd name="connsiteX15" fmla="*/ 617616 w 3244231"/>
                <a:gd name="connsiteY15" fmla="*/ 412586 h 412586"/>
                <a:gd name="connsiteX16" fmla="*/ 68766 w 3244231"/>
                <a:gd name="connsiteY16" fmla="*/ 412586 h 412586"/>
                <a:gd name="connsiteX17" fmla="*/ 0 w 3244231"/>
                <a:gd name="connsiteY17" fmla="*/ 343820 h 412586"/>
                <a:gd name="connsiteX18" fmla="*/ 0 w 3244231"/>
                <a:gd name="connsiteY18"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44231" h="412586" fill="none" extrusionOk="0">
                  <a:moveTo>
                    <a:pt x="0" y="68766"/>
                  </a:moveTo>
                  <a:cubicBezTo>
                    <a:pt x="4301" y="35166"/>
                    <a:pt x="32857" y="2126"/>
                    <a:pt x="68766" y="0"/>
                  </a:cubicBezTo>
                  <a:cubicBezTo>
                    <a:pt x="356870" y="-49217"/>
                    <a:pt x="482802" y="33635"/>
                    <a:pt x="648683" y="0"/>
                  </a:cubicBezTo>
                  <a:cubicBezTo>
                    <a:pt x="814564" y="-33635"/>
                    <a:pt x="989944" y="37090"/>
                    <a:pt x="1166466" y="0"/>
                  </a:cubicBezTo>
                  <a:cubicBezTo>
                    <a:pt x="1342988" y="-37090"/>
                    <a:pt x="1501692" y="20839"/>
                    <a:pt x="1684249" y="0"/>
                  </a:cubicBezTo>
                  <a:cubicBezTo>
                    <a:pt x="1866806" y="-20839"/>
                    <a:pt x="1926066" y="21123"/>
                    <a:pt x="2108832" y="0"/>
                  </a:cubicBezTo>
                  <a:cubicBezTo>
                    <a:pt x="2291598" y="-21123"/>
                    <a:pt x="2358017" y="3538"/>
                    <a:pt x="2564481" y="0"/>
                  </a:cubicBezTo>
                  <a:cubicBezTo>
                    <a:pt x="2770945" y="-3538"/>
                    <a:pt x="2964475" y="46174"/>
                    <a:pt x="3175465" y="0"/>
                  </a:cubicBezTo>
                  <a:cubicBezTo>
                    <a:pt x="3210093" y="5469"/>
                    <a:pt x="3250345" y="37416"/>
                    <a:pt x="3244231" y="68766"/>
                  </a:cubicBezTo>
                  <a:cubicBezTo>
                    <a:pt x="3261275" y="190922"/>
                    <a:pt x="3240617" y="236931"/>
                    <a:pt x="3244231" y="343820"/>
                  </a:cubicBezTo>
                  <a:cubicBezTo>
                    <a:pt x="3246246" y="380362"/>
                    <a:pt x="3219990" y="408121"/>
                    <a:pt x="3175465" y="412586"/>
                  </a:cubicBezTo>
                  <a:cubicBezTo>
                    <a:pt x="3001965" y="444760"/>
                    <a:pt x="2761800" y="369465"/>
                    <a:pt x="2657682" y="412586"/>
                  </a:cubicBezTo>
                  <a:cubicBezTo>
                    <a:pt x="2553564" y="455707"/>
                    <a:pt x="2285523" y="353863"/>
                    <a:pt x="2077765" y="412586"/>
                  </a:cubicBezTo>
                  <a:cubicBezTo>
                    <a:pt x="1870007" y="471309"/>
                    <a:pt x="1769899" y="358192"/>
                    <a:pt x="1622116" y="412586"/>
                  </a:cubicBezTo>
                  <a:cubicBezTo>
                    <a:pt x="1474333" y="466980"/>
                    <a:pt x="1263735" y="383916"/>
                    <a:pt x="1073265" y="412586"/>
                  </a:cubicBezTo>
                  <a:cubicBezTo>
                    <a:pt x="882795" y="441256"/>
                    <a:pt x="803211" y="411246"/>
                    <a:pt x="617616" y="412586"/>
                  </a:cubicBezTo>
                  <a:cubicBezTo>
                    <a:pt x="432021" y="413926"/>
                    <a:pt x="204874" y="380741"/>
                    <a:pt x="68766" y="412586"/>
                  </a:cubicBezTo>
                  <a:cubicBezTo>
                    <a:pt x="29781" y="412796"/>
                    <a:pt x="-174" y="389582"/>
                    <a:pt x="0" y="343820"/>
                  </a:cubicBezTo>
                  <a:cubicBezTo>
                    <a:pt x="-2154" y="269498"/>
                    <a:pt x="24730" y="151084"/>
                    <a:pt x="0" y="68766"/>
                  </a:cubicBezTo>
                  <a:close/>
                </a:path>
                <a:path w="3244231" h="412586" stroke="0" extrusionOk="0">
                  <a:moveTo>
                    <a:pt x="0" y="68766"/>
                  </a:moveTo>
                  <a:cubicBezTo>
                    <a:pt x="-6828" y="28771"/>
                    <a:pt x="31865" y="820"/>
                    <a:pt x="68766" y="0"/>
                  </a:cubicBezTo>
                  <a:cubicBezTo>
                    <a:pt x="229201" y="-54649"/>
                    <a:pt x="486131" y="43192"/>
                    <a:pt x="617616" y="0"/>
                  </a:cubicBezTo>
                  <a:cubicBezTo>
                    <a:pt x="749101" y="-43192"/>
                    <a:pt x="909765" y="15638"/>
                    <a:pt x="1166466" y="0"/>
                  </a:cubicBezTo>
                  <a:cubicBezTo>
                    <a:pt x="1423167" y="-15638"/>
                    <a:pt x="1550396" y="22012"/>
                    <a:pt x="1715316" y="0"/>
                  </a:cubicBezTo>
                  <a:cubicBezTo>
                    <a:pt x="1880236" y="-22012"/>
                    <a:pt x="2009158" y="59839"/>
                    <a:pt x="2295234" y="0"/>
                  </a:cubicBezTo>
                  <a:cubicBezTo>
                    <a:pt x="2581310" y="-59839"/>
                    <a:pt x="2845098" y="18373"/>
                    <a:pt x="3175465" y="0"/>
                  </a:cubicBezTo>
                  <a:cubicBezTo>
                    <a:pt x="3215830" y="1228"/>
                    <a:pt x="3240487" y="31456"/>
                    <a:pt x="3244231" y="68766"/>
                  </a:cubicBezTo>
                  <a:cubicBezTo>
                    <a:pt x="3246507" y="192898"/>
                    <a:pt x="3239428" y="216831"/>
                    <a:pt x="3244231" y="343820"/>
                  </a:cubicBezTo>
                  <a:cubicBezTo>
                    <a:pt x="3247443" y="372247"/>
                    <a:pt x="3207036" y="415734"/>
                    <a:pt x="3175465" y="412586"/>
                  </a:cubicBezTo>
                  <a:cubicBezTo>
                    <a:pt x="2971978" y="433931"/>
                    <a:pt x="2948290" y="404460"/>
                    <a:pt x="2750883" y="412586"/>
                  </a:cubicBezTo>
                  <a:cubicBezTo>
                    <a:pt x="2553476" y="420712"/>
                    <a:pt x="2402363" y="412205"/>
                    <a:pt x="2202033" y="412586"/>
                  </a:cubicBezTo>
                  <a:cubicBezTo>
                    <a:pt x="2001703" y="412967"/>
                    <a:pt x="1839293" y="365723"/>
                    <a:pt x="1746383" y="412586"/>
                  </a:cubicBezTo>
                  <a:cubicBezTo>
                    <a:pt x="1653473" y="459449"/>
                    <a:pt x="1479802" y="396664"/>
                    <a:pt x="1290734" y="412586"/>
                  </a:cubicBezTo>
                  <a:cubicBezTo>
                    <a:pt x="1101666" y="428508"/>
                    <a:pt x="869506" y="362606"/>
                    <a:pt x="710817" y="412586"/>
                  </a:cubicBezTo>
                  <a:cubicBezTo>
                    <a:pt x="552128" y="462566"/>
                    <a:pt x="368233" y="356753"/>
                    <a:pt x="68766" y="412586"/>
                  </a:cubicBezTo>
                  <a:cubicBezTo>
                    <a:pt x="35538" y="422342"/>
                    <a:pt x="-7075" y="376914"/>
                    <a:pt x="0" y="343820"/>
                  </a:cubicBezTo>
                  <a:cubicBezTo>
                    <a:pt x="-883" y="284415"/>
                    <a:pt x="26788" y="193788"/>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21" name="Rectangle: Rounded Corners 43">
              <a:extLst>
                <a:ext uri="{FF2B5EF4-FFF2-40B4-BE49-F238E27FC236}">
                  <a16:creationId xmlns:a16="http://schemas.microsoft.com/office/drawing/2014/main" id="{9D645240-D005-4810-AC9C-C05A048A4394}"/>
                </a:ext>
              </a:extLst>
            </p:cNvPr>
            <p:cNvSpPr/>
            <p:nvPr/>
          </p:nvSpPr>
          <p:spPr>
            <a:xfrm>
              <a:off x="7701812" y="1156350"/>
              <a:ext cx="661657" cy="358451"/>
            </a:xfrm>
            <a:custGeom>
              <a:avLst/>
              <a:gdLst>
                <a:gd name="connsiteX0" fmla="*/ 0 w 661657"/>
                <a:gd name="connsiteY0" fmla="*/ 59743 h 358451"/>
                <a:gd name="connsiteX1" fmla="*/ 59743 w 661657"/>
                <a:gd name="connsiteY1" fmla="*/ 0 h 358451"/>
                <a:gd name="connsiteX2" fmla="*/ 601914 w 661657"/>
                <a:gd name="connsiteY2" fmla="*/ 0 h 358451"/>
                <a:gd name="connsiteX3" fmla="*/ 661657 w 661657"/>
                <a:gd name="connsiteY3" fmla="*/ 59743 h 358451"/>
                <a:gd name="connsiteX4" fmla="*/ 661657 w 661657"/>
                <a:gd name="connsiteY4" fmla="*/ 298708 h 358451"/>
                <a:gd name="connsiteX5" fmla="*/ 601914 w 661657"/>
                <a:gd name="connsiteY5" fmla="*/ 358451 h 358451"/>
                <a:gd name="connsiteX6" fmla="*/ 59743 w 661657"/>
                <a:gd name="connsiteY6" fmla="*/ 358451 h 358451"/>
                <a:gd name="connsiteX7" fmla="*/ 0 w 661657"/>
                <a:gd name="connsiteY7" fmla="*/ 298708 h 358451"/>
                <a:gd name="connsiteX8" fmla="*/ 0 w 661657"/>
                <a:gd name="connsiteY8" fmla="*/ 59743 h 35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657" h="358451" fill="none" extrusionOk="0">
                  <a:moveTo>
                    <a:pt x="0" y="59743"/>
                  </a:moveTo>
                  <a:cubicBezTo>
                    <a:pt x="1475" y="30397"/>
                    <a:pt x="25109" y="8457"/>
                    <a:pt x="59743" y="0"/>
                  </a:cubicBezTo>
                  <a:cubicBezTo>
                    <a:pt x="263813" y="-23910"/>
                    <a:pt x="360368" y="50176"/>
                    <a:pt x="601914" y="0"/>
                  </a:cubicBezTo>
                  <a:cubicBezTo>
                    <a:pt x="639969" y="-236"/>
                    <a:pt x="662433" y="30961"/>
                    <a:pt x="661657" y="59743"/>
                  </a:cubicBezTo>
                  <a:cubicBezTo>
                    <a:pt x="684735" y="143207"/>
                    <a:pt x="654370" y="195364"/>
                    <a:pt x="661657" y="298708"/>
                  </a:cubicBezTo>
                  <a:cubicBezTo>
                    <a:pt x="662066" y="332543"/>
                    <a:pt x="632374" y="356701"/>
                    <a:pt x="601914" y="358451"/>
                  </a:cubicBezTo>
                  <a:cubicBezTo>
                    <a:pt x="433383" y="379204"/>
                    <a:pt x="323624" y="313590"/>
                    <a:pt x="59743" y="358451"/>
                  </a:cubicBezTo>
                  <a:cubicBezTo>
                    <a:pt x="27797" y="359519"/>
                    <a:pt x="5353" y="337204"/>
                    <a:pt x="0" y="298708"/>
                  </a:cubicBezTo>
                  <a:cubicBezTo>
                    <a:pt x="-23508" y="248816"/>
                    <a:pt x="27035" y="150940"/>
                    <a:pt x="0" y="59743"/>
                  </a:cubicBezTo>
                  <a:close/>
                </a:path>
                <a:path w="661657" h="358451" stroke="0" extrusionOk="0">
                  <a:moveTo>
                    <a:pt x="0" y="59743"/>
                  </a:moveTo>
                  <a:cubicBezTo>
                    <a:pt x="-4630" y="25380"/>
                    <a:pt x="33381" y="5050"/>
                    <a:pt x="59743" y="0"/>
                  </a:cubicBezTo>
                  <a:cubicBezTo>
                    <a:pt x="287059" y="-38889"/>
                    <a:pt x="443967" y="18084"/>
                    <a:pt x="601914" y="0"/>
                  </a:cubicBezTo>
                  <a:cubicBezTo>
                    <a:pt x="637958" y="1548"/>
                    <a:pt x="669785" y="28342"/>
                    <a:pt x="661657" y="59743"/>
                  </a:cubicBezTo>
                  <a:cubicBezTo>
                    <a:pt x="679470" y="148691"/>
                    <a:pt x="659574" y="225259"/>
                    <a:pt x="661657" y="298708"/>
                  </a:cubicBezTo>
                  <a:cubicBezTo>
                    <a:pt x="660467" y="331421"/>
                    <a:pt x="638140" y="357597"/>
                    <a:pt x="601914" y="358451"/>
                  </a:cubicBezTo>
                  <a:cubicBezTo>
                    <a:pt x="461278" y="394906"/>
                    <a:pt x="246023" y="349208"/>
                    <a:pt x="59743" y="358451"/>
                  </a:cubicBezTo>
                  <a:cubicBezTo>
                    <a:pt x="28752" y="361837"/>
                    <a:pt x="-776" y="328872"/>
                    <a:pt x="0" y="298708"/>
                  </a:cubicBezTo>
                  <a:cubicBezTo>
                    <a:pt x="-15094" y="241328"/>
                    <a:pt x="18159" y="135368"/>
                    <a:pt x="0" y="59743"/>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22" name="Rectangle: Rounded Corners 43">
              <a:extLst>
                <a:ext uri="{FF2B5EF4-FFF2-40B4-BE49-F238E27FC236}">
                  <a16:creationId xmlns:a16="http://schemas.microsoft.com/office/drawing/2014/main" id="{9D645240-D005-4810-AC9C-C05A048A4394}"/>
                </a:ext>
              </a:extLst>
            </p:cNvPr>
            <p:cNvSpPr/>
            <p:nvPr/>
          </p:nvSpPr>
          <p:spPr>
            <a:xfrm rot="5400000">
              <a:off x="3091603" y="2026023"/>
              <a:ext cx="661657" cy="358451"/>
            </a:xfrm>
            <a:custGeom>
              <a:avLst/>
              <a:gdLst>
                <a:gd name="connsiteX0" fmla="*/ 0 w 661657"/>
                <a:gd name="connsiteY0" fmla="*/ 59743 h 358451"/>
                <a:gd name="connsiteX1" fmla="*/ 59743 w 661657"/>
                <a:gd name="connsiteY1" fmla="*/ 0 h 358451"/>
                <a:gd name="connsiteX2" fmla="*/ 601914 w 661657"/>
                <a:gd name="connsiteY2" fmla="*/ 0 h 358451"/>
                <a:gd name="connsiteX3" fmla="*/ 661657 w 661657"/>
                <a:gd name="connsiteY3" fmla="*/ 59743 h 358451"/>
                <a:gd name="connsiteX4" fmla="*/ 661657 w 661657"/>
                <a:gd name="connsiteY4" fmla="*/ 298708 h 358451"/>
                <a:gd name="connsiteX5" fmla="*/ 601914 w 661657"/>
                <a:gd name="connsiteY5" fmla="*/ 358451 h 358451"/>
                <a:gd name="connsiteX6" fmla="*/ 59743 w 661657"/>
                <a:gd name="connsiteY6" fmla="*/ 358451 h 358451"/>
                <a:gd name="connsiteX7" fmla="*/ 0 w 661657"/>
                <a:gd name="connsiteY7" fmla="*/ 298708 h 358451"/>
                <a:gd name="connsiteX8" fmla="*/ 0 w 661657"/>
                <a:gd name="connsiteY8" fmla="*/ 59743 h 35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657" h="358451" fill="none" extrusionOk="0">
                  <a:moveTo>
                    <a:pt x="0" y="59743"/>
                  </a:moveTo>
                  <a:cubicBezTo>
                    <a:pt x="1475" y="30397"/>
                    <a:pt x="25109" y="8457"/>
                    <a:pt x="59743" y="0"/>
                  </a:cubicBezTo>
                  <a:cubicBezTo>
                    <a:pt x="263813" y="-23910"/>
                    <a:pt x="360368" y="50176"/>
                    <a:pt x="601914" y="0"/>
                  </a:cubicBezTo>
                  <a:cubicBezTo>
                    <a:pt x="639969" y="-236"/>
                    <a:pt x="662433" y="30961"/>
                    <a:pt x="661657" y="59743"/>
                  </a:cubicBezTo>
                  <a:cubicBezTo>
                    <a:pt x="684735" y="143207"/>
                    <a:pt x="654370" y="195364"/>
                    <a:pt x="661657" y="298708"/>
                  </a:cubicBezTo>
                  <a:cubicBezTo>
                    <a:pt x="662066" y="332543"/>
                    <a:pt x="632374" y="356701"/>
                    <a:pt x="601914" y="358451"/>
                  </a:cubicBezTo>
                  <a:cubicBezTo>
                    <a:pt x="433383" y="379204"/>
                    <a:pt x="323624" y="313590"/>
                    <a:pt x="59743" y="358451"/>
                  </a:cubicBezTo>
                  <a:cubicBezTo>
                    <a:pt x="27797" y="359519"/>
                    <a:pt x="5353" y="337204"/>
                    <a:pt x="0" y="298708"/>
                  </a:cubicBezTo>
                  <a:cubicBezTo>
                    <a:pt x="-23508" y="248816"/>
                    <a:pt x="27035" y="150940"/>
                    <a:pt x="0" y="59743"/>
                  </a:cubicBezTo>
                  <a:close/>
                </a:path>
                <a:path w="661657" h="358451" stroke="0" extrusionOk="0">
                  <a:moveTo>
                    <a:pt x="0" y="59743"/>
                  </a:moveTo>
                  <a:cubicBezTo>
                    <a:pt x="-4630" y="25380"/>
                    <a:pt x="33381" y="5050"/>
                    <a:pt x="59743" y="0"/>
                  </a:cubicBezTo>
                  <a:cubicBezTo>
                    <a:pt x="287059" y="-38889"/>
                    <a:pt x="443967" y="18084"/>
                    <a:pt x="601914" y="0"/>
                  </a:cubicBezTo>
                  <a:cubicBezTo>
                    <a:pt x="637958" y="1548"/>
                    <a:pt x="669785" y="28342"/>
                    <a:pt x="661657" y="59743"/>
                  </a:cubicBezTo>
                  <a:cubicBezTo>
                    <a:pt x="679470" y="148691"/>
                    <a:pt x="659574" y="225259"/>
                    <a:pt x="661657" y="298708"/>
                  </a:cubicBezTo>
                  <a:cubicBezTo>
                    <a:pt x="660467" y="331421"/>
                    <a:pt x="638140" y="357597"/>
                    <a:pt x="601914" y="358451"/>
                  </a:cubicBezTo>
                  <a:cubicBezTo>
                    <a:pt x="461278" y="394906"/>
                    <a:pt x="246023" y="349208"/>
                    <a:pt x="59743" y="358451"/>
                  </a:cubicBezTo>
                  <a:cubicBezTo>
                    <a:pt x="28752" y="361837"/>
                    <a:pt x="-776" y="328872"/>
                    <a:pt x="0" y="298708"/>
                  </a:cubicBezTo>
                  <a:cubicBezTo>
                    <a:pt x="-15094" y="241328"/>
                    <a:pt x="18159" y="135368"/>
                    <a:pt x="0" y="59743"/>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23" name="Rectangle: Rounded Corners 43">
              <a:extLst>
                <a:ext uri="{FF2B5EF4-FFF2-40B4-BE49-F238E27FC236}">
                  <a16:creationId xmlns:a16="http://schemas.microsoft.com/office/drawing/2014/main" id="{9D645240-D005-4810-AC9C-C05A048A4394}"/>
                </a:ext>
              </a:extLst>
            </p:cNvPr>
            <p:cNvSpPr/>
            <p:nvPr/>
          </p:nvSpPr>
          <p:spPr>
            <a:xfrm rot="5400000">
              <a:off x="3094775" y="1400124"/>
              <a:ext cx="661657" cy="358451"/>
            </a:xfrm>
            <a:custGeom>
              <a:avLst/>
              <a:gdLst>
                <a:gd name="connsiteX0" fmla="*/ 0 w 661657"/>
                <a:gd name="connsiteY0" fmla="*/ 59743 h 358451"/>
                <a:gd name="connsiteX1" fmla="*/ 59743 w 661657"/>
                <a:gd name="connsiteY1" fmla="*/ 0 h 358451"/>
                <a:gd name="connsiteX2" fmla="*/ 601914 w 661657"/>
                <a:gd name="connsiteY2" fmla="*/ 0 h 358451"/>
                <a:gd name="connsiteX3" fmla="*/ 661657 w 661657"/>
                <a:gd name="connsiteY3" fmla="*/ 59743 h 358451"/>
                <a:gd name="connsiteX4" fmla="*/ 661657 w 661657"/>
                <a:gd name="connsiteY4" fmla="*/ 298708 h 358451"/>
                <a:gd name="connsiteX5" fmla="*/ 601914 w 661657"/>
                <a:gd name="connsiteY5" fmla="*/ 358451 h 358451"/>
                <a:gd name="connsiteX6" fmla="*/ 59743 w 661657"/>
                <a:gd name="connsiteY6" fmla="*/ 358451 h 358451"/>
                <a:gd name="connsiteX7" fmla="*/ 0 w 661657"/>
                <a:gd name="connsiteY7" fmla="*/ 298708 h 358451"/>
                <a:gd name="connsiteX8" fmla="*/ 0 w 661657"/>
                <a:gd name="connsiteY8" fmla="*/ 59743 h 35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657" h="358451" fill="none" extrusionOk="0">
                  <a:moveTo>
                    <a:pt x="0" y="59743"/>
                  </a:moveTo>
                  <a:cubicBezTo>
                    <a:pt x="1475" y="30397"/>
                    <a:pt x="25109" y="8457"/>
                    <a:pt x="59743" y="0"/>
                  </a:cubicBezTo>
                  <a:cubicBezTo>
                    <a:pt x="263813" y="-23910"/>
                    <a:pt x="360368" y="50176"/>
                    <a:pt x="601914" y="0"/>
                  </a:cubicBezTo>
                  <a:cubicBezTo>
                    <a:pt x="639969" y="-236"/>
                    <a:pt x="662433" y="30961"/>
                    <a:pt x="661657" y="59743"/>
                  </a:cubicBezTo>
                  <a:cubicBezTo>
                    <a:pt x="684735" y="143207"/>
                    <a:pt x="654370" y="195364"/>
                    <a:pt x="661657" y="298708"/>
                  </a:cubicBezTo>
                  <a:cubicBezTo>
                    <a:pt x="662066" y="332543"/>
                    <a:pt x="632374" y="356701"/>
                    <a:pt x="601914" y="358451"/>
                  </a:cubicBezTo>
                  <a:cubicBezTo>
                    <a:pt x="433383" y="379204"/>
                    <a:pt x="323624" y="313590"/>
                    <a:pt x="59743" y="358451"/>
                  </a:cubicBezTo>
                  <a:cubicBezTo>
                    <a:pt x="27797" y="359519"/>
                    <a:pt x="5353" y="337204"/>
                    <a:pt x="0" y="298708"/>
                  </a:cubicBezTo>
                  <a:cubicBezTo>
                    <a:pt x="-23508" y="248816"/>
                    <a:pt x="27035" y="150940"/>
                    <a:pt x="0" y="59743"/>
                  </a:cubicBezTo>
                  <a:close/>
                </a:path>
                <a:path w="661657" h="358451" stroke="0" extrusionOk="0">
                  <a:moveTo>
                    <a:pt x="0" y="59743"/>
                  </a:moveTo>
                  <a:cubicBezTo>
                    <a:pt x="-4630" y="25380"/>
                    <a:pt x="33381" y="5050"/>
                    <a:pt x="59743" y="0"/>
                  </a:cubicBezTo>
                  <a:cubicBezTo>
                    <a:pt x="287059" y="-38889"/>
                    <a:pt x="443967" y="18084"/>
                    <a:pt x="601914" y="0"/>
                  </a:cubicBezTo>
                  <a:cubicBezTo>
                    <a:pt x="637958" y="1548"/>
                    <a:pt x="669785" y="28342"/>
                    <a:pt x="661657" y="59743"/>
                  </a:cubicBezTo>
                  <a:cubicBezTo>
                    <a:pt x="679470" y="148691"/>
                    <a:pt x="659574" y="225259"/>
                    <a:pt x="661657" y="298708"/>
                  </a:cubicBezTo>
                  <a:cubicBezTo>
                    <a:pt x="660467" y="331421"/>
                    <a:pt x="638140" y="357597"/>
                    <a:pt x="601914" y="358451"/>
                  </a:cubicBezTo>
                  <a:cubicBezTo>
                    <a:pt x="461278" y="394906"/>
                    <a:pt x="246023" y="349208"/>
                    <a:pt x="59743" y="358451"/>
                  </a:cubicBezTo>
                  <a:cubicBezTo>
                    <a:pt x="28752" y="361837"/>
                    <a:pt x="-776" y="328872"/>
                    <a:pt x="0" y="298708"/>
                  </a:cubicBezTo>
                  <a:cubicBezTo>
                    <a:pt x="-15094" y="241328"/>
                    <a:pt x="18159" y="135368"/>
                    <a:pt x="0" y="59743"/>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24" name="Rectangle: Rounded Corners 43">
              <a:extLst>
                <a:ext uri="{FF2B5EF4-FFF2-40B4-BE49-F238E27FC236}">
                  <a16:creationId xmlns:a16="http://schemas.microsoft.com/office/drawing/2014/main" id="{9D645240-D005-4810-AC9C-C05A048A4394}"/>
                </a:ext>
              </a:extLst>
            </p:cNvPr>
            <p:cNvSpPr/>
            <p:nvPr/>
          </p:nvSpPr>
          <p:spPr>
            <a:xfrm rot="5400000">
              <a:off x="3505443" y="3351023"/>
              <a:ext cx="661657" cy="358451"/>
            </a:xfrm>
            <a:custGeom>
              <a:avLst/>
              <a:gdLst>
                <a:gd name="connsiteX0" fmla="*/ 0 w 661657"/>
                <a:gd name="connsiteY0" fmla="*/ 59743 h 358451"/>
                <a:gd name="connsiteX1" fmla="*/ 59743 w 661657"/>
                <a:gd name="connsiteY1" fmla="*/ 0 h 358451"/>
                <a:gd name="connsiteX2" fmla="*/ 601914 w 661657"/>
                <a:gd name="connsiteY2" fmla="*/ 0 h 358451"/>
                <a:gd name="connsiteX3" fmla="*/ 661657 w 661657"/>
                <a:gd name="connsiteY3" fmla="*/ 59743 h 358451"/>
                <a:gd name="connsiteX4" fmla="*/ 661657 w 661657"/>
                <a:gd name="connsiteY4" fmla="*/ 298708 h 358451"/>
                <a:gd name="connsiteX5" fmla="*/ 601914 w 661657"/>
                <a:gd name="connsiteY5" fmla="*/ 358451 h 358451"/>
                <a:gd name="connsiteX6" fmla="*/ 59743 w 661657"/>
                <a:gd name="connsiteY6" fmla="*/ 358451 h 358451"/>
                <a:gd name="connsiteX7" fmla="*/ 0 w 661657"/>
                <a:gd name="connsiteY7" fmla="*/ 298708 h 358451"/>
                <a:gd name="connsiteX8" fmla="*/ 0 w 661657"/>
                <a:gd name="connsiteY8" fmla="*/ 59743 h 35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657" h="358451" fill="none" extrusionOk="0">
                  <a:moveTo>
                    <a:pt x="0" y="59743"/>
                  </a:moveTo>
                  <a:cubicBezTo>
                    <a:pt x="1475" y="30397"/>
                    <a:pt x="25109" y="8457"/>
                    <a:pt x="59743" y="0"/>
                  </a:cubicBezTo>
                  <a:cubicBezTo>
                    <a:pt x="263813" y="-23910"/>
                    <a:pt x="360368" y="50176"/>
                    <a:pt x="601914" y="0"/>
                  </a:cubicBezTo>
                  <a:cubicBezTo>
                    <a:pt x="639969" y="-236"/>
                    <a:pt x="662433" y="30961"/>
                    <a:pt x="661657" y="59743"/>
                  </a:cubicBezTo>
                  <a:cubicBezTo>
                    <a:pt x="684735" y="143207"/>
                    <a:pt x="654370" y="195364"/>
                    <a:pt x="661657" y="298708"/>
                  </a:cubicBezTo>
                  <a:cubicBezTo>
                    <a:pt x="662066" y="332543"/>
                    <a:pt x="632374" y="356701"/>
                    <a:pt x="601914" y="358451"/>
                  </a:cubicBezTo>
                  <a:cubicBezTo>
                    <a:pt x="433383" y="379204"/>
                    <a:pt x="323624" y="313590"/>
                    <a:pt x="59743" y="358451"/>
                  </a:cubicBezTo>
                  <a:cubicBezTo>
                    <a:pt x="27797" y="359519"/>
                    <a:pt x="5353" y="337204"/>
                    <a:pt x="0" y="298708"/>
                  </a:cubicBezTo>
                  <a:cubicBezTo>
                    <a:pt x="-23508" y="248816"/>
                    <a:pt x="27035" y="150940"/>
                    <a:pt x="0" y="59743"/>
                  </a:cubicBezTo>
                  <a:close/>
                </a:path>
                <a:path w="661657" h="358451" stroke="0" extrusionOk="0">
                  <a:moveTo>
                    <a:pt x="0" y="59743"/>
                  </a:moveTo>
                  <a:cubicBezTo>
                    <a:pt x="-4630" y="25380"/>
                    <a:pt x="33381" y="5050"/>
                    <a:pt x="59743" y="0"/>
                  </a:cubicBezTo>
                  <a:cubicBezTo>
                    <a:pt x="287059" y="-38889"/>
                    <a:pt x="443967" y="18084"/>
                    <a:pt x="601914" y="0"/>
                  </a:cubicBezTo>
                  <a:cubicBezTo>
                    <a:pt x="637958" y="1548"/>
                    <a:pt x="669785" y="28342"/>
                    <a:pt x="661657" y="59743"/>
                  </a:cubicBezTo>
                  <a:cubicBezTo>
                    <a:pt x="679470" y="148691"/>
                    <a:pt x="659574" y="225259"/>
                    <a:pt x="661657" y="298708"/>
                  </a:cubicBezTo>
                  <a:cubicBezTo>
                    <a:pt x="660467" y="331421"/>
                    <a:pt x="638140" y="357597"/>
                    <a:pt x="601914" y="358451"/>
                  </a:cubicBezTo>
                  <a:cubicBezTo>
                    <a:pt x="461278" y="394906"/>
                    <a:pt x="246023" y="349208"/>
                    <a:pt x="59743" y="358451"/>
                  </a:cubicBezTo>
                  <a:cubicBezTo>
                    <a:pt x="28752" y="361837"/>
                    <a:pt x="-776" y="328872"/>
                    <a:pt x="0" y="298708"/>
                  </a:cubicBezTo>
                  <a:cubicBezTo>
                    <a:pt x="-15094" y="241328"/>
                    <a:pt x="18159" y="135368"/>
                    <a:pt x="0" y="59743"/>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25" name="Rectangle: Rounded Corners 43">
              <a:extLst>
                <a:ext uri="{FF2B5EF4-FFF2-40B4-BE49-F238E27FC236}">
                  <a16:creationId xmlns:a16="http://schemas.microsoft.com/office/drawing/2014/main" id="{9D645240-D005-4810-AC9C-C05A048A4394}"/>
                </a:ext>
              </a:extLst>
            </p:cNvPr>
            <p:cNvSpPr/>
            <p:nvPr/>
          </p:nvSpPr>
          <p:spPr>
            <a:xfrm rot="5400000">
              <a:off x="8059303" y="2836345"/>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26" name="Rectangle: Rounded Corners 43">
              <a:extLst>
                <a:ext uri="{FF2B5EF4-FFF2-40B4-BE49-F238E27FC236}">
                  <a16:creationId xmlns:a16="http://schemas.microsoft.com/office/drawing/2014/main" id="{9D645240-D005-4810-AC9C-C05A048A4394}"/>
                </a:ext>
              </a:extLst>
            </p:cNvPr>
            <p:cNvSpPr/>
            <p:nvPr/>
          </p:nvSpPr>
          <p:spPr>
            <a:xfrm rot="5400000">
              <a:off x="3889026" y="3904695"/>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27" name="Rectangle: Rounded Corners 43">
              <a:extLst>
                <a:ext uri="{FF2B5EF4-FFF2-40B4-BE49-F238E27FC236}">
                  <a16:creationId xmlns:a16="http://schemas.microsoft.com/office/drawing/2014/main" id="{9D645240-D005-4810-AC9C-C05A048A4394}"/>
                </a:ext>
              </a:extLst>
            </p:cNvPr>
            <p:cNvSpPr/>
            <p:nvPr/>
          </p:nvSpPr>
          <p:spPr>
            <a:xfrm rot="5400000">
              <a:off x="3655255" y="4732198"/>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28" name="Rectangle: Rounded Corners 43">
              <a:extLst>
                <a:ext uri="{FF2B5EF4-FFF2-40B4-BE49-F238E27FC236}">
                  <a16:creationId xmlns:a16="http://schemas.microsoft.com/office/drawing/2014/main" id="{9D645240-D005-4810-AC9C-C05A048A4394}"/>
                </a:ext>
              </a:extLst>
            </p:cNvPr>
            <p:cNvSpPr/>
            <p:nvPr/>
          </p:nvSpPr>
          <p:spPr>
            <a:xfrm rot="5400000">
              <a:off x="3664779" y="5133456"/>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29" name="Rectangle: Rounded Corners 43">
              <a:extLst>
                <a:ext uri="{FF2B5EF4-FFF2-40B4-BE49-F238E27FC236}">
                  <a16:creationId xmlns:a16="http://schemas.microsoft.com/office/drawing/2014/main" id="{9D645240-D005-4810-AC9C-C05A048A4394}"/>
                </a:ext>
              </a:extLst>
            </p:cNvPr>
            <p:cNvSpPr/>
            <p:nvPr/>
          </p:nvSpPr>
          <p:spPr>
            <a:xfrm rot="5400000">
              <a:off x="3645449" y="5661382"/>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grpSp>
      <p:grpSp>
        <p:nvGrpSpPr>
          <p:cNvPr id="30" name="组合 74"/>
          <p:cNvGrpSpPr/>
          <p:nvPr/>
        </p:nvGrpSpPr>
        <p:grpSpPr>
          <a:xfrm rot="8533596">
            <a:off x="1789524" y="1376882"/>
            <a:ext cx="533916" cy="424978"/>
            <a:chOff x="4024313" y="3409951"/>
            <a:chExt cx="954881" cy="442913"/>
          </a:xfrm>
          <a:solidFill>
            <a:srgbClr val="FFC000"/>
          </a:solidFill>
        </p:grpSpPr>
        <p:sp>
          <p:nvSpPr>
            <p:cNvPr id="31"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w="76200">
              <a:solidFill>
                <a:srgbClr val="FFC000"/>
              </a:solidFill>
            </a:ln>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a:sym typeface="Arial"/>
              </a:endParaRPr>
            </a:p>
          </p:txBody>
        </p:sp>
        <p:sp>
          <p:nvSpPr>
            <p:cNvPr id="32"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w="76200">
              <a:solidFill>
                <a:srgbClr val="FFC000"/>
              </a:solidFill>
            </a:ln>
          </p:spPr>
          <p:txBody>
            <a:bodyPr vert="horz" wrap="square" lIns="121882" tIns="60941" rIns="121882" bIns="6094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a:sym typeface="Arial"/>
              </a:endParaRPr>
            </a:p>
          </p:txBody>
        </p:sp>
      </p:grpSp>
      <p:sp>
        <p:nvSpPr>
          <p:cNvPr id="33" name="Rectangle 32"/>
          <p:cNvSpPr/>
          <p:nvPr/>
        </p:nvSpPr>
        <p:spPr>
          <a:xfrm>
            <a:off x="2471582" y="1331271"/>
            <a:ext cx="82266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Arial"/>
                <a:ea typeface="+mn-ea"/>
                <a:cs typeface="Arial"/>
                <a:sym typeface="Arial"/>
              </a:rPr>
              <a:t>mỏi</a:t>
            </a:r>
            <a:endParaRPr kumimoji="0" lang="en-US"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34" name="Rectangle 33"/>
          <p:cNvSpPr/>
          <p:nvPr/>
        </p:nvSpPr>
        <p:spPr>
          <a:xfrm>
            <a:off x="5098996" y="1331270"/>
            <a:ext cx="1624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Arial"/>
                <a:ea typeface="+mn-ea"/>
                <a:cs typeface="Arial"/>
                <a:sym typeface="Arial"/>
              </a:rPr>
              <a:t>bức</a:t>
            </a:r>
            <a:r>
              <a:rPr kumimoji="0" lang="en-US" sz="28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800" b="1" i="0" u="none" strike="noStrike" kern="0" cap="none" spc="0" normalizeH="0" baseline="0" noProof="0" dirty="0" err="1">
                <a:ln>
                  <a:noFill/>
                </a:ln>
                <a:solidFill>
                  <a:srgbClr val="FFFFFF"/>
                </a:solidFill>
                <a:effectLst/>
                <a:uLnTx/>
                <a:uFillTx/>
                <a:latin typeface="Arial"/>
                <a:ea typeface="+mn-ea"/>
                <a:cs typeface="Arial"/>
                <a:sym typeface="Arial"/>
              </a:rPr>
              <a:t>xúc</a:t>
            </a:r>
            <a:endParaRPr kumimoji="0" lang="en-US"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35" name="Rectangle 34"/>
          <p:cNvSpPr/>
          <p:nvPr/>
        </p:nvSpPr>
        <p:spPr>
          <a:xfrm>
            <a:off x="3884606" y="2334549"/>
            <a:ext cx="8050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Arial"/>
                <a:ea typeface="+mn-ea"/>
                <a:cs typeface="Arial"/>
                <a:sym typeface="Arial"/>
              </a:rPr>
              <a:t>yếu</a:t>
            </a:r>
            <a:endParaRPr kumimoji="0" lang="en-US"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36" name="Rectangle 35"/>
          <p:cNvSpPr/>
          <p:nvPr/>
        </p:nvSpPr>
        <p:spPr>
          <a:xfrm>
            <a:off x="1315776" y="3183470"/>
            <a:ext cx="100540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Arial"/>
                <a:ea typeface="+mn-ea"/>
                <a:cs typeface="Arial"/>
                <a:sym typeface="Arial"/>
              </a:rPr>
              <a:t>chạy</a:t>
            </a:r>
            <a:endParaRPr kumimoji="0" lang="en-US"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37" name="Rectangle 36"/>
          <p:cNvSpPr/>
          <p:nvPr/>
        </p:nvSpPr>
        <p:spPr>
          <a:xfrm>
            <a:off x="4514308" y="4070333"/>
            <a:ext cx="7585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Arial"/>
                <a:ea typeface="+mn-ea"/>
                <a:cs typeface="Arial"/>
                <a:sym typeface="Arial"/>
              </a:rPr>
              <a:t>bơi</a:t>
            </a:r>
            <a:endParaRPr kumimoji="0" lang="en-US" sz="2800"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38" name="Rectangle 37"/>
          <p:cNvSpPr/>
          <p:nvPr/>
        </p:nvSpPr>
        <p:spPr>
          <a:xfrm>
            <a:off x="4336791" y="5102404"/>
            <a:ext cx="160332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Arial"/>
                <a:ea typeface="+mn-ea"/>
                <a:cs typeface="Arial"/>
                <a:sym typeface="Arial"/>
              </a:rPr>
              <a:t>tức</a:t>
            </a:r>
            <a:r>
              <a:rPr kumimoji="0" lang="en-US" sz="28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2800" b="1" i="0" u="none" strike="noStrike" kern="0" cap="none" spc="0" normalizeH="0" baseline="0" noProof="0" dirty="0" err="1">
                <a:ln>
                  <a:noFill/>
                </a:ln>
                <a:solidFill>
                  <a:srgbClr val="FFFFFF"/>
                </a:solidFill>
                <a:effectLst/>
                <a:uLnTx/>
                <a:uFillTx/>
                <a:latin typeface="Arial"/>
                <a:ea typeface="+mn-ea"/>
                <a:cs typeface="Arial"/>
                <a:sym typeface="Arial"/>
              </a:rPr>
              <a:t>giận</a:t>
            </a:r>
            <a:endParaRPr kumimoji="0" lang="en-US"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39" name="Rectangle 38"/>
          <p:cNvSpPr/>
          <p:nvPr/>
        </p:nvSpPr>
        <p:spPr>
          <a:xfrm>
            <a:off x="7279514" y="5085623"/>
            <a:ext cx="105830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Arial"/>
                <a:ea typeface="+mn-ea"/>
                <a:cs typeface="Arial"/>
                <a:sym typeface="Arial"/>
              </a:rPr>
              <a:t>lo </a:t>
            </a:r>
            <a:r>
              <a:rPr kumimoji="0" lang="en-US" sz="2800" b="1" i="0" u="none" strike="noStrike" kern="0" cap="none" spc="0" normalizeH="0" baseline="0" noProof="0" dirty="0" err="1">
                <a:ln>
                  <a:noFill/>
                </a:ln>
                <a:solidFill>
                  <a:srgbClr val="FFFFFF"/>
                </a:solidFill>
                <a:effectLst/>
                <a:uLnTx/>
                <a:uFillTx/>
                <a:latin typeface="Arial"/>
                <a:ea typeface="+mn-ea"/>
                <a:cs typeface="Arial"/>
                <a:sym typeface="Arial"/>
              </a:rPr>
              <a:t>sợ</a:t>
            </a:r>
            <a:endParaRPr kumimoji="0" lang="en-US"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40" name="Rectangle 39"/>
          <p:cNvSpPr/>
          <p:nvPr/>
        </p:nvSpPr>
        <p:spPr>
          <a:xfrm>
            <a:off x="4788878" y="6091468"/>
            <a:ext cx="92365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Arial"/>
                <a:ea typeface="+mn-ea"/>
                <a:cs typeface="Arial"/>
                <a:sym typeface="Arial"/>
              </a:rPr>
              <a:t>múa</a:t>
            </a:r>
            <a:endParaRPr kumimoji="0" lang="en-US" sz="2800" b="0" i="0" u="none" strike="noStrike" kern="0" cap="none" spc="0" normalizeH="0" baseline="0" noProof="0" dirty="0">
              <a:ln>
                <a:noFill/>
              </a:ln>
              <a:solidFill>
                <a:srgbClr val="FFFFFF"/>
              </a:solidFill>
              <a:effectLst/>
              <a:uLnTx/>
              <a:uFillTx/>
              <a:latin typeface="Arial"/>
              <a:ea typeface="+mn-ea"/>
              <a:cs typeface="Arial"/>
              <a:sym typeface="Arial"/>
            </a:endParaRPr>
          </a:p>
        </p:txBody>
      </p:sp>
      <p:pic>
        <p:nvPicPr>
          <p:cNvPr id="41" name="Picture 40"/>
          <p:cNvPicPr>
            <a:picLocks noChangeAspect="1"/>
          </p:cNvPicPr>
          <p:nvPr/>
        </p:nvPicPr>
        <p:blipFill>
          <a:blip r:embed="rId9"/>
          <a:stretch>
            <a:fillRect/>
          </a:stretch>
        </p:blipFill>
        <p:spPr>
          <a:xfrm>
            <a:off x="6339734" y="3690568"/>
            <a:ext cx="894787" cy="1015433"/>
          </a:xfrm>
          <a:prstGeom prst="rect">
            <a:avLst/>
          </a:prstGeom>
        </p:spPr>
      </p:pic>
      <p:pic>
        <p:nvPicPr>
          <p:cNvPr id="14338" name="Picture 2"/>
          <p:cNvPicPr>
            <a:picLocks noChangeAspect="1" noChangeArrowheads="1"/>
          </p:cNvPicPr>
          <p:nvPr/>
        </p:nvPicPr>
        <p:blipFill>
          <a:blip r:embed="rId10">
            <a:extLst>
              <a:ext uri="{28A0092B-C50C-407E-A947-70E740481C1C}">
                <a14:useLocalDpi xmlns:a14="http://schemas.microsoft.com/office/drawing/2010/main" val="0"/>
              </a:ext>
            </a:extLst>
          </a:blip>
          <a:srcRect t="13057" b="13057"/>
          <a:stretch/>
        </p:blipFill>
        <p:spPr bwMode="auto">
          <a:xfrm>
            <a:off x="6221156" y="1850571"/>
            <a:ext cx="1674078" cy="123689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rotWithShape="1">
          <a:blip r:embed="rId11">
            <a:clrChange>
              <a:clrFrom>
                <a:srgbClr val="FFFFFF"/>
              </a:clrFrom>
              <a:clrTo>
                <a:srgbClr val="FFFFFF">
                  <a:alpha val="0"/>
                </a:srgbClr>
              </a:clrTo>
            </a:clrChange>
            <a:duotone>
              <a:schemeClr val="accent5">
                <a:shade val="45000"/>
                <a:satMod val="135000"/>
              </a:schemeClr>
              <a:prstClr val="white"/>
            </a:duotone>
          </a:blip>
          <a:srcRect t="22031" b="20343"/>
          <a:stretch/>
        </p:blipFill>
        <p:spPr>
          <a:xfrm>
            <a:off x="0" y="3093326"/>
            <a:ext cx="1352380" cy="779319"/>
          </a:xfrm>
          <a:prstGeom prst="rect">
            <a:avLst/>
          </a:prstGeom>
        </p:spPr>
      </p:pic>
      <p:pic>
        <p:nvPicPr>
          <p:cNvPr id="43" name="Picture 42"/>
          <p:cNvPicPr>
            <a:picLocks noChangeAspect="1"/>
          </p:cNvPicPr>
          <p:nvPr/>
        </p:nvPicPr>
        <p:blipFill>
          <a:blip r:embed="rId12">
            <a:clrChange>
              <a:clrFrom>
                <a:srgbClr val="FFFFFF"/>
              </a:clrFrom>
              <a:clrTo>
                <a:srgbClr val="FFFFFF">
                  <a:alpha val="0"/>
                </a:srgbClr>
              </a:clrTo>
            </a:clrChange>
            <a:extLst>
              <a:ext uri="{BEBA8EAE-BF5A-486C-A8C5-ECC9F3942E4B}">
                <a14:imgProps xmlns:a14="http://schemas.microsoft.com/office/drawing/2010/main">
                  <a14:imgLayer r:embed="rId13">
                    <a14:imgEffect>
                      <a14:backgroundRemoval t="0" b="100000" l="0" r="100000">
                        <a14:foregroundMark x1="57784" y1="62912" x2="72559" y2="55495"/>
                        <a14:foregroundMark x1="76781" y1="59066" x2="88654" y2="64286"/>
                        <a14:foregroundMark x1="63325" y1="66484" x2="71768" y2="62637"/>
                        <a14:foregroundMark x1="62005" y1="65110" x2="59894" y2="50549"/>
                        <a14:foregroundMark x1="79420" y1="62088" x2="89446" y2="55495"/>
                        <a14:foregroundMark x1="87071" y1="53297" x2="87335" y2="67857"/>
                        <a14:foregroundMark x1="76253" y1="57692" x2="95778" y2="57692"/>
                        <a14:foregroundMark x1="69129" y1="46154" x2="84697" y2="77473"/>
                        <a14:foregroundMark x1="44063" y1="55220" x2="88127" y2="65110"/>
                        <a14:foregroundMark x1="61214" y1="66484" x2="61741" y2="67582"/>
                      </a14:backgroundRemoval>
                    </a14:imgEffect>
                  </a14:imgLayer>
                </a14:imgProps>
              </a:ext>
            </a:extLst>
          </a:blip>
          <a:stretch>
            <a:fillRect/>
          </a:stretch>
        </p:blipFill>
        <p:spPr>
          <a:xfrm flipH="1">
            <a:off x="7174780" y="5641754"/>
            <a:ext cx="1147233" cy="1101828"/>
          </a:xfrm>
          <a:prstGeom prst="rect">
            <a:avLst/>
          </a:prstGeom>
        </p:spPr>
      </p:pic>
      <p:pic>
        <p:nvPicPr>
          <p:cNvPr id="44" name="Picture 43"/>
          <p:cNvPicPr>
            <a:picLocks noChangeAspect="1"/>
          </p:cNvPicPr>
          <p:nvPr/>
        </p:nvPicPr>
        <p:blipFill>
          <a:blip r:embed="rId14">
            <a:extLst>
              <a:ext uri="{BEBA8EAE-BF5A-486C-A8C5-ECC9F3942E4B}">
                <a14:imgProps xmlns:a14="http://schemas.microsoft.com/office/drawing/2010/main">
                  <a14:imgLayer r:embed="rId15">
                    <a14:imgEffect>
                      <a14:backgroundRemoval t="167" b="99833" l="10000" r="90000"/>
                    </a14:imgEffect>
                  </a14:imgLayer>
                </a14:imgProps>
              </a:ext>
            </a:extLst>
          </a:blip>
          <a:stretch>
            <a:fillRect/>
          </a:stretch>
        </p:blipFill>
        <p:spPr>
          <a:xfrm rot="20790429">
            <a:off x="7257090" y="885845"/>
            <a:ext cx="1210763" cy="788312"/>
          </a:xfrm>
          <a:prstGeom prst="rect">
            <a:avLst/>
          </a:prstGeom>
        </p:spPr>
      </p:pic>
      <p:pic>
        <p:nvPicPr>
          <p:cNvPr id="46" name="Picture 45"/>
          <p:cNvPicPr>
            <a:picLocks noChangeAspect="1"/>
          </p:cNvPicPr>
          <p:nvPr/>
        </p:nvPicPr>
        <p:blipFill>
          <a:blip r:embed="rId14">
            <a:extLst>
              <a:ext uri="{BEBA8EAE-BF5A-486C-A8C5-ECC9F3942E4B}">
                <a14:imgProps xmlns:a14="http://schemas.microsoft.com/office/drawing/2010/main">
                  <a14:imgLayer r:embed="rId15">
                    <a14:imgEffect>
                      <a14:backgroundRemoval t="167" b="99833" l="10000" r="90000"/>
                    </a14:imgEffect>
                  </a14:imgLayer>
                </a14:imgProps>
              </a:ext>
            </a:extLst>
          </a:blip>
          <a:stretch>
            <a:fillRect/>
          </a:stretch>
        </p:blipFill>
        <p:spPr>
          <a:xfrm rot="20790429">
            <a:off x="3877670" y="3480160"/>
            <a:ext cx="882346" cy="574484"/>
          </a:xfrm>
          <a:prstGeom prst="rect">
            <a:avLst/>
          </a:prstGeom>
        </p:spPr>
      </p:pic>
      <p:pic>
        <p:nvPicPr>
          <p:cNvPr id="14340" name="Picture 4" descr="Cartoon Flower Illustration With Lovely And Cute Design Stock Vector -  Illustration of floral, collect: 105866793"/>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91546" y="4685321"/>
            <a:ext cx="2332364" cy="233236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18">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990203" y="5718787"/>
            <a:ext cx="1154678" cy="117548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18">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17427" y="5844834"/>
            <a:ext cx="1018760" cy="103711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18">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42483" y="5716235"/>
            <a:ext cx="1101687" cy="1121538"/>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Sun Cartoon Watercolor. Children`s Illustration Of The Sun Drawn By Hand.  Stock Image - Image of shape, morning: 199247801"/>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57776" y="44910"/>
            <a:ext cx="1372850" cy="13522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20">
            <a:extLst>
              <a:ext uri="{28A0092B-C50C-407E-A947-70E740481C1C}">
                <a14:useLocalDpi xmlns:a14="http://schemas.microsoft.com/office/drawing/2010/main" val="0"/>
              </a:ext>
            </a:extLst>
          </a:blip>
          <a:srcRect/>
          <a:stretch/>
        </p:blipFill>
        <p:spPr>
          <a:xfrm rot="21377628">
            <a:off x="681369" y="623817"/>
            <a:ext cx="880171" cy="1183206"/>
          </a:xfrm>
          <a:prstGeom prst="rect">
            <a:avLst/>
          </a:prstGeom>
        </p:spPr>
      </p:pic>
      <p:pic>
        <p:nvPicPr>
          <p:cNvPr id="45" name="Picture 44"/>
          <p:cNvPicPr>
            <a:picLocks noChangeAspect="1"/>
          </p:cNvPicPr>
          <p:nvPr/>
        </p:nvPicPr>
        <p:blipFill>
          <a:blip r:embed="rId20">
            <a:extLst>
              <a:ext uri="{28A0092B-C50C-407E-A947-70E740481C1C}">
                <a14:useLocalDpi xmlns:a14="http://schemas.microsoft.com/office/drawing/2010/main" val="0"/>
              </a:ext>
            </a:extLst>
          </a:blip>
          <a:srcRect/>
          <a:stretch/>
        </p:blipFill>
        <p:spPr>
          <a:xfrm flipH="1">
            <a:off x="7776196" y="2506237"/>
            <a:ext cx="938770" cy="1261981"/>
          </a:xfrm>
          <a:prstGeom prst="rect">
            <a:avLst/>
          </a:prstGeom>
        </p:spPr>
      </p:pic>
      <p:pic>
        <p:nvPicPr>
          <p:cNvPr id="47" name="Picture 46"/>
          <p:cNvPicPr>
            <a:picLocks noChangeAspect="1"/>
          </p:cNvPicPr>
          <p:nvPr/>
        </p:nvPicPr>
        <p:blipFill>
          <a:blip r:embed="rId20">
            <a:extLst>
              <a:ext uri="{28A0092B-C50C-407E-A947-70E740481C1C}">
                <a14:useLocalDpi xmlns:a14="http://schemas.microsoft.com/office/drawing/2010/main" val="0"/>
              </a:ext>
            </a:extLst>
          </a:blip>
          <a:srcRect/>
          <a:stretch/>
        </p:blipFill>
        <p:spPr>
          <a:xfrm>
            <a:off x="3525771" y="2494517"/>
            <a:ext cx="938770" cy="1261981"/>
          </a:xfrm>
          <a:prstGeom prst="rect">
            <a:avLst/>
          </a:prstGeom>
        </p:spPr>
      </p:pic>
      <p:pic>
        <p:nvPicPr>
          <p:cNvPr id="48"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0926807" y="-1405167"/>
            <a:ext cx="487363" cy="487363"/>
          </a:xfrm>
          <a:prstGeom prst="rect">
            <a:avLst/>
          </a:prstGeom>
        </p:spPr>
      </p:pic>
      <p:pic>
        <p:nvPicPr>
          <p:cNvPr id="51" name="Picture 50"/>
          <p:cNvPicPr>
            <a:picLocks noChangeAspect="1"/>
          </p:cNvPicPr>
          <p:nvPr/>
        </p:nvPicPr>
        <p:blipFill>
          <a:blip r:embed="rId22"/>
          <a:stretch>
            <a:fillRect/>
          </a:stretch>
        </p:blipFill>
        <p:spPr>
          <a:xfrm>
            <a:off x="4415466" y="-40497"/>
            <a:ext cx="6139204" cy="1213209"/>
          </a:xfrm>
          <a:prstGeom prst="rect">
            <a:avLst/>
          </a:prstGeom>
        </p:spPr>
      </p:pic>
    </p:spTree>
    <p:extLst>
      <p:ext uri="{BB962C8B-B14F-4D97-AF65-F5344CB8AC3E}">
        <p14:creationId xmlns:p14="http://schemas.microsoft.com/office/powerpoint/2010/main" val="372908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75" fill="hold">
                                          <p:stCondLst>
                                            <p:cond delay="0"/>
                                          </p:stCondLst>
                                        </p:cTn>
                                        <p:tgtEl>
                                          <p:spTgt spid="9"/>
                                        </p:tgtEl>
                                        <p:attrNameLst>
                                          <p:attrName>r</p:attrName>
                                        </p:attrNameLst>
                                      </p:cBhvr>
                                    </p:animRot>
                                    <p:animRot by="-240000">
                                      <p:cBhvr>
                                        <p:cTn id="7" dur="150" fill="hold">
                                          <p:stCondLst>
                                            <p:cond delay="150"/>
                                          </p:stCondLst>
                                        </p:cTn>
                                        <p:tgtEl>
                                          <p:spTgt spid="9"/>
                                        </p:tgtEl>
                                        <p:attrNameLst>
                                          <p:attrName>r</p:attrName>
                                        </p:attrNameLst>
                                      </p:cBhvr>
                                    </p:animRot>
                                    <p:animRot by="240000">
                                      <p:cBhvr>
                                        <p:cTn id="8" dur="150" fill="hold">
                                          <p:stCondLst>
                                            <p:cond delay="300"/>
                                          </p:stCondLst>
                                        </p:cTn>
                                        <p:tgtEl>
                                          <p:spTgt spid="9"/>
                                        </p:tgtEl>
                                        <p:attrNameLst>
                                          <p:attrName>r</p:attrName>
                                        </p:attrNameLst>
                                      </p:cBhvr>
                                    </p:animRot>
                                    <p:animRot by="-240000">
                                      <p:cBhvr>
                                        <p:cTn id="9" dur="150" fill="hold">
                                          <p:stCondLst>
                                            <p:cond delay="450"/>
                                          </p:stCondLst>
                                        </p:cTn>
                                        <p:tgtEl>
                                          <p:spTgt spid="9"/>
                                        </p:tgtEl>
                                        <p:attrNameLst>
                                          <p:attrName>r</p:attrName>
                                        </p:attrNameLst>
                                      </p:cBhvr>
                                    </p:animRot>
                                    <p:animRot by="120000">
                                      <p:cBhvr>
                                        <p:cTn id="10" dur="150" fill="hold">
                                          <p:stCondLst>
                                            <p:cond delay="600"/>
                                          </p:stCondLst>
                                        </p:cTn>
                                        <p:tgtEl>
                                          <p:spTgt spid="9"/>
                                        </p:tgtEl>
                                        <p:attrNameLst>
                                          <p:attrName>r</p:attrName>
                                        </p:attrNameLst>
                                      </p:cBhvr>
                                    </p:animRot>
                                  </p:childTnLst>
                                </p:cTn>
                              </p:par>
                              <p:par>
                                <p:cTn id="11" presetID="32" presetClass="emph" presetSubtype="0" repeatCount="4000" fill="hold" nodeType="withEffect">
                                  <p:stCondLst>
                                    <p:cond delay="0"/>
                                  </p:stCondLst>
                                  <p:childTnLst>
                                    <p:animRot by="120000">
                                      <p:cBhvr>
                                        <p:cTn id="12" dur="78" fill="hold">
                                          <p:stCondLst>
                                            <p:cond delay="0"/>
                                          </p:stCondLst>
                                        </p:cTn>
                                        <p:tgtEl>
                                          <p:spTgt spid="10"/>
                                        </p:tgtEl>
                                        <p:attrNameLst>
                                          <p:attrName>r</p:attrName>
                                        </p:attrNameLst>
                                      </p:cBhvr>
                                    </p:animRot>
                                    <p:animRot by="-240000">
                                      <p:cBhvr>
                                        <p:cTn id="13" dur="155" fill="hold">
                                          <p:stCondLst>
                                            <p:cond delay="155"/>
                                          </p:stCondLst>
                                        </p:cTn>
                                        <p:tgtEl>
                                          <p:spTgt spid="10"/>
                                        </p:tgtEl>
                                        <p:attrNameLst>
                                          <p:attrName>r</p:attrName>
                                        </p:attrNameLst>
                                      </p:cBhvr>
                                    </p:animRot>
                                    <p:animRot by="240000">
                                      <p:cBhvr>
                                        <p:cTn id="14" dur="155" fill="hold">
                                          <p:stCondLst>
                                            <p:cond delay="310"/>
                                          </p:stCondLst>
                                        </p:cTn>
                                        <p:tgtEl>
                                          <p:spTgt spid="10"/>
                                        </p:tgtEl>
                                        <p:attrNameLst>
                                          <p:attrName>r</p:attrName>
                                        </p:attrNameLst>
                                      </p:cBhvr>
                                    </p:animRot>
                                    <p:animRot by="-240000">
                                      <p:cBhvr>
                                        <p:cTn id="15" dur="155" fill="hold">
                                          <p:stCondLst>
                                            <p:cond delay="465"/>
                                          </p:stCondLst>
                                        </p:cTn>
                                        <p:tgtEl>
                                          <p:spTgt spid="10"/>
                                        </p:tgtEl>
                                        <p:attrNameLst>
                                          <p:attrName>r</p:attrName>
                                        </p:attrNameLst>
                                      </p:cBhvr>
                                    </p:animRot>
                                    <p:animRot by="120000">
                                      <p:cBhvr>
                                        <p:cTn id="16" dur="155" fill="hold">
                                          <p:stCondLst>
                                            <p:cond delay="620"/>
                                          </p:stCondLst>
                                        </p:cTn>
                                        <p:tgtEl>
                                          <p:spTgt spid="1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91667E-6 -3.33333E-6 L 0.10455 0.00486 " pathEditMode="relative" rAng="0" ptsTypes="AA">
                                      <p:cBhvr>
                                        <p:cTn id="20" dur="2100" fill="hold"/>
                                        <p:tgtEl>
                                          <p:spTgt spid="10"/>
                                        </p:tgtEl>
                                        <p:attrNameLst>
                                          <p:attrName>ppt_x</p:attrName>
                                          <p:attrName>ppt_y</p:attrName>
                                        </p:attrNameLst>
                                      </p:cBhvr>
                                      <p:rCtr x="5221" y="231"/>
                                    </p:animMotion>
                                  </p:childTnLst>
                                </p:cTn>
                              </p:par>
                              <p:par>
                                <p:cTn id="21" presetID="3" presetClass="emph" presetSubtype="2" fill="hold" grpId="0" nodeType="withEffect">
                                  <p:stCondLst>
                                    <p:cond delay="1700"/>
                                  </p:stCondLst>
                                  <p:childTnLst>
                                    <p:animClr clrSpc="rgb" dir="cw">
                                      <p:cBhvr override="childStyle">
                                        <p:cTn id="22" dur="1000" fill="hold"/>
                                        <p:tgtEl>
                                          <p:spTgt spid="33"/>
                                        </p:tgtEl>
                                        <p:attrNameLst>
                                          <p:attrName>style.color</p:attrName>
                                        </p:attrNameLst>
                                      </p:cBhvr>
                                      <p:to>
                                        <a:srgbClr val="FFFF00"/>
                                      </p:to>
                                    </p:animClr>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10455 0.00486 L 0.31888 0.0051 " pathEditMode="relative" rAng="0" ptsTypes="AA">
                                      <p:cBhvr>
                                        <p:cTn id="26" dur="2000" fill="hold"/>
                                        <p:tgtEl>
                                          <p:spTgt spid="10"/>
                                        </p:tgtEl>
                                        <p:attrNameLst>
                                          <p:attrName>ppt_x</p:attrName>
                                          <p:attrName>ppt_y</p:attrName>
                                        </p:attrNameLst>
                                      </p:cBhvr>
                                      <p:rCtr x="10716" y="0"/>
                                    </p:animMotion>
                                  </p:childTnLst>
                                </p:cTn>
                              </p:par>
                            </p:childTnLst>
                          </p:cTn>
                        </p:par>
                        <p:par>
                          <p:cTn id="27" fill="hold">
                            <p:stCondLst>
                              <p:cond delay="2000"/>
                            </p:stCondLst>
                            <p:childTnLst>
                              <p:par>
                                <p:cTn id="28" presetID="3" presetClass="emph" presetSubtype="2" fill="hold" grpId="0" nodeType="afterEffect">
                                  <p:stCondLst>
                                    <p:cond delay="0"/>
                                  </p:stCondLst>
                                  <p:childTnLst>
                                    <p:animClr clrSpc="rgb" dir="cw">
                                      <p:cBhvr override="childStyle">
                                        <p:cTn id="29" dur="1000" fill="hold"/>
                                        <p:tgtEl>
                                          <p:spTgt spid="34"/>
                                        </p:tgtEl>
                                        <p:attrNameLst>
                                          <p:attrName>style.color</p:attrName>
                                        </p:attrNameLst>
                                      </p:cBhvr>
                                      <p:to>
                                        <a:srgbClr val="FFFF00"/>
                                      </p:to>
                                    </p:animClr>
                                  </p:childTnLst>
                                  <p:subTnLst>
                                    <p:audio>
                                      <p:cMediaNode>
                                        <p:cTn display="0" masterRel="sameClick">
                                          <p:stCondLst>
                                            <p:cond evt="begin" delay="0">
                                              <p:tn val="28"/>
                                            </p:cond>
                                          </p:stCondLst>
                                          <p:endCondLst>
                                            <p:cond evt="onStopAudio" delay="0">
                                              <p:tgtEl>
                                                <p:sldTgt/>
                                              </p:tgtEl>
                                            </p:cond>
                                          </p:endCondLst>
                                        </p:cTn>
                                        <p:tgtEl>
                                          <p:sndTgt r:embed="rId4" name="chimes.wav"/>
                                        </p:tgtEl>
                                      </p:cMediaNode>
                                    </p:audio>
                                  </p:sub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0.31888 0.0051 L 0.59062 0.01111 " pathEditMode="relative" rAng="0" ptsTypes="AA">
                                      <p:cBhvr>
                                        <p:cTn id="33" dur="2000" fill="hold"/>
                                        <p:tgtEl>
                                          <p:spTgt spid="10"/>
                                        </p:tgtEl>
                                        <p:attrNameLst>
                                          <p:attrName>ppt_x</p:attrName>
                                          <p:attrName>ppt_y</p:attrName>
                                        </p:attrNameLst>
                                      </p:cBhvr>
                                      <p:rCtr x="13581" y="301"/>
                                    </p:animMotion>
                                  </p:childTnLst>
                                </p:cTn>
                              </p:par>
                            </p:childTnLst>
                          </p:cTn>
                        </p:par>
                        <p:par>
                          <p:cTn id="34" fill="hold">
                            <p:stCondLst>
                              <p:cond delay="2000"/>
                            </p:stCondLst>
                            <p:childTnLst>
                              <p:par>
                                <p:cTn id="35" presetID="42" presetClass="path" presetSubtype="0" accel="50000" decel="50000" fill="hold" nodeType="afterEffect">
                                  <p:stCondLst>
                                    <p:cond delay="0"/>
                                  </p:stCondLst>
                                  <p:childTnLst>
                                    <p:animMotion origin="layout" path="M 0.59062 0.01111 L 0.58659 0.27801 " pathEditMode="relative" rAng="0" ptsTypes="AA">
                                      <p:cBhvr>
                                        <p:cTn id="36" dur="2000" fill="hold"/>
                                        <p:tgtEl>
                                          <p:spTgt spid="10"/>
                                        </p:tgtEl>
                                        <p:attrNameLst>
                                          <p:attrName>ppt_x</p:attrName>
                                          <p:attrName>ppt_y</p:attrName>
                                        </p:attrNameLst>
                                      </p:cBhvr>
                                      <p:rCtr x="-208" y="13333"/>
                                    </p:animMotion>
                                  </p:childTnLst>
                                </p:cTn>
                              </p:par>
                            </p:childTnLst>
                          </p:cTn>
                        </p:par>
                        <p:par>
                          <p:cTn id="37" fill="hold">
                            <p:stCondLst>
                              <p:cond delay="4000"/>
                            </p:stCondLst>
                            <p:childTnLst>
                              <p:par>
                                <p:cTn id="38" presetID="1" presetClass="exit" presetSubtype="0" fill="hold" nodeType="afterEffect">
                                  <p:stCondLst>
                                    <p:cond delay="0"/>
                                  </p:stCondLst>
                                  <p:childTnLst>
                                    <p:set>
                                      <p:cBhvr>
                                        <p:cTn id="39" dur="1" fill="hold">
                                          <p:stCondLst>
                                            <p:cond delay="0"/>
                                          </p:stCondLst>
                                        </p:cTn>
                                        <p:tgtEl>
                                          <p:spTgt spid="10"/>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2.08333E-6 2.59259E-6 L -0.35104 0.00231 " pathEditMode="relative" rAng="0" ptsTypes="AA">
                                      <p:cBhvr>
                                        <p:cTn id="45" dur="2000" fill="hold"/>
                                        <p:tgtEl>
                                          <p:spTgt spid="45"/>
                                        </p:tgtEl>
                                        <p:attrNameLst>
                                          <p:attrName>ppt_x</p:attrName>
                                          <p:attrName>ppt_y</p:attrName>
                                        </p:attrNameLst>
                                      </p:cBhvr>
                                      <p:rCtr x="-17552" y="116"/>
                                    </p:animMotion>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45"/>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4.16667E-6 4.44444E-6 L -0.00065 0.28032 " pathEditMode="relative" rAng="0" ptsTypes="AA">
                                      <p:cBhvr>
                                        <p:cTn id="56" dur="2000" fill="hold"/>
                                        <p:tgtEl>
                                          <p:spTgt spid="47"/>
                                        </p:tgtEl>
                                        <p:attrNameLst>
                                          <p:attrName>ppt_x</p:attrName>
                                          <p:attrName>ppt_y</p:attrName>
                                        </p:attrNameLst>
                                      </p:cBhvr>
                                      <p:rCtr x="-39" y="14005"/>
                                    </p:animMotion>
                                  </p:childTnLst>
                                </p:cTn>
                              </p:par>
                            </p:childTnLst>
                          </p:cTn>
                        </p:par>
                        <p:par>
                          <p:cTn id="57" fill="hold">
                            <p:stCondLst>
                              <p:cond delay="2000"/>
                            </p:stCondLst>
                            <p:childTnLst>
                              <p:par>
                                <p:cTn id="58" presetID="3" presetClass="emph" presetSubtype="2" fill="hold" grpId="0" nodeType="afterEffect">
                                  <p:stCondLst>
                                    <p:cond delay="0"/>
                                  </p:stCondLst>
                                  <p:childTnLst>
                                    <p:animClr clrSpc="rgb" dir="cw">
                                      <p:cBhvr override="childStyle">
                                        <p:cTn id="59" dur="1000" fill="hold"/>
                                        <p:tgtEl>
                                          <p:spTgt spid="38"/>
                                        </p:tgtEl>
                                        <p:attrNameLst>
                                          <p:attrName>style.color</p:attrName>
                                        </p:attrNameLst>
                                      </p:cBhvr>
                                      <p:to>
                                        <a:srgbClr val="FFFF00"/>
                                      </p:to>
                                    </p:animClr>
                                  </p:childTnLst>
                                  <p:subTnLst>
                                    <p:audio>
                                      <p:cMediaNode>
                                        <p:cTn display="0" masterRel="sameClick">
                                          <p:stCondLst>
                                            <p:cond evt="begin" delay="0">
                                              <p:tn val="58"/>
                                            </p:cond>
                                          </p:stCondLst>
                                          <p:endCondLst>
                                            <p:cond evt="onStopAudio" delay="0">
                                              <p:tgtEl>
                                                <p:sldTgt/>
                                              </p:tgtEl>
                                            </p:cond>
                                          </p:endCondLst>
                                        </p:cTn>
                                        <p:tgtEl>
                                          <p:sndTgt r:embed="rId4" name="chimes.wav"/>
                                        </p:tgtEl>
                                      </p:cMediaNode>
                                    </p:audio>
                                  </p:sub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nodeType="clickEffect">
                                  <p:stCondLst>
                                    <p:cond delay="0"/>
                                  </p:stCondLst>
                                  <p:childTnLst>
                                    <p:animMotion origin="layout" path="M -0.00065 0.28032 L 0.24388 0.28009 " pathEditMode="relative" rAng="0" ptsTypes="AA">
                                      <p:cBhvr>
                                        <p:cTn id="63" dur="2000" fill="hold"/>
                                        <p:tgtEl>
                                          <p:spTgt spid="47"/>
                                        </p:tgtEl>
                                        <p:attrNameLst>
                                          <p:attrName>ppt_x</p:attrName>
                                          <p:attrName>ppt_y</p:attrName>
                                        </p:attrNameLst>
                                      </p:cBhvr>
                                      <p:rCtr x="12227" y="-23"/>
                                    </p:animMotion>
                                  </p:childTnLst>
                                </p:cTn>
                              </p:par>
                            </p:childTnLst>
                          </p:cTn>
                        </p:par>
                        <p:par>
                          <p:cTn id="64" fill="hold">
                            <p:stCondLst>
                              <p:cond delay="2000"/>
                            </p:stCondLst>
                            <p:childTnLst>
                              <p:par>
                                <p:cTn id="65" presetID="3" presetClass="emph" presetSubtype="2" fill="hold" grpId="0" nodeType="afterEffect">
                                  <p:stCondLst>
                                    <p:cond delay="0"/>
                                  </p:stCondLst>
                                  <p:childTnLst>
                                    <p:animClr clrSpc="rgb" dir="cw">
                                      <p:cBhvr override="childStyle">
                                        <p:cTn id="66" dur="1000" fill="hold"/>
                                        <p:tgtEl>
                                          <p:spTgt spid="39"/>
                                        </p:tgtEl>
                                        <p:attrNameLst>
                                          <p:attrName>style.color</p:attrName>
                                        </p:attrNameLst>
                                      </p:cBhvr>
                                      <p:to>
                                        <a:srgbClr val="FFFF00"/>
                                      </p:to>
                                    </p:animClr>
                                  </p:childTnLst>
                                  <p:subTnLst>
                                    <p:audio>
                                      <p:cMediaNode>
                                        <p:cTn display="0" masterRel="sameClick">
                                          <p:stCondLst>
                                            <p:cond evt="begin" delay="0">
                                              <p:tn val="65"/>
                                            </p:cond>
                                          </p:stCondLst>
                                          <p:endCondLst>
                                            <p:cond evt="onStopAudio" delay="0">
                                              <p:tgtEl>
                                                <p:sldTgt/>
                                              </p:tgtEl>
                                            </p:cond>
                                          </p:endCondLst>
                                        </p:cTn>
                                        <p:tgtEl>
                                          <p:sndTgt r:embed="rId4" name="chimes.wav"/>
                                        </p:tgtEl>
                                      </p:cMediaNode>
                                    </p:audio>
                                  </p:sub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0.24388 0.28009 L 0.44493 0.27824 " pathEditMode="relative" rAng="0" ptsTypes="AA">
                                      <p:cBhvr>
                                        <p:cTn id="70" dur="2000" fill="hold"/>
                                        <p:tgtEl>
                                          <p:spTgt spid="47"/>
                                        </p:tgtEl>
                                        <p:attrNameLst>
                                          <p:attrName>ppt_x</p:attrName>
                                          <p:attrName>ppt_y</p:attrName>
                                        </p:attrNameLst>
                                      </p:cBhvr>
                                      <p:rCtr x="10052" y="-93"/>
                                    </p:animMotion>
                                  </p:childTnLst>
                                </p:cTn>
                              </p:par>
                              <p:par>
                                <p:cTn id="71" presetID="1" presetClass="mediacall" presetSubtype="0" fill="hold" nodeType="withEffect">
                                  <p:stCondLst>
                                    <p:cond delay="0"/>
                                  </p:stCondLst>
                                  <p:childTnLst>
                                    <p:cmd type="call" cmd="playFrom(0.0)">
                                      <p:cBhvr>
                                        <p:cTn id="72" dur="4576" fill="hold"/>
                                        <p:tgtEl>
                                          <p:spTgt spid="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3" fill="hold" display="0">
                  <p:stCondLst>
                    <p:cond delay="indefinite"/>
                  </p:stCondLst>
                  <p:endCondLst>
                    <p:cond evt="onStopAudio" delay="0">
                      <p:tgtEl>
                        <p:sldTgt/>
                      </p:tgtEl>
                    </p:cond>
                  </p:endCondLst>
                </p:cTn>
                <p:tgtEl>
                  <p:spTgt spid="48"/>
                </p:tgtEl>
              </p:cMediaNode>
            </p:audio>
          </p:childTnLst>
        </p:cTn>
      </p:par>
    </p:tnLst>
    <p:bldLst>
      <p:bldP spid="33" grpId="0"/>
      <p:bldP spid="34" grpId="0"/>
      <p:bldP spid="38"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4A51"/>
        </a:solidFill>
        <a:effectLst/>
      </p:bgPr>
    </p:bg>
    <p:spTree>
      <p:nvGrpSpPr>
        <p:cNvPr id="1" name=""/>
        <p:cNvGrpSpPr/>
        <p:nvPr/>
      </p:nvGrpSpPr>
      <p:grpSpPr>
        <a:xfrm>
          <a:off x="0" y="0"/>
          <a:ext cx="0" cy="0"/>
          <a:chOff x="0" y="0"/>
          <a:chExt cx="0" cy="0"/>
        </a:xfrm>
      </p:grpSpPr>
      <p:sp>
        <p:nvSpPr>
          <p:cNvPr id="2" name="Freeform 2"/>
          <p:cNvSpPr/>
          <p:nvPr/>
        </p:nvSpPr>
        <p:spPr>
          <a:xfrm>
            <a:off x="1387557" y="509765"/>
            <a:ext cx="9416887" cy="5838470"/>
          </a:xfrm>
          <a:custGeom>
            <a:avLst/>
            <a:gdLst/>
            <a:ahLst/>
            <a:cxnLst/>
            <a:rect l="l" t="t" r="r" b="b"/>
            <a:pathLst>
              <a:path w="14125331" h="8757705">
                <a:moveTo>
                  <a:pt x="0" y="0"/>
                </a:moveTo>
                <a:lnTo>
                  <a:pt x="14125332" y="0"/>
                </a:lnTo>
                <a:lnTo>
                  <a:pt x="14125332" y="8757706"/>
                </a:lnTo>
                <a:lnTo>
                  <a:pt x="0" y="87577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8918045" y="-204529"/>
            <a:ext cx="1310683" cy="1548813"/>
          </a:xfrm>
          <a:custGeom>
            <a:avLst/>
            <a:gdLst/>
            <a:ahLst/>
            <a:cxnLst/>
            <a:rect l="l" t="t" r="r" b="b"/>
            <a:pathLst>
              <a:path w="1966025" h="2323220">
                <a:moveTo>
                  <a:pt x="0" y="0"/>
                </a:moveTo>
                <a:lnTo>
                  <a:pt x="1966025" y="0"/>
                </a:lnTo>
                <a:lnTo>
                  <a:pt x="1966025" y="2323220"/>
                </a:lnTo>
                <a:lnTo>
                  <a:pt x="0" y="23232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244934" y="3251787"/>
            <a:ext cx="3896076" cy="3764583"/>
          </a:xfrm>
          <a:custGeom>
            <a:avLst/>
            <a:gdLst/>
            <a:ahLst/>
            <a:cxnLst/>
            <a:rect l="l" t="t" r="r" b="b"/>
            <a:pathLst>
              <a:path w="5844114" h="5646875">
                <a:moveTo>
                  <a:pt x="0" y="0"/>
                </a:moveTo>
                <a:lnTo>
                  <a:pt x="5844114" y="0"/>
                </a:lnTo>
                <a:lnTo>
                  <a:pt x="5844114" y="5646875"/>
                </a:lnTo>
                <a:lnTo>
                  <a:pt x="0" y="56468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380419" y="3429001"/>
            <a:ext cx="1424025" cy="3254915"/>
          </a:xfrm>
          <a:custGeom>
            <a:avLst/>
            <a:gdLst/>
            <a:ahLst/>
            <a:cxnLst/>
            <a:rect l="l" t="t" r="r" b="b"/>
            <a:pathLst>
              <a:path w="2136038" h="4882373">
                <a:moveTo>
                  <a:pt x="0" y="0"/>
                </a:moveTo>
                <a:lnTo>
                  <a:pt x="2136038" y="0"/>
                </a:lnTo>
                <a:lnTo>
                  <a:pt x="2136038" y="4882373"/>
                </a:lnTo>
                <a:lnTo>
                  <a:pt x="0" y="48823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pic>
        <p:nvPicPr>
          <p:cNvPr id="7" name="Picture 6" descr="A blue and orange text&#10;&#10;AI-generated content may be incorrect.">
            <a:extLst>
              <a:ext uri="{FF2B5EF4-FFF2-40B4-BE49-F238E27FC236}">
                <a16:creationId xmlns:a16="http://schemas.microsoft.com/office/drawing/2014/main" id="{1FD54919-B69B-F247-11FB-941FB8445E7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8650" y="1470784"/>
            <a:ext cx="8254699" cy="2853175"/>
          </a:xfrm>
          <a:prstGeom prst="rect">
            <a:avLst/>
          </a:prstGeom>
        </p:spPr>
      </p:pic>
    </p:spTree>
    <p:extLst>
      <p:ext uri="{BB962C8B-B14F-4D97-AF65-F5344CB8AC3E}">
        <p14:creationId xmlns:p14="http://schemas.microsoft.com/office/powerpoint/2010/main" val="176684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D1F1D9-7D91-0E24-BFBB-0F73BB5D330D}"/>
              </a:ext>
            </a:extLst>
          </p:cNvPr>
          <p:cNvPicPr>
            <a:picLocks noChangeAspect="1"/>
          </p:cNvPicPr>
          <p:nvPr/>
        </p:nvPicPr>
        <p:blipFill>
          <a:blip r:embed="rId2"/>
          <a:stretch>
            <a:fillRect/>
          </a:stretch>
        </p:blipFill>
        <p:spPr>
          <a:xfrm>
            <a:off x="10006922" y="720581"/>
            <a:ext cx="1906295" cy="958754"/>
          </a:xfrm>
          <a:prstGeom prst="rect">
            <a:avLst/>
          </a:prstGeom>
        </p:spPr>
      </p:pic>
      <p:grpSp>
        <p:nvGrpSpPr>
          <p:cNvPr id="11" name="Group 10">
            <a:extLst>
              <a:ext uri="{FF2B5EF4-FFF2-40B4-BE49-F238E27FC236}">
                <a16:creationId xmlns:a16="http://schemas.microsoft.com/office/drawing/2014/main" id="{88B1DC20-149E-86FC-420C-78BF611EE8CE}"/>
              </a:ext>
            </a:extLst>
          </p:cNvPr>
          <p:cNvGrpSpPr/>
          <p:nvPr/>
        </p:nvGrpSpPr>
        <p:grpSpPr>
          <a:xfrm>
            <a:off x="402788" y="1370215"/>
            <a:ext cx="11477734" cy="3491771"/>
            <a:chOff x="455951" y="855894"/>
            <a:chExt cx="11477734" cy="6279484"/>
          </a:xfrm>
        </p:grpSpPr>
        <p:sp>
          <p:nvSpPr>
            <p:cNvPr id="14" name="Rectangle: Rounded Corners 1">
              <a:extLst>
                <a:ext uri="{FF2B5EF4-FFF2-40B4-BE49-F238E27FC236}">
                  <a16:creationId xmlns:a16="http://schemas.microsoft.com/office/drawing/2014/main" id="{D01D068B-B875-8A37-0DEE-6D1DD09CCFAD}"/>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1" name="Picture 20">
              <a:extLst>
                <a:ext uri="{FF2B5EF4-FFF2-40B4-BE49-F238E27FC236}">
                  <a16:creationId xmlns:a16="http://schemas.microsoft.com/office/drawing/2014/main" id="{721756E2-E242-A277-ED6B-89F8EE2F2CC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919697">
              <a:off x="455951" y="855894"/>
              <a:ext cx="785773" cy="11488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a:extLst>
                <a:ext uri="{FF2B5EF4-FFF2-40B4-BE49-F238E27FC236}">
                  <a16:creationId xmlns:a16="http://schemas.microsoft.com/office/drawing/2014/main" id="{75B9A7B2-AE39-9B39-9803-6362D6179A6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11250584" y="6093755"/>
              <a:ext cx="683101" cy="1041623"/>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a:extLst>
              <a:ext uri="{FF2B5EF4-FFF2-40B4-BE49-F238E27FC236}">
                <a16:creationId xmlns:a16="http://schemas.microsoft.com/office/drawing/2014/main" id="{B27FB3A9-85A8-D32F-C437-1DD03F0B7B2C}"/>
              </a:ext>
            </a:extLst>
          </p:cNvPr>
          <p:cNvPicPr>
            <a:picLocks noChangeAspect="1"/>
          </p:cNvPicPr>
          <p:nvPr/>
        </p:nvPicPr>
        <p:blipFill>
          <a:blip r:embed="rId7"/>
          <a:stretch>
            <a:fillRect/>
          </a:stretch>
        </p:blipFill>
        <p:spPr>
          <a:xfrm>
            <a:off x="3384707" y="978496"/>
            <a:ext cx="4877223" cy="707197"/>
          </a:xfrm>
          <a:prstGeom prst="rect">
            <a:avLst/>
          </a:prstGeom>
        </p:spPr>
      </p:pic>
      <p:pic>
        <p:nvPicPr>
          <p:cNvPr id="24" name="Picture 23">
            <a:extLst>
              <a:ext uri="{FF2B5EF4-FFF2-40B4-BE49-F238E27FC236}">
                <a16:creationId xmlns:a16="http://schemas.microsoft.com/office/drawing/2014/main" id="{0E577A8E-6946-62BB-A067-1C60A0DCD8A0}"/>
              </a:ext>
            </a:extLst>
          </p:cNvPr>
          <p:cNvPicPr>
            <a:picLocks noChangeAspect="1"/>
          </p:cNvPicPr>
          <p:nvPr/>
        </p:nvPicPr>
        <p:blipFill>
          <a:blip r:embed="rId8"/>
          <a:stretch>
            <a:fillRect/>
          </a:stretch>
        </p:blipFill>
        <p:spPr>
          <a:xfrm>
            <a:off x="1303736" y="2500204"/>
            <a:ext cx="467048" cy="467048"/>
          </a:xfrm>
          <a:prstGeom prst="rect">
            <a:avLst/>
          </a:prstGeom>
        </p:spPr>
      </p:pic>
      <p:sp>
        <p:nvSpPr>
          <p:cNvPr id="25" name="TextBox 24">
            <a:extLst>
              <a:ext uri="{FF2B5EF4-FFF2-40B4-BE49-F238E27FC236}">
                <a16:creationId xmlns:a16="http://schemas.microsoft.com/office/drawing/2014/main" id="{CA171D1B-C016-F931-66B0-A76E062E67B2}"/>
              </a:ext>
            </a:extLst>
          </p:cNvPr>
          <p:cNvSpPr txBox="1"/>
          <p:nvPr/>
        </p:nvSpPr>
        <p:spPr>
          <a:xfrm>
            <a:off x="1459132" y="2480429"/>
            <a:ext cx="10304907" cy="584775"/>
          </a:xfrm>
          <a:prstGeom prst="rect">
            <a:avLst/>
          </a:prstGeom>
          <a:noFill/>
        </p:spPr>
        <p:txBody>
          <a:bodyPr wrap="square" rtlCol="0">
            <a:spAutoFit/>
          </a:bodyPr>
          <a:lstStyle/>
          <a:p>
            <a:pPr marL="457200" algn="just">
              <a:spcBef>
                <a:spcPts val="1200"/>
              </a:spcBef>
            </a:pP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Luyện</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tập</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về</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động</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từ</a:t>
            </a:r>
            <a:endPar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endParaRPr>
          </a:p>
        </p:txBody>
      </p:sp>
      <p:pic>
        <p:nvPicPr>
          <p:cNvPr id="26" name="Picture 25">
            <a:extLst>
              <a:ext uri="{FF2B5EF4-FFF2-40B4-BE49-F238E27FC236}">
                <a16:creationId xmlns:a16="http://schemas.microsoft.com/office/drawing/2014/main" id="{FE564ED6-9BC3-9BC2-5DDA-2A4CFCC54B81}"/>
              </a:ext>
            </a:extLst>
          </p:cNvPr>
          <p:cNvPicPr>
            <a:picLocks noChangeAspect="1"/>
          </p:cNvPicPr>
          <p:nvPr/>
        </p:nvPicPr>
        <p:blipFill>
          <a:blip r:embed="rId8"/>
          <a:stretch>
            <a:fillRect/>
          </a:stretch>
        </p:blipFill>
        <p:spPr>
          <a:xfrm>
            <a:off x="1187220" y="3367200"/>
            <a:ext cx="467048" cy="467048"/>
          </a:xfrm>
          <a:prstGeom prst="rect">
            <a:avLst/>
          </a:prstGeom>
        </p:spPr>
      </p:pic>
      <p:sp>
        <p:nvSpPr>
          <p:cNvPr id="27" name="TextBox 26">
            <a:extLst>
              <a:ext uri="{FF2B5EF4-FFF2-40B4-BE49-F238E27FC236}">
                <a16:creationId xmlns:a16="http://schemas.microsoft.com/office/drawing/2014/main" id="{124CE32B-714F-29C9-4A7D-A958DA3F9E51}"/>
              </a:ext>
            </a:extLst>
          </p:cNvPr>
          <p:cNvSpPr txBox="1"/>
          <p:nvPr/>
        </p:nvSpPr>
        <p:spPr>
          <a:xfrm>
            <a:off x="1342616" y="3347425"/>
            <a:ext cx="10304907" cy="584775"/>
          </a:xfrm>
          <a:prstGeom prst="rect">
            <a:avLst/>
          </a:prstGeom>
          <a:noFill/>
        </p:spPr>
        <p:txBody>
          <a:bodyPr wrap="square" rtlCol="0">
            <a:spAutoFit/>
          </a:bodyPr>
          <a:lstStyle/>
          <a:p>
            <a:pPr marL="457200" algn="just">
              <a:spcBef>
                <a:spcPts val="1200"/>
              </a:spcBef>
            </a:pP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Nhận</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diện</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một</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số</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động</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từ</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theo</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đặc</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điểm</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về</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nghĩa</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605758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800" decel="100000"/>
                                        <p:tgtEl>
                                          <p:spTgt spid="24"/>
                                        </p:tgtEl>
                                      </p:cBhvr>
                                    </p:animEffect>
                                    <p:anim calcmode="lin" valueType="num">
                                      <p:cBhvr>
                                        <p:cTn id="26" dur="800" decel="100000" fill="hold"/>
                                        <p:tgtEl>
                                          <p:spTgt spid="24"/>
                                        </p:tgtEl>
                                        <p:attrNameLst>
                                          <p:attrName>style.rotation</p:attrName>
                                        </p:attrNameLst>
                                      </p:cBhvr>
                                      <p:tavLst>
                                        <p:tav tm="0">
                                          <p:val>
                                            <p:fltVal val="-90"/>
                                          </p:val>
                                        </p:tav>
                                        <p:tav tm="100000">
                                          <p:val>
                                            <p:fltVal val="0"/>
                                          </p:val>
                                        </p:tav>
                                      </p:tavLst>
                                    </p:anim>
                                    <p:anim calcmode="lin" valueType="num">
                                      <p:cBhvr>
                                        <p:cTn id="27" dur="800" decel="100000" fill="hold"/>
                                        <p:tgtEl>
                                          <p:spTgt spid="24"/>
                                        </p:tgtEl>
                                        <p:attrNameLst>
                                          <p:attrName>ppt_x</p:attrName>
                                        </p:attrNameLst>
                                      </p:cBhvr>
                                      <p:tavLst>
                                        <p:tav tm="0">
                                          <p:val>
                                            <p:strVal val="#ppt_x+0.4"/>
                                          </p:val>
                                        </p:tav>
                                        <p:tav tm="100000">
                                          <p:val>
                                            <p:strVal val="#ppt_x-0.05"/>
                                          </p:val>
                                        </p:tav>
                                      </p:tavLst>
                                    </p:anim>
                                    <p:anim calcmode="lin" valueType="num">
                                      <p:cBhvr>
                                        <p:cTn id="28" dur="800" decel="100000" fill="hold"/>
                                        <p:tgtEl>
                                          <p:spTgt spid="2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800" decel="100000"/>
                                        <p:tgtEl>
                                          <p:spTgt spid="26"/>
                                        </p:tgtEl>
                                      </p:cBhvr>
                                    </p:animEffect>
                                    <p:anim calcmode="lin" valueType="num">
                                      <p:cBhvr>
                                        <p:cTn id="41" dur="800" decel="100000" fill="hold"/>
                                        <p:tgtEl>
                                          <p:spTgt spid="26"/>
                                        </p:tgtEl>
                                        <p:attrNameLst>
                                          <p:attrName>style.rotation</p:attrName>
                                        </p:attrNameLst>
                                      </p:cBhvr>
                                      <p:tavLst>
                                        <p:tav tm="0">
                                          <p:val>
                                            <p:fltVal val="-90"/>
                                          </p:val>
                                        </p:tav>
                                        <p:tav tm="100000">
                                          <p:val>
                                            <p:fltVal val="0"/>
                                          </p:val>
                                        </p:tav>
                                      </p:tavLst>
                                    </p:anim>
                                    <p:anim calcmode="lin" valueType="num">
                                      <p:cBhvr>
                                        <p:cTn id="42" dur="800" decel="100000" fill="hold"/>
                                        <p:tgtEl>
                                          <p:spTgt spid="26"/>
                                        </p:tgtEl>
                                        <p:attrNameLst>
                                          <p:attrName>ppt_x</p:attrName>
                                        </p:attrNameLst>
                                      </p:cBhvr>
                                      <p:tavLst>
                                        <p:tav tm="0">
                                          <p:val>
                                            <p:strVal val="#ppt_x+0.4"/>
                                          </p:val>
                                        </p:tav>
                                        <p:tav tm="100000">
                                          <p:val>
                                            <p:strVal val="#ppt_x-0.05"/>
                                          </p:val>
                                        </p:tav>
                                      </p:tavLst>
                                    </p:anim>
                                    <p:anim calcmode="lin" valueType="num">
                                      <p:cBhvr>
                                        <p:cTn id="43" dur="800" decel="100000" fill="hold"/>
                                        <p:tgtEl>
                                          <p:spTgt spid="26"/>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46" presetID="42" presetClass="entr" presetSubtype="0" fill="hold" grpId="0" nodeType="withEffect">
                                  <p:stCondLst>
                                    <p:cond delay="60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anim calcmode="lin" valueType="num">
                                      <p:cBhvr>
                                        <p:cTn id="49" dur="500" fill="hold"/>
                                        <p:tgtEl>
                                          <p:spTgt spid="27"/>
                                        </p:tgtEl>
                                        <p:attrNameLst>
                                          <p:attrName>ppt_x</p:attrName>
                                        </p:attrNameLst>
                                      </p:cBhvr>
                                      <p:tavLst>
                                        <p:tav tm="0">
                                          <p:val>
                                            <p:strVal val="#ppt_x"/>
                                          </p:val>
                                        </p:tav>
                                        <p:tav tm="100000">
                                          <p:val>
                                            <p:strVal val="#ppt_x"/>
                                          </p:val>
                                        </p:tav>
                                      </p:tavLst>
                                    </p:anim>
                                    <p:anim calcmode="lin" valueType="num">
                                      <p:cBhvr>
                                        <p:cTn id="5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347056-A807-5F20-1F3C-02DF63DC9B2F}"/>
              </a:ext>
            </a:extLst>
          </p:cNvPr>
          <p:cNvGrpSpPr/>
          <p:nvPr/>
        </p:nvGrpSpPr>
        <p:grpSpPr>
          <a:xfrm>
            <a:off x="2377928" y="186124"/>
            <a:ext cx="9202835" cy="887099"/>
            <a:chOff x="1900674" y="599220"/>
            <a:chExt cx="10661186" cy="887099"/>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1900674" y="606090"/>
              <a:ext cx="8375112" cy="88022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2058397" y="599220"/>
              <a:ext cx="1050346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1. </a:t>
              </a:r>
              <a:r>
                <a:rPr kumimoji="0" lang="en-US" sz="44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Tìm</a:t>
              </a:r>
              <a:r>
                <a:rPr kumimoji="0" lang="en-US" sz="44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các</a:t>
              </a:r>
              <a:r>
                <a:rPr kumimoji="0" lang="en-US" sz="44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động</a:t>
              </a:r>
              <a:r>
                <a:rPr kumimoji="0" lang="en-US" sz="44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từ</a:t>
              </a:r>
              <a:r>
                <a:rPr kumimoji="0" lang="en-US" sz="44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theo</a:t>
              </a:r>
              <a:r>
                <a:rPr kumimoji="0" lang="en-US" sz="44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44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a:t>
              </a:r>
              <a:endParaRPr kumimoji="0" lang="vi-VN" sz="44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3"/>
          <a:stretch>
            <a:fillRect/>
          </a:stretch>
        </p:blipFill>
        <p:spPr>
          <a:xfrm>
            <a:off x="10060085" y="103893"/>
            <a:ext cx="1906295" cy="958754"/>
          </a:xfrm>
          <a:prstGeom prst="rect">
            <a:avLst/>
          </a:prstGeom>
        </p:spPr>
      </p:pic>
      <p:grpSp>
        <p:nvGrpSpPr>
          <p:cNvPr id="3" name="Group 2">
            <a:extLst>
              <a:ext uri="{FF2B5EF4-FFF2-40B4-BE49-F238E27FC236}">
                <a16:creationId xmlns:a16="http://schemas.microsoft.com/office/drawing/2014/main" id="{B250E6AA-7347-CF3A-3246-79AE7C4EA48E}"/>
              </a:ext>
            </a:extLst>
          </p:cNvPr>
          <p:cNvGrpSpPr/>
          <p:nvPr/>
        </p:nvGrpSpPr>
        <p:grpSpPr>
          <a:xfrm>
            <a:off x="762668" y="2093052"/>
            <a:ext cx="8377029" cy="922866"/>
            <a:chOff x="938421" y="2634671"/>
            <a:chExt cx="6871301" cy="922866"/>
          </a:xfrm>
        </p:grpSpPr>
        <p:pic>
          <p:nvPicPr>
            <p:cNvPr id="8" name="Picture 2">
              <a:extLst>
                <a:ext uri="{FF2B5EF4-FFF2-40B4-BE49-F238E27FC236}">
                  <a16:creationId xmlns:a16="http://schemas.microsoft.com/office/drawing/2014/main" id="{0B972493-F424-BEDF-4E48-E96CDDBCD8C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8421" y="2634671"/>
              <a:ext cx="6871301" cy="922866"/>
            </a:xfrm>
            <a:prstGeom prst="rect">
              <a:avLst/>
            </a:prstGeom>
          </p:spPr>
        </p:pic>
        <p:sp>
          <p:nvSpPr>
            <p:cNvPr id="11" name="TextBox 10">
              <a:extLst>
                <a:ext uri="{FF2B5EF4-FFF2-40B4-BE49-F238E27FC236}">
                  <a16:creationId xmlns:a16="http://schemas.microsoft.com/office/drawing/2014/main" id="{365EE93B-5A46-8957-A35E-1FF30C311474}"/>
                </a:ext>
              </a:extLst>
            </p:cNvPr>
            <p:cNvSpPr txBox="1"/>
            <p:nvPr/>
          </p:nvSpPr>
          <p:spPr>
            <a:xfrm>
              <a:off x="1236060" y="2742481"/>
              <a:ext cx="58436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Chứa</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tiếng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yêu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M:</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yêu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quý</a:t>
              </a:r>
              <a:endParaRPr kumimoji="0" lang="vi-VN"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91B10058-16E1-F6E5-905E-3AD170021E81}"/>
              </a:ext>
            </a:extLst>
          </p:cNvPr>
          <p:cNvGrpSpPr/>
          <p:nvPr/>
        </p:nvGrpSpPr>
        <p:grpSpPr>
          <a:xfrm>
            <a:off x="829343" y="3168723"/>
            <a:ext cx="9991057" cy="922866"/>
            <a:chOff x="762668" y="2416248"/>
            <a:chExt cx="9991057" cy="922866"/>
          </a:xfrm>
        </p:grpSpPr>
        <p:pic>
          <p:nvPicPr>
            <p:cNvPr id="16" name="Picture 2">
              <a:extLst>
                <a:ext uri="{FF2B5EF4-FFF2-40B4-BE49-F238E27FC236}">
                  <a16:creationId xmlns:a16="http://schemas.microsoft.com/office/drawing/2014/main" id="{31FD1972-44BB-2FF2-C914-1B0DF730B9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2668" y="2416248"/>
              <a:ext cx="9924382" cy="922866"/>
            </a:xfrm>
            <a:prstGeom prst="rect">
              <a:avLst/>
            </a:prstGeom>
          </p:spPr>
        </p:pic>
        <p:sp>
          <p:nvSpPr>
            <p:cNvPr id="17" name="TextBox 16">
              <a:extLst>
                <a:ext uri="{FF2B5EF4-FFF2-40B4-BE49-F238E27FC236}">
                  <a16:creationId xmlns:a16="http://schemas.microsoft.com/office/drawing/2014/main" id="{D4267205-606B-D72B-F047-715FC8F997B6}"/>
                </a:ext>
              </a:extLst>
            </p:cNvPr>
            <p:cNvSpPr txBox="1"/>
            <p:nvPr/>
          </p:nvSpPr>
          <p:spPr>
            <a:xfrm>
              <a:off x="1125529" y="2470098"/>
              <a:ext cx="96281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 Chứa tiếng “thương” </a:t>
              </a: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M: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thương mến</a:t>
              </a:r>
              <a:endParaRPr kumimoji="0" lang="vi-VN"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844E4844-C912-2ACC-E907-31AFD04772D8}"/>
              </a:ext>
            </a:extLst>
          </p:cNvPr>
          <p:cNvGrpSpPr/>
          <p:nvPr/>
        </p:nvGrpSpPr>
        <p:grpSpPr>
          <a:xfrm>
            <a:off x="921620" y="4311069"/>
            <a:ext cx="8393830" cy="922866"/>
            <a:chOff x="778745" y="3815769"/>
            <a:chExt cx="8393830" cy="922866"/>
          </a:xfrm>
        </p:grpSpPr>
        <p:pic>
          <p:nvPicPr>
            <p:cNvPr id="19" name="Picture 2">
              <a:extLst>
                <a:ext uri="{FF2B5EF4-FFF2-40B4-BE49-F238E27FC236}">
                  <a16:creationId xmlns:a16="http://schemas.microsoft.com/office/drawing/2014/main" id="{82BD8584-BDDF-67D8-C9A4-74C49197880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8745" y="3815769"/>
              <a:ext cx="8377029" cy="922866"/>
            </a:xfrm>
            <a:prstGeom prst="rect">
              <a:avLst/>
            </a:prstGeom>
          </p:spPr>
        </p:pic>
        <p:sp>
          <p:nvSpPr>
            <p:cNvPr id="23" name="TextBox 22">
              <a:extLst>
                <a:ext uri="{FF2B5EF4-FFF2-40B4-BE49-F238E27FC236}">
                  <a16:creationId xmlns:a16="http://schemas.microsoft.com/office/drawing/2014/main" id="{2B6CB131-4D2B-6875-B511-311FBE3A8938}"/>
                </a:ext>
              </a:extLst>
            </p:cNvPr>
            <p:cNvSpPr txBox="1"/>
            <p:nvPr/>
          </p:nvSpPr>
          <p:spPr>
            <a:xfrm>
              <a:off x="1124122" y="3917051"/>
              <a:ext cx="80484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Chứa</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tiếng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nhớ</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M:</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nhớ</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mong</a:t>
              </a:r>
              <a:endParaRPr kumimoji="0" lang="vi-VN"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24" name="Group 23">
            <a:extLst>
              <a:ext uri="{FF2B5EF4-FFF2-40B4-BE49-F238E27FC236}">
                <a16:creationId xmlns:a16="http://schemas.microsoft.com/office/drawing/2014/main" id="{28493694-5994-2E7B-72A7-CC3AB30B7E1A}"/>
              </a:ext>
            </a:extLst>
          </p:cNvPr>
          <p:cNvGrpSpPr/>
          <p:nvPr/>
        </p:nvGrpSpPr>
        <p:grpSpPr>
          <a:xfrm>
            <a:off x="1035920" y="5387394"/>
            <a:ext cx="8393830" cy="922866"/>
            <a:chOff x="778745" y="3815769"/>
            <a:chExt cx="8393830" cy="922866"/>
          </a:xfrm>
        </p:grpSpPr>
        <p:pic>
          <p:nvPicPr>
            <p:cNvPr id="29" name="Picture 2">
              <a:extLst>
                <a:ext uri="{FF2B5EF4-FFF2-40B4-BE49-F238E27FC236}">
                  <a16:creationId xmlns:a16="http://schemas.microsoft.com/office/drawing/2014/main" id="{1EE4613E-6317-52CD-FF09-BE59740EAF8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8745" y="3815769"/>
              <a:ext cx="8377029" cy="922866"/>
            </a:xfrm>
            <a:prstGeom prst="rect">
              <a:avLst/>
            </a:prstGeom>
          </p:spPr>
        </p:pic>
        <p:sp>
          <p:nvSpPr>
            <p:cNvPr id="30" name="TextBox 29">
              <a:extLst>
                <a:ext uri="{FF2B5EF4-FFF2-40B4-BE49-F238E27FC236}">
                  <a16:creationId xmlns:a16="http://schemas.microsoft.com/office/drawing/2014/main" id="{DB1A6ED9-42F1-3693-6EB7-D2BCDCF40986}"/>
                </a:ext>
              </a:extLst>
            </p:cNvPr>
            <p:cNvSpPr txBox="1"/>
            <p:nvPr/>
          </p:nvSpPr>
          <p:spPr>
            <a:xfrm>
              <a:off x="1124122" y="3917051"/>
              <a:ext cx="80484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Chứa</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tiếng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tiếc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M: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tiếc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nuối</a:t>
              </a:r>
              <a:endParaRPr kumimoji="0" lang="vi-VN"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4320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2"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900" decel="100000" fill="hold"/>
                                        <p:tgtEl>
                                          <p:spTgt spid="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900" decel="100000" fill="hold"/>
                                        <p:tgtEl>
                                          <p:spTgt spid="1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900" decel="100000" fill="hold"/>
                                        <p:tgtEl>
                                          <p:spTgt spid="1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619CDEA5-1B03-0FD8-81F2-FEBFF1C7C101}"/>
              </a:ext>
            </a:extLst>
          </p:cNvPr>
          <p:cNvGrpSpPr/>
          <p:nvPr/>
        </p:nvGrpSpPr>
        <p:grpSpPr>
          <a:xfrm>
            <a:off x="1847850" y="1503958"/>
            <a:ext cx="2741207" cy="1364955"/>
            <a:chOff x="2367516" y="398934"/>
            <a:chExt cx="2315859" cy="1364955"/>
          </a:xfrm>
        </p:grpSpPr>
        <p:grpSp>
          <p:nvGrpSpPr>
            <p:cNvPr id="13" name="Group 12">
              <a:extLst>
                <a:ext uri="{FF2B5EF4-FFF2-40B4-BE49-F238E27FC236}">
                  <a16:creationId xmlns:a16="http://schemas.microsoft.com/office/drawing/2014/main" id="{A9C30FF0-B30C-E306-36B7-66453A1339F2}"/>
                </a:ext>
              </a:extLst>
            </p:cNvPr>
            <p:cNvGrpSpPr/>
            <p:nvPr/>
          </p:nvGrpSpPr>
          <p:grpSpPr>
            <a:xfrm>
              <a:off x="2673383" y="398934"/>
              <a:ext cx="2009992" cy="1364955"/>
              <a:chOff x="2673383" y="398934"/>
              <a:chExt cx="2009992" cy="1364955"/>
            </a:xfrm>
          </p:grpSpPr>
          <p:pic>
            <p:nvPicPr>
              <p:cNvPr id="11" name="Picture 9">
                <a:extLst>
                  <a:ext uri="{FF2B5EF4-FFF2-40B4-BE49-F238E27FC236}">
                    <a16:creationId xmlns:a16="http://schemas.microsoft.com/office/drawing/2014/main" id="{CFC28A35-5A57-028F-68EB-C440FEADE1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73383" y="398934"/>
                <a:ext cx="1864586" cy="1163536"/>
              </a:xfrm>
              <a:prstGeom prst="rect">
                <a:avLst/>
              </a:prstGeom>
            </p:spPr>
          </p:pic>
          <p:sp>
            <p:nvSpPr>
              <p:cNvPr id="12" name="TextBox 11">
                <a:extLst>
                  <a:ext uri="{FF2B5EF4-FFF2-40B4-BE49-F238E27FC236}">
                    <a16:creationId xmlns:a16="http://schemas.microsoft.com/office/drawing/2014/main" id="{492BE419-AA23-3CDB-BCDF-A82A0A1E1AB5}"/>
                  </a:ext>
                </a:extLst>
              </p:cNvPr>
              <p:cNvSpPr txBox="1"/>
              <p:nvPr/>
            </p:nvSpPr>
            <p:spPr>
              <a:xfrm>
                <a:off x="2818789" y="686671"/>
                <a:ext cx="186458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Yêu</a:t>
                </a:r>
                <a:r>
                  <a:rPr lang="en-US" sz="3200" dirty="0">
                    <a:solidFill>
                      <a:prstClr val="black"/>
                    </a:solidFill>
                    <a:latin typeface="Calibri" panose="020F0502020204030204"/>
                  </a:rPr>
                  <a:t> </a:t>
                </a:r>
                <a:r>
                  <a:rPr lang="en-US" sz="3200" dirty="0" err="1">
                    <a:solidFill>
                      <a:prstClr val="black"/>
                    </a:solidFill>
                    <a:latin typeface="Calibri" panose="020F0502020204030204"/>
                  </a:rPr>
                  <a:t>thương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46" name="Picture 2">
              <a:extLst>
                <a:ext uri="{FF2B5EF4-FFF2-40B4-BE49-F238E27FC236}">
                  <a16:creationId xmlns:a16="http://schemas.microsoft.com/office/drawing/2014/main" id="{A7DD76BF-B7FD-291C-C5F3-1E35CF38CD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7516" y="791623"/>
              <a:ext cx="46163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a:extLst>
              <a:ext uri="{FF2B5EF4-FFF2-40B4-BE49-F238E27FC236}">
                <a16:creationId xmlns:a16="http://schemas.microsoft.com/office/drawing/2014/main" id="{7913E8BF-A4FF-089C-3982-D1D4AEADDD11}"/>
              </a:ext>
            </a:extLst>
          </p:cNvPr>
          <p:cNvGrpSpPr/>
          <p:nvPr/>
        </p:nvGrpSpPr>
        <p:grpSpPr>
          <a:xfrm>
            <a:off x="4570889" y="1503958"/>
            <a:ext cx="2192214" cy="1163536"/>
            <a:chOff x="4657817" y="398934"/>
            <a:chExt cx="2192214" cy="1163536"/>
          </a:xfrm>
        </p:grpSpPr>
        <p:grpSp>
          <p:nvGrpSpPr>
            <p:cNvPr id="14" name="Group 13">
              <a:extLst>
                <a:ext uri="{FF2B5EF4-FFF2-40B4-BE49-F238E27FC236}">
                  <a16:creationId xmlns:a16="http://schemas.microsoft.com/office/drawing/2014/main" id="{B388832D-31D6-B162-AC56-21C5AA39E0E5}"/>
                </a:ext>
              </a:extLst>
            </p:cNvPr>
            <p:cNvGrpSpPr/>
            <p:nvPr/>
          </p:nvGrpSpPr>
          <p:grpSpPr>
            <a:xfrm>
              <a:off x="4857290" y="398934"/>
              <a:ext cx="1992741" cy="1163536"/>
              <a:chOff x="2673383" y="398934"/>
              <a:chExt cx="1992741" cy="1163536"/>
            </a:xfrm>
          </p:grpSpPr>
          <p:pic>
            <p:nvPicPr>
              <p:cNvPr id="15" name="Picture 9">
                <a:extLst>
                  <a:ext uri="{FF2B5EF4-FFF2-40B4-BE49-F238E27FC236}">
                    <a16:creationId xmlns:a16="http://schemas.microsoft.com/office/drawing/2014/main" id="{488EFC7E-1978-4F0C-7745-DC4AA82ACD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73383" y="398934"/>
                <a:ext cx="1864586" cy="1163536"/>
              </a:xfrm>
              <a:prstGeom prst="rect">
                <a:avLst/>
              </a:prstGeom>
            </p:spPr>
          </p:pic>
          <p:sp>
            <p:nvSpPr>
              <p:cNvPr id="16" name="TextBox 15">
                <a:extLst>
                  <a:ext uri="{FF2B5EF4-FFF2-40B4-BE49-F238E27FC236}">
                    <a16:creationId xmlns:a16="http://schemas.microsoft.com/office/drawing/2014/main" id="{0CD49F16-6809-62AB-BDF2-B55852579D30}"/>
                  </a:ext>
                </a:extLst>
              </p:cNvPr>
              <p:cNvSpPr txBox="1"/>
              <p:nvPr/>
            </p:nvSpPr>
            <p:spPr>
              <a:xfrm>
                <a:off x="2801538" y="688314"/>
                <a:ext cx="1864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Yêu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mến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47" name="Picture 2">
              <a:extLst>
                <a:ext uri="{FF2B5EF4-FFF2-40B4-BE49-F238E27FC236}">
                  <a16:creationId xmlns:a16="http://schemas.microsoft.com/office/drawing/2014/main" id="{85D57145-92AC-4727-BC9A-350EC7600D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7817" y="1069632"/>
              <a:ext cx="46163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54">
            <a:extLst>
              <a:ext uri="{FF2B5EF4-FFF2-40B4-BE49-F238E27FC236}">
                <a16:creationId xmlns:a16="http://schemas.microsoft.com/office/drawing/2014/main" id="{F2B795A7-CA38-2FDB-E0A0-B1E1A2612B8B}"/>
              </a:ext>
            </a:extLst>
          </p:cNvPr>
          <p:cNvGrpSpPr/>
          <p:nvPr/>
        </p:nvGrpSpPr>
        <p:grpSpPr>
          <a:xfrm>
            <a:off x="7048997" y="1484751"/>
            <a:ext cx="2714127" cy="1174801"/>
            <a:chOff x="2499839" y="1694963"/>
            <a:chExt cx="2528718" cy="1174801"/>
          </a:xfrm>
        </p:grpSpPr>
        <p:grpSp>
          <p:nvGrpSpPr>
            <p:cNvPr id="24" name="Group 23">
              <a:extLst>
                <a:ext uri="{FF2B5EF4-FFF2-40B4-BE49-F238E27FC236}">
                  <a16:creationId xmlns:a16="http://schemas.microsoft.com/office/drawing/2014/main" id="{ABEFCD30-3073-D84F-DE08-49D1251C221C}"/>
                </a:ext>
              </a:extLst>
            </p:cNvPr>
            <p:cNvGrpSpPr/>
            <p:nvPr/>
          </p:nvGrpSpPr>
          <p:grpSpPr>
            <a:xfrm>
              <a:off x="2561454" y="1694963"/>
              <a:ext cx="2467103" cy="1163536"/>
              <a:chOff x="234025" y="398823"/>
              <a:chExt cx="2467103" cy="1163536"/>
            </a:xfrm>
          </p:grpSpPr>
          <p:pic>
            <p:nvPicPr>
              <p:cNvPr id="25" name="Picture 9">
                <a:extLst>
                  <a:ext uri="{FF2B5EF4-FFF2-40B4-BE49-F238E27FC236}">
                    <a16:creationId xmlns:a16="http://schemas.microsoft.com/office/drawing/2014/main" id="{06C46E2D-0646-F3D3-A52A-6A24FF5F4F9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4025" y="398823"/>
                <a:ext cx="2275178" cy="1163536"/>
              </a:xfrm>
              <a:prstGeom prst="rect">
                <a:avLst/>
              </a:prstGeom>
            </p:spPr>
          </p:pic>
          <p:sp>
            <p:nvSpPr>
              <p:cNvPr id="26" name="TextBox 25">
                <a:extLst>
                  <a:ext uri="{FF2B5EF4-FFF2-40B4-BE49-F238E27FC236}">
                    <a16:creationId xmlns:a16="http://schemas.microsoft.com/office/drawing/2014/main" id="{1A581543-8DDB-0D8D-40F7-6CB50E269DDA}"/>
                  </a:ext>
                </a:extLst>
              </p:cNvPr>
              <p:cNvSpPr txBox="1"/>
              <p:nvPr/>
            </p:nvSpPr>
            <p:spPr>
              <a:xfrm>
                <a:off x="523139" y="678477"/>
                <a:ext cx="21779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Kính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yêu</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54" name="Picture 2">
              <a:extLst>
                <a:ext uri="{FF2B5EF4-FFF2-40B4-BE49-F238E27FC236}">
                  <a16:creationId xmlns:a16="http://schemas.microsoft.com/office/drawing/2014/main" id="{1EF81E19-A437-88E3-9E24-7EDAA1EDB1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9839" y="2408125"/>
              <a:ext cx="46163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9599769B-3A18-3C1A-D161-BB0313918320}"/>
              </a:ext>
            </a:extLst>
          </p:cNvPr>
          <p:cNvGrpSpPr/>
          <p:nvPr/>
        </p:nvGrpSpPr>
        <p:grpSpPr>
          <a:xfrm>
            <a:off x="2439068" y="378552"/>
            <a:ext cx="8377029" cy="922866"/>
            <a:chOff x="938421" y="2634671"/>
            <a:chExt cx="6871301" cy="922866"/>
          </a:xfrm>
        </p:grpSpPr>
        <p:pic>
          <p:nvPicPr>
            <p:cNvPr id="4" name="Picture 2">
              <a:extLst>
                <a:ext uri="{FF2B5EF4-FFF2-40B4-BE49-F238E27FC236}">
                  <a16:creationId xmlns:a16="http://schemas.microsoft.com/office/drawing/2014/main" id="{6E6C6002-E1C9-C68F-190D-A11DBFE3635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38421" y="2634671"/>
              <a:ext cx="6871301" cy="922866"/>
            </a:xfrm>
            <a:prstGeom prst="rect">
              <a:avLst/>
            </a:prstGeom>
          </p:spPr>
        </p:pic>
        <p:sp>
          <p:nvSpPr>
            <p:cNvPr id="5" name="TextBox 4">
              <a:extLst>
                <a:ext uri="{FF2B5EF4-FFF2-40B4-BE49-F238E27FC236}">
                  <a16:creationId xmlns:a16="http://schemas.microsoft.com/office/drawing/2014/main" id="{A079280F-3B80-B4C9-E4FE-DA7AC7C64ADB}"/>
                </a:ext>
              </a:extLst>
            </p:cNvPr>
            <p:cNvSpPr txBox="1"/>
            <p:nvPr/>
          </p:nvSpPr>
          <p:spPr>
            <a:xfrm>
              <a:off x="1236060" y="2742481"/>
              <a:ext cx="58436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a.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Chứa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tiếng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yêu</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a:ln>
                    <a:noFill/>
                  </a:ln>
                  <a:solidFill>
                    <a:srgbClr val="FF0000"/>
                  </a:solidFill>
                  <a:effectLst/>
                  <a:uLnTx/>
                  <a:uFillTx/>
                  <a:latin typeface="Calibri (Body)"/>
                  <a:ea typeface="+mn-ea"/>
                  <a:cs typeface="+mn-cs"/>
                </a:rPr>
                <a:t>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yêu</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quý</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6" name="Group 5">
            <a:extLst>
              <a:ext uri="{FF2B5EF4-FFF2-40B4-BE49-F238E27FC236}">
                <a16:creationId xmlns:a16="http://schemas.microsoft.com/office/drawing/2014/main" id="{5E9353FB-C669-DF54-66E3-8DDC6AEF0998}"/>
              </a:ext>
            </a:extLst>
          </p:cNvPr>
          <p:cNvGrpSpPr/>
          <p:nvPr/>
        </p:nvGrpSpPr>
        <p:grpSpPr>
          <a:xfrm>
            <a:off x="3162797" y="2761101"/>
            <a:ext cx="2637927" cy="1174801"/>
            <a:chOff x="2499839" y="1694963"/>
            <a:chExt cx="2457723" cy="1174801"/>
          </a:xfrm>
        </p:grpSpPr>
        <p:grpSp>
          <p:nvGrpSpPr>
            <p:cNvPr id="7" name="Group 6">
              <a:extLst>
                <a:ext uri="{FF2B5EF4-FFF2-40B4-BE49-F238E27FC236}">
                  <a16:creationId xmlns:a16="http://schemas.microsoft.com/office/drawing/2014/main" id="{121EF692-32D1-FBEA-979C-B31B302577BB}"/>
                </a:ext>
              </a:extLst>
            </p:cNvPr>
            <p:cNvGrpSpPr/>
            <p:nvPr/>
          </p:nvGrpSpPr>
          <p:grpSpPr>
            <a:xfrm>
              <a:off x="2561454" y="1694963"/>
              <a:ext cx="2396108" cy="1163536"/>
              <a:chOff x="234025" y="398823"/>
              <a:chExt cx="2396108" cy="1163536"/>
            </a:xfrm>
          </p:grpSpPr>
          <p:pic>
            <p:nvPicPr>
              <p:cNvPr id="9" name="Picture 9">
                <a:extLst>
                  <a:ext uri="{FF2B5EF4-FFF2-40B4-BE49-F238E27FC236}">
                    <a16:creationId xmlns:a16="http://schemas.microsoft.com/office/drawing/2014/main" id="{CE8D0774-7D2E-3AF8-B4FC-48E73158FD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4025" y="398823"/>
                <a:ext cx="2275178" cy="1163536"/>
              </a:xfrm>
              <a:prstGeom prst="rect">
                <a:avLst/>
              </a:prstGeom>
            </p:spPr>
          </p:pic>
          <p:sp>
            <p:nvSpPr>
              <p:cNvPr id="10" name="TextBox 9">
                <a:extLst>
                  <a:ext uri="{FF2B5EF4-FFF2-40B4-BE49-F238E27FC236}">
                    <a16:creationId xmlns:a16="http://schemas.microsoft.com/office/drawing/2014/main" id="{799D22CC-23F4-0318-AA3C-178780307DD8}"/>
                  </a:ext>
                </a:extLst>
              </p:cNvPr>
              <p:cNvSpPr txBox="1"/>
              <p:nvPr/>
            </p:nvSpPr>
            <p:spPr>
              <a:xfrm>
                <a:off x="452144" y="668952"/>
                <a:ext cx="21779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yêu</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 name="Picture 2">
              <a:extLst>
                <a:ext uri="{FF2B5EF4-FFF2-40B4-BE49-F238E27FC236}">
                  <a16:creationId xmlns:a16="http://schemas.microsoft.com/office/drawing/2014/main" id="{6B147A21-B366-76BF-1950-6D05B95232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9839" y="2408125"/>
              <a:ext cx="46163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9DB96926-6610-9C57-7096-3F3B810C7A13}"/>
              </a:ext>
            </a:extLst>
          </p:cNvPr>
          <p:cNvGrpSpPr/>
          <p:nvPr/>
        </p:nvGrpSpPr>
        <p:grpSpPr>
          <a:xfrm>
            <a:off x="6275864" y="2704108"/>
            <a:ext cx="2192214" cy="1163536"/>
            <a:chOff x="4657817" y="398934"/>
            <a:chExt cx="2192214" cy="1163536"/>
          </a:xfrm>
        </p:grpSpPr>
        <p:grpSp>
          <p:nvGrpSpPr>
            <p:cNvPr id="21" name="Group 20">
              <a:extLst>
                <a:ext uri="{FF2B5EF4-FFF2-40B4-BE49-F238E27FC236}">
                  <a16:creationId xmlns:a16="http://schemas.microsoft.com/office/drawing/2014/main" id="{92CA56BD-9FD4-47F1-68AE-9AC2742FE656}"/>
                </a:ext>
              </a:extLst>
            </p:cNvPr>
            <p:cNvGrpSpPr/>
            <p:nvPr/>
          </p:nvGrpSpPr>
          <p:grpSpPr>
            <a:xfrm>
              <a:off x="4857290" y="398934"/>
              <a:ext cx="1992741" cy="1163536"/>
              <a:chOff x="2673383" y="398934"/>
              <a:chExt cx="1992741" cy="1163536"/>
            </a:xfrm>
          </p:grpSpPr>
          <p:pic>
            <p:nvPicPr>
              <p:cNvPr id="23" name="Picture 9">
                <a:extLst>
                  <a:ext uri="{FF2B5EF4-FFF2-40B4-BE49-F238E27FC236}">
                    <a16:creationId xmlns:a16="http://schemas.microsoft.com/office/drawing/2014/main" id="{BF4B470E-01BF-1D70-61A5-89DBA08792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73383" y="398934"/>
                <a:ext cx="1864586" cy="1163536"/>
              </a:xfrm>
              <a:prstGeom prst="rect">
                <a:avLst/>
              </a:prstGeom>
            </p:spPr>
          </p:pic>
          <p:sp>
            <p:nvSpPr>
              <p:cNvPr id="33" name="TextBox 32">
                <a:extLst>
                  <a:ext uri="{FF2B5EF4-FFF2-40B4-BE49-F238E27FC236}">
                    <a16:creationId xmlns:a16="http://schemas.microsoft.com/office/drawing/2014/main" id="{30243D8F-2BDF-26D1-8C23-3FF0F7D1E529}"/>
                  </a:ext>
                </a:extLst>
              </p:cNvPr>
              <p:cNvSpPr txBox="1"/>
              <p:nvPr/>
            </p:nvSpPr>
            <p:spPr>
              <a:xfrm>
                <a:off x="2801538" y="688314"/>
                <a:ext cx="1864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Yêu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thích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22" name="Picture 2">
              <a:extLst>
                <a:ext uri="{FF2B5EF4-FFF2-40B4-BE49-F238E27FC236}">
                  <a16:creationId xmlns:a16="http://schemas.microsoft.com/office/drawing/2014/main" id="{5770922C-5A49-9620-1E78-8D50D97AE6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7817" y="1069632"/>
              <a:ext cx="46163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03BB6D45-CC1D-8422-1D29-0BEC62CC09FD}"/>
              </a:ext>
            </a:extLst>
          </p:cNvPr>
          <p:cNvGrpSpPr/>
          <p:nvPr/>
        </p:nvGrpSpPr>
        <p:grpSpPr>
          <a:xfrm>
            <a:off x="2990850" y="5428258"/>
            <a:ext cx="2981325" cy="1163536"/>
            <a:chOff x="2367516" y="398934"/>
            <a:chExt cx="2315859" cy="1163536"/>
          </a:xfrm>
        </p:grpSpPr>
        <p:grpSp>
          <p:nvGrpSpPr>
            <p:cNvPr id="35" name="Group 34">
              <a:extLst>
                <a:ext uri="{FF2B5EF4-FFF2-40B4-BE49-F238E27FC236}">
                  <a16:creationId xmlns:a16="http://schemas.microsoft.com/office/drawing/2014/main" id="{3C44902B-C265-CE01-24BC-C37AF15B17FF}"/>
                </a:ext>
              </a:extLst>
            </p:cNvPr>
            <p:cNvGrpSpPr/>
            <p:nvPr/>
          </p:nvGrpSpPr>
          <p:grpSpPr>
            <a:xfrm>
              <a:off x="2673383" y="398934"/>
              <a:ext cx="2009992" cy="1163536"/>
              <a:chOff x="2673383" y="398934"/>
              <a:chExt cx="2009992" cy="1163536"/>
            </a:xfrm>
          </p:grpSpPr>
          <p:pic>
            <p:nvPicPr>
              <p:cNvPr id="44" name="Picture 9">
                <a:extLst>
                  <a:ext uri="{FF2B5EF4-FFF2-40B4-BE49-F238E27FC236}">
                    <a16:creationId xmlns:a16="http://schemas.microsoft.com/office/drawing/2014/main" id="{C8F3F9BE-FED8-63BA-1E8C-1AFF67A7AC7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73383" y="398934"/>
                <a:ext cx="1864586" cy="1163536"/>
              </a:xfrm>
              <a:prstGeom prst="rect">
                <a:avLst/>
              </a:prstGeom>
            </p:spPr>
          </p:pic>
          <p:sp>
            <p:nvSpPr>
              <p:cNvPr id="48" name="TextBox 47">
                <a:extLst>
                  <a:ext uri="{FF2B5EF4-FFF2-40B4-BE49-F238E27FC236}">
                    <a16:creationId xmlns:a16="http://schemas.microsoft.com/office/drawing/2014/main" id="{CF41C563-C2F3-59D9-8EA9-8268F9446B92}"/>
                  </a:ext>
                </a:extLst>
              </p:cNvPr>
              <p:cNvSpPr txBox="1"/>
              <p:nvPr/>
            </p:nvSpPr>
            <p:spPr>
              <a:xfrm>
                <a:off x="2818789" y="686671"/>
                <a:ext cx="1864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yêu</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36" name="Picture 2">
              <a:extLst>
                <a:ext uri="{FF2B5EF4-FFF2-40B4-BE49-F238E27FC236}">
                  <a16:creationId xmlns:a16="http://schemas.microsoft.com/office/drawing/2014/main" id="{07FE0430-32EC-D125-AF15-D31E5BAE1E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7516" y="791623"/>
              <a:ext cx="46163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37E53D78-021F-48F0-9FBA-0DB7CDF14836}"/>
              </a:ext>
            </a:extLst>
          </p:cNvPr>
          <p:cNvGrpSpPr/>
          <p:nvPr/>
        </p:nvGrpSpPr>
        <p:grpSpPr>
          <a:xfrm>
            <a:off x="6275864" y="5409208"/>
            <a:ext cx="2734786" cy="1366598"/>
            <a:chOff x="4657817" y="398934"/>
            <a:chExt cx="2192214" cy="1366598"/>
          </a:xfrm>
        </p:grpSpPr>
        <p:grpSp>
          <p:nvGrpSpPr>
            <p:cNvPr id="56" name="Group 55">
              <a:extLst>
                <a:ext uri="{FF2B5EF4-FFF2-40B4-BE49-F238E27FC236}">
                  <a16:creationId xmlns:a16="http://schemas.microsoft.com/office/drawing/2014/main" id="{25476478-1E0D-763A-9C3B-D027C80570D2}"/>
                </a:ext>
              </a:extLst>
            </p:cNvPr>
            <p:cNvGrpSpPr/>
            <p:nvPr/>
          </p:nvGrpSpPr>
          <p:grpSpPr>
            <a:xfrm>
              <a:off x="4857290" y="398934"/>
              <a:ext cx="1992741" cy="1366598"/>
              <a:chOff x="2673383" y="398934"/>
              <a:chExt cx="1992741" cy="1366598"/>
            </a:xfrm>
          </p:grpSpPr>
          <p:pic>
            <p:nvPicPr>
              <p:cNvPr id="1025" name="Picture 9">
                <a:extLst>
                  <a:ext uri="{FF2B5EF4-FFF2-40B4-BE49-F238E27FC236}">
                    <a16:creationId xmlns:a16="http://schemas.microsoft.com/office/drawing/2014/main" id="{534D0368-C53F-A7F2-1913-E6D1D839AB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73383" y="398934"/>
                <a:ext cx="1864586" cy="1163536"/>
              </a:xfrm>
              <a:prstGeom prst="rect">
                <a:avLst/>
              </a:prstGeom>
            </p:spPr>
          </p:pic>
          <p:sp>
            <p:nvSpPr>
              <p:cNvPr id="1026" name="TextBox 1025">
                <a:extLst>
                  <a:ext uri="{FF2B5EF4-FFF2-40B4-BE49-F238E27FC236}">
                    <a16:creationId xmlns:a16="http://schemas.microsoft.com/office/drawing/2014/main" id="{DCAA4A3F-DA91-BBEC-85C1-BF9648C5AA9A}"/>
                  </a:ext>
                </a:extLst>
              </p:cNvPr>
              <p:cNvSpPr txBox="1"/>
              <p:nvPr/>
            </p:nvSpPr>
            <p:spPr>
              <a:xfrm>
                <a:off x="2801538" y="688314"/>
                <a:ext cx="186458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Yêu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thương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1" name="Picture 2">
              <a:extLst>
                <a:ext uri="{FF2B5EF4-FFF2-40B4-BE49-F238E27FC236}">
                  <a16:creationId xmlns:a16="http://schemas.microsoft.com/office/drawing/2014/main" id="{362D68F2-87B4-E3E5-C382-75C9D88CED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7817" y="1069632"/>
              <a:ext cx="46163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1" name="Group 1030">
            <a:extLst>
              <a:ext uri="{FF2B5EF4-FFF2-40B4-BE49-F238E27FC236}">
                <a16:creationId xmlns:a16="http://schemas.microsoft.com/office/drawing/2014/main" id="{DAFB231E-CEF5-5DDD-DAAC-0C9C84F64BE4}"/>
              </a:ext>
            </a:extLst>
          </p:cNvPr>
          <p:cNvGrpSpPr/>
          <p:nvPr/>
        </p:nvGrpSpPr>
        <p:grpSpPr>
          <a:xfrm>
            <a:off x="1572293" y="4006923"/>
            <a:ext cx="9991057" cy="922866"/>
            <a:chOff x="762668" y="2416248"/>
            <a:chExt cx="9991057" cy="922866"/>
          </a:xfrm>
        </p:grpSpPr>
        <p:pic>
          <p:nvPicPr>
            <p:cNvPr id="1032" name="Picture 2">
              <a:extLst>
                <a:ext uri="{FF2B5EF4-FFF2-40B4-BE49-F238E27FC236}">
                  <a16:creationId xmlns:a16="http://schemas.microsoft.com/office/drawing/2014/main" id="{DD38EA17-C77D-F22C-D7DD-C77265CA1DA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2668" y="2416248"/>
              <a:ext cx="9924382" cy="922866"/>
            </a:xfrm>
            <a:prstGeom prst="rect">
              <a:avLst/>
            </a:prstGeom>
          </p:spPr>
        </p:pic>
        <p:sp>
          <p:nvSpPr>
            <p:cNvPr id="1033" name="TextBox 1032">
              <a:extLst>
                <a:ext uri="{FF2B5EF4-FFF2-40B4-BE49-F238E27FC236}">
                  <a16:creationId xmlns:a16="http://schemas.microsoft.com/office/drawing/2014/main" id="{E675DC32-7003-4D9C-2D70-33E36BBF7697}"/>
                </a:ext>
              </a:extLst>
            </p:cNvPr>
            <p:cNvSpPr txBox="1"/>
            <p:nvPr/>
          </p:nvSpPr>
          <p:spPr>
            <a:xfrm>
              <a:off x="1125529" y="2470098"/>
              <a:ext cx="96281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Body)"/>
                  <a:ea typeface="+mn-ea"/>
                  <a:cs typeface="+mn-cs"/>
                </a:rPr>
                <a:t>b. Chứa tiếng “thương” </a:t>
              </a:r>
              <a:r>
                <a:rPr kumimoji="0" lang="vi-VN" sz="4000" b="0" i="0" u="none" strike="noStrike" kern="1200" cap="none" spc="0" normalizeH="0" baseline="0" noProof="0" dirty="0">
                  <a:ln>
                    <a:noFill/>
                  </a:ln>
                  <a:solidFill>
                    <a:srgbClr val="FF0000"/>
                  </a:solidFill>
                  <a:effectLst/>
                  <a:uLnTx/>
                  <a:uFillTx/>
                  <a:latin typeface="Calibri (Body)"/>
                  <a:ea typeface="+mn-ea"/>
                  <a:cs typeface="+mn-cs"/>
                </a:rPr>
                <a:t>M:</a:t>
              </a:r>
              <a:r>
                <a:rPr kumimoji="0" lang="vi-VN" sz="4000" b="0" i="0" u="none" strike="noStrike" kern="1200" cap="none" spc="0" normalizeH="0" baseline="0" noProof="0" dirty="0">
                  <a:ln>
                    <a:noFill/>
                  </a:ln>
                  <a:solidFill>
                    <a:prstClr val="black"/>
                  </a:solidFill>
                  <a:effectLst/>
                  <a:uLnTx/>
                  <a:uFillTx/>
                  <a:latin typeface="Calibri (Body)"/>
                  <a:ea typeface="+mn-ea"/>
                  <a:cs typeface="+mn-cs"/>
                </a:rPr>
                <a:t> thương mến</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spTree>
    <p:extLst>
      <p:ext uri="{BB962C8B-B14F-4D97-AF65-F5344CB8AC3E}">
        <p14:creationId xmlns:p14="http://schemas.microsoft.com/office/powerpoint/2010/main" val="2666354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wipe(down)">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619CDEA5-1B03-0FD8-81F2-FEBFF1C7C101}"/>
              </a:ext>
            </a:extLst>
          </p:cNvPr>
          <p:cNvGrpSpPr/>
          <p:nvPr/>
        </p:nvGrpSpPr>
        <p:grpSpPr>
          <a:xfrm>
            <a:off x="2724150" y="1532533"/>
            <a:ext cx="2981325" cy="1163536"/>
            <a:chOff x="2367516" y="398934"/>
            <a:chExt cx="2315859" cy="1163536"/>
          </a:xfrm>
        </p:grpSpPr>
        <p:grpSp>
          <p:nvGrpSpPr>
            <p:cNvPr id="13" name="Group 12">
              <a:extLst>
                <a:ext uri="{FF2B5EF4-FFF2-40B4-BE49-F238E27FC236}">
                  <a16:creationId xmlns:a16="http://schemas.microsoft.com/office/drawing/2014/main" id="{A9C30FF0-B30C-E306-36B7-66453A1339F2}"/>
                </a:ext>
              </a:extLst>
            </p:cNvPr>
            <p:cNvGrpSpPr/>
            <p:nvPr/>
          </p:nvGrpSpPr>
          <p:grpSpPr>
            <a:xfrm>
              <a:off x="2673383" y="398934"/>
              <a:ext cx="2009992" cy="1163536"/>
              <a:chOff x="2673383" y="398934"/>
              <a:chExt cx="2009992" cy="1163536"/>
            </a:xfrm>
          </p:grpSpPr>
          <p:pic>
            <p:nvPicPr>
              <p:cNvPr id="11" name="Picture 9">
                <a:extLst>
                  <a:ext uri="{FF2B5EF4-FFF2-40B4-BE49-F238E27FC236}">
                    <a16:creationId xmlns:a16="http://schemas.microsoft.com/office/drawing/2014/main" id="{CFC28A35-5A57-028F-68EB-C440FEADE1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73383" y="398934"/>
                <a:ext cx="1864586" cy="1163536"/>
              </a:xfrm>
              <a:prstGeom prst="rect">
                <a:avLst/>
              </a:prstGeom>
            </p:spPr>
          </p:pic>
          <p:sp>
            <p:nvSpPr>
              <p:cNvPr id="12" name="TextBox 11">
                <a:extLst>
                  <a:ext uri="{FF2B5EF4-FFF2-40B4-BE49-F238E27FC236}">
                    <a16:creationId xmlns:a16="http://schemas.microsoft.com/office/drawing/2014/main" id="{492BE419-AA23-3CDB-BCDF-A82A0A1E1AB5}"/>
                  </a:ext>
                </a:extLst>
              </p:cNvPr>
              <p:cNvSpPr txBox="1"/>
              <p:nvPr/>
            </p:nvSpPr>
            <p:spPr>
              <a:xfrm>
                <a:off x="2818789" y="686671"/>
                <a:ext cx="1864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thương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46" name="Picture 2">
              <a:extLst>
                <a:ext uri="{FF2B5EF4-FFF2-40B4-BE49-F238E27FC236}">
                  <a16:creationId xmlns:a16="http://schemas.microsoft.com/office/drawing/2014/main" id="{A7DD76BF-B7FD-291C-C5F3-1E35CF38CD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7516" y="791623"/>
              <a:ext cx="46163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a:extLst>
              <a:ext uri="{FF2B5EF4-FFF2-40B4-BE49-F238E27FC236}">
                <a16:creationId xmlns:a16="http://schemas.microsoft.com/office/drawing/2014/main" id="{7913E8BF-A4FF-089C-3982-D1D4AEADDD11}"/>
              </a:ext>
            </a:extLst>
          </p:cNvPr>
          <p:cNvGrpSpPr/>
          <p:nvPr/>
        </p:nvGrpSpPr>
        <p:grpSpPr>
          <a:xfrm>
            <a:off x="6009164" y="1513483"/>
            <a:ext cx="2734786" cy="1163536"/>
            <a:chOff x="4657817" y="398934"/>
            <a:chExt cx="2192214" cy="1163536"/>
          </a:xfrm>
        </p:grpSpPr>
        <p:grpSp>
          <p:nvGrpSpPr>
            <p:cNvPr id="14" name="Group 13">
              <a:extLst>
                <a:ext uri="{FF2B5EF4-FFF2-40B4-BE49-F238E27FC236}">
                  <a16:creationId xmlns:a16="http://schemas.microsoft.com/office/drawing/2014/main" id="{B388832D-31D6-B162-AC56-21C5AA39E0E5}"/>
                </a:ext>
              </a:extLst>
            </p:cNvPr>
            <p:cNvGrpSpPr/>
            <p:nvPr/>
          </p:nvGrpSpPr>
          <p:grpSpPr>
            <a:xfrm>
              <a:off x="4857290" y="398934"/>
              <a:ext cx="1992741" cy="1163536"/>
              <a:chOff x="2673383" y="398934"/>
              <a:chExt cx="1992741" cy="1163536"/>
            </a:xfrm>
          </p:grpSpPr>
          <p:pic>
            <p:nvPicPr>
              <p:cNvPr id="15" name="Picture 9">
                <a:extLst>
                  <a:ext uri="{FF2B5EF4-FFF2-40B4-BE49-F238E27FC236}">
                    <a16:creationId xmlns:a16="http://schemas.microsoft.com/office/drawing/2014/main" id="{488EFC7E-1978-4F0C-7745-DC4AA82ACD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73383" y="398934"/>
                <a:ext cx="1864586" cy="1163536"/>
              </a:xfrm>
              <a:prstGeom prst="rect">
                <a:avLst/>
              </a:prstGeom>
            </p:spPr>
          </p:pic>
          <p:sp>
            <p:nvSpPr>
              <p:cNvPr id="16" name="TextBox 15">
                <a:extLst>
                  <a:ext uri="{FF2B5EF4-FFF2-40B4-BE49-F238E27FC236}">
                    <a16:creationId xmlns:a16="http://schemas.microsoft.com/office/drawing/2014/main" id="{0CD49F16-6809-62AB-BDF2-B55852579D30}"/>
                  </a:ext>
                </a:extLst>
              </p:cNvPr>
              <p:cNvSpPr txBox="1"/>
              <p:nvPr/>
            </p:nvSpPr>
            <p:spPr>
              <a:xfrm>
                <a:off x="2801538" y="688314"/>
                <a:ext cx="1864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nhung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47" name="Picture 2">
              <a:extLst>
                <a:ext uri="{FF2B5EF4-FFF2-40B4-BE49-F238E27FC236}">
                  <a16:creationId xmlns:a16="http://schemas.microsoft.com/office/drawing/2014/main" id="{85D57145-92AC-4727-BC9A-350EC7600D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7817" y="1069632"/>
              <a:ext cx="46163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7DC8058C-806C-C844-301E-11E738819A88}"/>
              </a:ext>
            </a:extLst>
          </p:cNvPr>
          <p:cNvGrpSpPr/>
          <p:nvPr/>
        </p:nvGrpSpPr>
        <p:grpSpPr>
          <a:xfrm>
            <a:off x="2055095" y="320094"/>
            <a:ext cx="8393830" cy="922866"/>
            <a:chOff x="778745" y="3815769"/>
            <a:chExt cx="8393830" cy="922866"/>
          </a:xfrm>
        </p:grpSpPr>
        <p:pic>
          <p:nvPicPr>
            <p:cNvPr id="4" name="Picture 2">
              <a:extLst>
                <a:ext uri="{FF2B5EF4-FFF2-40B4-BE49-F238E27FC236}">
                  <a16:creationId xmlns:a16="http://schemas.microsoft.com/office/drawing/2014/main" id="{29D121EA-CF1E-49BB-B78A-1613EF7D6C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5" y="3815769"/>
              <a:ext cx="8377029" cy="922866"/>
            </a:xfrm>
            <a:prstGeom prst="rect">
              <a:avLst/>
            </a:prstGeom>
          </p:spPr>
        </p:pic>
        <p:sp>
          <p:nvSpPr>
            <p:cNvPr id="5" name="TextBox 4">
              <a:extLst>
                <a:ext uri="{FF2B5EF4-FFF2-40B4-BE49-F238E27FC236}">
                  <a16:creationId xmlns:a16="http://schemas.microsoft.com/office/drawing/2014/main" id="{336B4716-FB7A-EE9D-A434-E57E7EF54825}"/>
                </a:ext>
              </a:extLst>
            </p:cNvPr>
            <p:cNvSpPr txBox="1"/>
            <p:nvPr/>
          </p:nvSpPr>
          <p:spPr>
            <a:xfrm>
              <a:off x="1124122" y="3917051"/>
              <a:ext cx="80484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c.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Chứa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tiếng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nhớ</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a:ln>
                    <a:noFill/>
                  </a:ln>
                  <a:solidFill>
                    <a:srgbClr val="FF0000"/>
                  </a:solidFill>
                  <a:effectLst/>
                  <a:uLnTx/>
                  <a:uFillTx/>
                  <a:latin typeface="Calibri (Body)"/>
                  <a:ea typeface="+mn-ea"/>
                  <a:cs typeface="+mn-cs"/>
                </a:rPr>
                <a:t>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nhớ</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mong</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6" name="Group 5">
            <a:extLst>
              <a:ext uri="{FF2B5EF4-FFF2-40B4-BE49-F238E27FC236}">
                <a16:creationId xmlns:a16="http://schemas.microsoft.com/office/drawing/2014/main" id="{7EE4E3E1-2823-0488-5082-472E8F58504F}"/>
              </a:ext>
            </a:extLst>
          </p:cNvPr>
          <p:cNvGrpSpPr/>
          <p:nvPr/>
        </p:nvGrpSpPr>
        <p:grpSpPr>
          <a:xfrm>
            <a:off x="4124325" y="4123333"/>
            <a:ext cx="2981325" cy="1163536"/>
            <a:chOff x="2367516" y="398934"/>
            <a:chExt cx="2315859" cy="1163536"/>
          </a:xfrm>
        </p:grpSpPr>
        <p:grpSp>
          <p:nvGrpSpPr>
            <p:cNvPr id="7" name="Group 6">
              <a:extLst>
                <a:ext uri="{FF2B5EF4-FFF2-40B4-BE49-F238E27FC236}">
                  <a16:creationId xmlns:a16="http://schemas.microsoft.com/office/drawing/2014/main" id="{2E852ECD-79CD-7846-AEFE-E53A433EC85D}"/>
                </a:ext>
              </a:extLst>
            </p:cNvPr>
            <p:cNvGrpSpPr/>
            <p:nvPr/>
          </p:nvGrpSpPr>
          <p:grpSpPr>
            <a:xfrm>
              <a:off x="2673383" y="398934"/>
              <a:ext cx="2009992" cy="1163536"/>
              <a:chOff x="2673383" y="398934"/>
              <a:chExt cx="2009992" cy="1163536"/>
            </a:xfrm>
          </p:grpSpPr>
          <p:pic>
            <p:nvPicPr>
              <p:cNvPr id="9" name="Picture 9">
                <a:extLst>
                  <a:ext uri="{FF2B5EF4-FFF2-40B4-BE49-F238E27FC236}">
                    <a16:creationId xmlns:a16="http://schemas.microsoft.com/office/drawing/2014/main" id="{F6D7DF04-3D45-2A87-2CCB-DD13DE6608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73383" y="398934"/>
                <a:ext cx="1864586" cy="1163536"/>
              </a:xfrm>
              <a:prstGeom prst="rect">
                <a:avLst/>
              </a:prstGeom>
            </p:spPr>
          </p:pic>
          <p:sp>
            <p:nvSpPr>
              <p:cNvPr id="10" name="TextBox 9">
                <a:extLst>
                  <a:ext uri="{FF2B5EF4-FFF2-40B4-BE49-F238E27FC236}">
                    <a16:creationId xmlns:a16="http://schemas.microsoft.com/office/drawing/2014/main" id="{9CD41D45-280C-4B24-B652-E78E8B38F101}"/>
                  </a:ext>
                </a:extLst>
              </p:cNvPr>
              <p:cNvSpPr txBox="1"/>
              <p:nvPr/>
            </p:nvSpPr>
            <p:spPr>
              <a:xfrm>
                <a:off x="2818789" y="686671"/>
                <a:ext cx="1864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Tiếc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thương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 name="Picture 2">
              <a:extLst>
                <a:ext uri="{FF2B5EF4-FFF2-40B4-BE49-F238E27FC236}">
                  <a16:creationId xmlns:a16="http://schemas.microsoft.com/office/drawing/2014/main" id="{E77818EB-25F4-35D0-EE9E-7A0EB88AAE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7516" y="791623"/>
              <a:ext cx="46163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AC4D67D9-2A16-8AB4-8CC4-3A09F2757137}"/>
              </a:ext>
            </a:extLst>
          </p:cNvPr>
          <p:cNvGrpSpPr/>
          <p:nvPr/>
        </p:nvGrpSpPr>
        <p:grpSpPr>
          <a:xfrm>
            <a:off x="1721720" y="2987094"/>
            <a:ext cx="8393830" cy="922866"/>
            <a:chOff x="778745" y="3815769"/>
            <a:chExt cx="8393830" cy="922866"/>
          </a:xfrm>
        </p:grpSpPr>
        <p:pic>
          <p:nvPicPr>
            <p:cNvPr id="21" name="Picture 2">
              <a:extLst>
                <a:ext uri="{FF2B5EF4-FFF2-40B4-BE49-F238E27FC236}">
                  <a16:creationId xmlns:a16="http://schemas.microsoft.com/office/drawing/2014/main" id="{404FCB9D-79C8-3665-CCCF-0A5CEDF9D26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8745" y="3815769"/>
              <a:ext cx="8377029" cy="922866"/>
            </a:xfrm>
            <a:prstGeom prst="rect">
              <a:avLst/>
            </a:prstGeom>
          </p:spPr>
        </p:pic>
        <p:sp>
          <p:nvSpPr>
            <p:cNvPr id="22" name="TextBox 21">
              <a:extLst>
                <a:ext uri="{FF2B5EF4-FFF2-40B4-BE49-F238E27FC236}">
                  <a16:creationId xmlns:a16="http://schemas.microsoft.com/office/drawing/2014/main" id="{9DE3A470-2603-684E-C9C7-215C8B3754B6}"/>
                </a:ext>
              </a:extLst>
            </p:cNvPr>
            <p:cNvSpPr txBox="1"/>
            <p:nvPr/>
          </p:nvSpPr>
          <p:spPr>
            <a:xfrm>
              <a:off x="1124122" y="3917051"/>
              <a:ext cx="80484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d.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Chứa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tiếng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tiếc</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a:ln>
                    <a:noFill/>
                  </a:ln>
                  <a:solidFill>
                    <a:srgbClr val="FF0000"/>
                  </a:solidFill>
                  <a:effectLst/>
                  <a:uLnTx/>
                  <a:uFillTx/>
                  <a:latin typeface="Calibri (Body)"/>
                  <a:ea typeface="+mn-ea"/>
                  <a:cs typeface="+mn-cs"/>
                </a:rPr>
                <a:t>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tiếc</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nuối</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spTree>
    <p:extLst>
      <p:ext uri="{BB962C8B-B14F-4D97-AF65-F5344CB8AC3E}">
        <p14:creationId xmlns:p14="http://schemas.microsoft.com/office/powerpoint/2010/main" val="908735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0" name="Group 1029">
            <a:extLst>
              <a:ext uri="{FF2B5EF4-FFF2-40B4-BE49-F238E27FC236}">
                <a16:creationId xmlns:a16="http://schemas.microsoft.com/office/drawing/2014/main" id="{518FD52C-F61F-A4DE-C6D2-D0415AA898ED}"/>
              </a:ext>
            </a:extLst>
          </p:cNvPr>
          <p:cNvGrpSpPr/>
          <p:nvPr/>
        </p:nvGrpSpPr>
        <p:grpSpPr>
          <a:xfrm>
            <a:off x="643631" y="182682"/>
            <a:ext cx="11014084" cy="1200329"/>
            <a:chOff x="825624" y="602201"/>
            <a:chExt cx="10736568" cy="1200329"/>
          </a:xfrm>
        </p:grpSpPr>
        <p:sp>
          <p:nvSpPr>
            <p:cNvPr id="1029" name="Rectangle: Rounded Corners 1028">
              <a:extLst>
                <a:ext uri="{FF2B5EF4-FFF2-40B4-BE49-F238E27FC236}">
                  <a16:creationId xmlns:a16="http://schemas.microsoft.com/office/drawing/2014/main" id="{129B7313-B343-BD22-E729-A704C5D6E5C4}"/>
                </a:ext>
              </a:extLst>
            </p:cNvPr>
            <p:cNvSpPr/>
            <p:nvPr/>
          </p:nvSpPr>
          <p:spPr>
            <a:xfrm>
              <a:off x="825624" y="606089"/>
              <a:ext cx="10647284" cy="118723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TextBox 42">
              <a:extLst>
                <a:ext uri="{FF2B5EF4-FFF2-40B4-BE49-F238E27FC236}">
                  <a16:creationId xmlns:a16="http://schemas.microsoft.com/office/drawing/2014/main" id="{A45A6BB1-E6CB-65CD-9913-C35F047ECCA4}"/>
                </a:ext>
              </a:extLst>
            </p:cNvPr>
            <p:cNvSpPr txBox="1"/>
            <p:nvPr/>
          </p:nvSpPr>
          <p:spPr>
            <a:xfrm>
              <a:off x="1058730" y="602201"/>
              <a:ext cx="1050346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2.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Tìm</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động</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từ</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thể</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hiện</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tình</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cảm</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cảm</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xúc</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thay</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cho</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bông</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hoa</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mỗi</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từ</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chỉ</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dùng</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một</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lần</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a:t>
              </a:r>
              <a:endParaRPr kumimoji="0" lang="vi-V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grpSp>
      <p:sp>
        <p:nvSpPr>
          <p:cNvPr id="4" name="TextBox 3">
            <a:extLst>
              <a:ext uri="{FF2B5EF4-FFF2-40B4-BE49-F238E27FC236}">
                <a16:creationId xmlns:a16="http://schemas.microsoft.com/office/drawing/2014/main" id="{A61152BB-F8AE-5F9D-2BA6-5245E48219E8}"/>
              </a:ext>
            </a:extLst>
          </p:cNvPr>
          <p:cNvSpPr txBox="1"/>
          <p:nvPr/>
        </p:nvSpPr>
        <p:spPr>
          <a:xfrm>
            <a:off x="1085850" y="2162175"/>
            <a:ext cx="10372725" cy="3970318"/>
          </a:xfrm>
          <a:prstGeom prst="rect">
            <a:avLst/>
          </a:prstGeom>
          <a:noFill/>
        </p:spPr>
        <p:txBody>
          <a:bodyPr wrap="square" rtlCol="0">
            <a:spAutoFit/>
          </a:bodyPr>
          <a:lstStyle/>
          <a:p>
            <a:pPr algn="just"/>
            <a:r>
              <a:rPr lang="en-US" sz="2800" b="0" dirty="0">
                <a:solidFill>
                  <a:srgbClr val="000000"/>
                </a:solidFill>
                <a:effectLst/>
                <a:latin typeface="Calibri" panose="020F0502020204030204" pitchFamily="34" charset="0"/>
                <a:cs typeface="Calibri" panose="020F0502020204030204" pitchFamily="34" charset="0"/>
              </a:rPr>
              <a:t>   </a:t>
            </a:r>
            <a:r>
              <a:rPr lang="vi-VN" sz="2800" b="0" dirty="0">
                <a:solidFill>
                  <a:srgbClr val="000000"/>
                </a:solidFill>
                <a:effectLst/>
                <a:latin typeface="Calibri" panose="020F0502020204030204" pitchFamily="34" charset="0"/>
                <a:cs typeface="Calibri" panose="020F0502020204030204" pitchFamily="34" charset="0"/>
              </a:rPr>
              <a:t>Mẹ ơi!</a:t>
            </a:r>
          </a:p>
          <a:p>
            <a:pPr algn="just"/>
            <a:r>
              <a:rPr lang="en-US" sz="2800" b="0" dirty="0">
                <a:solidFill>
                  <a:srgbClr val="000000"/>
                </a:solidFill>
                <a:effectLst/>
                <a:latin typeface="Calibri" panose="020F0502020204030204" pitchFamily="34" charset="0"/>
                <a:cs typeface="Calibri" panose="020F0502020204030204" pitchFamily="34" charset="0"/>
              </a:rPr>
              <a:t>   </a:t>
            </a:r>
            <a:r>
              <a:rPr lang="vi-VN" sz="2800" b="0" dirty="0">
                <a:solidFill>
                  <a:srgbClr val="000000"/>
                </a:solidFill>
                <a:effectLst/>
                <a:latin typeface="Calibri" panose="020F0502020204030204" pitchFamily="34" charset="0"/>
                <a:cs typeface="Calibri" panose="020F0502020204030204" pitchFamily="34" charset="0"/>
              </a:rPr>
              <a:t>Con </a:t>
            </a:r>
            <a:r>
              <a:rPr lang="vi-VN" sz="2800" b="1" dirty="0">
                <a:solidFill>
                  <a:srgbClr val="000000"/>
                </a:solidFill>
                <a:effectLst/>
                <a:latin typeface="Calibri" panose="020F0502020204030204" pitchFamily="34" charset="0"/>
                <a:cs typeface="Calibri" panose="020F0502020204030204" pitchFamily="34" charset="0"/>
              </a:rPr>
              <a:t>nhớ</a:t>
            </a:r>
            <a:r>
              <a:rPr lang="vi-VN" sz="2800" b="0" dirty="0">
                <a:solidFill>
                  <a:srgbClr val="000000"/>
                </a:solidFill>
                <a:effectLst/>
                <a:latin typeface="Calibri" panose="020F0502020204030204" pitchFamily="34" charset="0"/>
                <a:cs typeface="Calibri" panose="020F0502020204030204" pitchFamily="34" charset="0"/>
              </a:rPr>
              <a:t> mẹ quá! Sao mẹ đi công tác lâu thế? Tối nào em Chi cũng khóc đòi mẹ. Con </a:t>
            </a:r>
            <a:r>
              <a:rPr lang="vi-VN" sz="2800" b="1" dirty="0">
                <a:solidFill>
                  <a:srgbClr val="000000"/>
                </a:solidFill>
                <a:effectLst/>
                <a:latin typeface="Calibri" panose="020F0502020204030204" pitchFamily="34" charset="0"/>
                <a:cs typeface="Calibri" panose="020F0502020204030204" pitchFamily="34" charset="0"/>
              </a:rPr>
              <a:t>thương</a:t>
            </a:r>
            <a:r>
              <a:rPr lang="vi-VN" sz="2800" b="0" dirty="0">
                <a:solidFill>
                  <a:srgbClr val="000000"/>
                </a:solidFill>
                <a:effectLst/>
                <a:latin typeface="Calibri" panose="020F0502020204030204" pitchFamily="34" charset="0"/>
                <a:cs typeface="Calibri" panose="020F0502020204030204" pitchFamily="34" charset="0"/>
              </a:rPr>
              <a:t> em lắm. Chúng con rất mong mẹ về.</a:t>
            </a:r>
          </a:p>
          <a:p>
            <a:pPr algn="just"/>
            <a:r>
              <a:rPr lang="vi-VN" sz="2800" b="0" dirty="0">
                <a:solidFill>
                  <a:srgbClr val="000000"/>
                </a:solidFill>
                <a:effectLst/>
                <a:latin typeface="Calibri" panose="020F0502020204030204" pitchFamily="34" charset="0"/>
                <a:cs typeface="Calibri" panose="020F0502020204030204" pitchFamily="34" charset="0"/>
              </a:rPr>
              <a:t>Hôm nay con vừa giành được giải Nhất cuộc thi cờ vua mẹ ạ. Ai cũng </a:t>
            </a:r>
            <a:r>
              <a:rPr lang="en-US" sz="2800" b="1" dirty="0" err="1">
                <a:solidFill>
                  <a:srgbClr val="000000"/>
                </a:solidFill>
                <a:effectLst/>
                <a:latin typeface="Calibri" panose="020F0502020204030204" pitchFamily="34" charset="0"/>
                <a:cs typeface="Calibri" panose="020F0502020204030204" pitchFamily="34" charset="0"/>
              </a:rPr>
              <a:t>khâm</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phục</a:t>
            </a:r>
            <a:r>
              <a:rPr lang="vi-VN" sz="2800" b="0" dirty="0">
                <a:solidFill>
                  <a:srgbClr val="000000"/>
                </a:solidFill>
                <a:effectLst/>
                <a:latin typeface="Calibri" panose="020F0502020204030204" pitchFamily="34" charset="0"/>
                <a:cs typeface="Calibri" panose="020F0502020204030204" pitchFamily="34" charset="0"/>
              </a:rPr>
              <a:t> con. Còn con, con rất </a:t>
            </a:r>
            <a:r>
              <a:rPr lang="vi-VN" sz="2800" b="1" dirty="0">
                <a:solidFill>
                  <a:srgbClr val="000000"/>
                </a:solidFill>
                <a:effectLst/>
                <a:latin typeface="Calibri" panose="020F0502020204030204" pitchFamily="34" charset="0"/>
                <a:cs typeface="Calibri" panose="020F0502020204030204" pitchFamily="34" charset="0"/>
              </a:rPr>
              <a:t>biết ơn</a:t>
            </a:r>
            <a:r>
              <a:rPr lang="vi-VN" sz="2800" b="0" dirty="0">
                <a:solidFill>
                  <a:srgbClr val="000000"/>
                </a:solidFill>
                <a:effectLst/>
                <a:latin typeface="Calibri" panose="020F0502020204030204" pitchFamily="34" charset="0"/>
                <a:cs typeface="Calibri" panose="020F0502020204030204" pitchFamily="34" charset="0"/>
              </a:rPr>
              <a:t> bác Dũng đã dạy con học cờ. Thế mà hồi xưa khi mới học cờ, con </a:t>
            </a:r>
            <a:r>
              <a:rPr lang="vi-VN" sz="2800" b="1" dirty="0">
                <a:solidFill>
                  <a:srgbClr val="000000"/>
                </a:solidFill>
                <a:effectLst/>
                <a:latin typeface="Calibri" panose="020F0502020204030204" pitchFamily="34" charset="0"/>
                <a:cs typeface="Calibri" panose="020F0502020204030204" pitchFamily="34" charset="0"/>
              </a:rPr>
              <a:t>ghét</a:t>
            </a:r>
            <a:r>
              <a:rPr lang="vi-VN" sz="2800" b="0" dirty="0">
                <a:solidFill>
                  <a:srgbClr val="000000"/>
                </a:solidFill>
                <a:effectLst/>
                <a:latin typeface="Calibri" panose="020F0502020204030204" pitchFamily="34" charset="0"/>
                <a:cs typeface="Calibri" panose="020F0502020204030204" pitchFamily="34" charset="0"/>
              </a:rPr>
              <a:t> môn này thế. Con còn </a:t>
            </a:r>
            <a:r>
              <a:rPr lang="vi-VN" sz="2800" b="1" dirty="0">
                <a:solidFill>
                  <a:srgbClr val="000000"/>
                </a:solidFill>
                <a:effectLst/>
                <a:latin typeface="Calibri" panose="020F0502020204030204" pitchFamily="34" charset="0"/>
                <a:cs typeface="Calibri" panose="020F0502020204030204" pitchFamily="34" charset="0"/>
              </a:rPr>
              <a:t>giận</a:t>
            </a:r>
            <a:r>
              <a:rPr lang="vi-VN" sz="2800" b="0" dirty="0">
                <a:solidFill>
                  <a:srgbClr val="000000"/>
                </a:solidFill>
                <a:effectLst/>
                <a:latin typeface="Calibri" panose="020F0502020204030204" pitchFamily="34" charset="0"/>
                <a:cs typeface="Calibri" panose="020F0502020204030204" pitchFamily="34" charset="0"/>
              </a:rPr>
              <a:t> mẹ vì mẹ cứ thuyết phục con học. Bây giờ thì con </a:t>
            </a:r>
            <a:r>
              <a:rPr lang="vi-VN" sz="2800" b="1" dirty="0">
                <a:solidFill>
                  <a:srgbClr val="000000"/>
                </a:solidFill>
                <a:effectLst/>
                <a:latin typeface="Calibri" panose="020F0502020204030204" pitchFamily="34" charset="0"/>
                <a:cs typeface="Calibri" panose="020F0502020204030204" pitchFamily="34" charset="0"/>
              </a:rPr>
              <a:t>thích</a:t>
            </a:r>
            <a:r>
              <a:rPr lang="vi-VN" sz="2800" b="0" dirty="0">
                <a:solidFill>
                  <a:srgbClr val="000000"/>
                </a:solidFill>
                <a:effectLst/>
                <a:latin typeface="Calibri" panose="020F0502020204030204" pitchFamily="34" charset="0"/>
                <a:cs typeface="Calibri" panose="020F0502020204030204" pitchFamily="34" charset="0"/>
              </a:rPr>
              <a:t> cờ vua lắm.</a:t>
            </a:r>
          </a:p>
          <a:p>
            <a:pPr algn="just"/>
            <a:r>
              <a:rPr lang="en-US" sz="2800" b="0" dirty="0">
                <a:solidFill>
                  <a:srgbClr val="000000"/>
                </a:solidFill>
                <a:effectLst/>
                <a:latin typeface="Calibri" panose="020F0502020204030204" pitchFamily="34" charset="0"/>
                <a:cs typeface="Calibri" panose="020F0502020204030204" pitchFamily="34" charset="0"/>
              </a:rPr>
              <a:t>   </a:t>
            </a:r>
            <a:r>
              <a:rPr lang="vi-VN" sz="2800" b="0" dirty="0">
                <a:solidFill>
                  <a:srgbClr val="000000"/>
                </a:solidFill>
                <a:effectLst/>
                <a:latin typeface="Calibri" panose="020F0502020204030204" pitchFamily="34" charset="0"/>
                <a:cs typeface="Calibri" panose="020F0502020204030204" pitchFamily="34" charset="0"/>
              </a:rPr>
              <a:t>Mai con lại nhắn tin tiếp cho mẹ nhé. Con </a:t>
            </a:r>
            <a:r>
              <a:rPr lang="vi-VN" sz="2800" b="1" dirty="0">
                <a:solidFill>
                  <a:srgbClr val="000000"/>
                </a:solidFill>
                <a:effectLst/>
                <a:latin typeface="Calibri" panose="020F0502020204030204" pitchFamily="34" charset="0"/>
                <a:cs typeface="Calibri" panose="020F0502020204030204" pitchFamily="34" charset="0"/>
              </a:rPr>
              <a:t>yêu</a:t>
            </a:r>
            <a:r>
              <a:rPr lang="vi-VN" sz="2800" b="0" dirty="0">
                <a:solidFill>
                  <a:srgbClr val="000000"/>
                </a:solidFill>
                <a:effectLst/>
                <a:latin typeface="Calibri" panose="020F0502020204030204" pitchFamily="34" charset="0"/>
                <a:cs typeface="Calibri" panose="020F0502020204030204" pitchFamily="34" charset="0"/>
              </a:rPr>
              <a:t> mẹ!</a:t>
            </a:r>
          </a:p>
        </p:txBody>
      </p:sp>
      <p:pic>
        <p:nvPicPr>
          <p:cNvPr id="7" name="Picture 6" descr="A pink flower with a yellow center&#10;&#10;Description automatically generated">
            <a:extLst>
              <a:ext uri="{FF2B5EF4-FFF2-40B4-BE49-F238E27FC236}">
                <a16:creationId xmlns:a16="http://schemas.microsoft.com/office/drawing/2014/main" id="{41AEA3FE-586B-C219-F99B-DD1BD9181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975" y="2606802"/>
            <a:ext cx="618706" cy="550648"/>
          </a:xfrm>
          <a:prstGeom prst="rect">
            <a:avLst/>
          </a:prstGeom>
        </p:spPr>
      </p:pic>
      <p:pic>
        <p:nvPicPr>
          <p:cNvPr id="8" name="Picture 7" descr="A pink flower with a yellow center&#10;&#10;Description automatically generated">
            <a:extLst>
              <a:ext uri="{FF2B5EF4-FFF2-40B4-BE49-F238E27FC236}">
                <a16:creationId xmlns:a16="http://schemas.microsoft.com/office/drawing/2014/main" id="{20B28029-8FED-8E27-A5AF-1479D21D5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674" y="3845052"/>
            <a:ext cx="1704976" cy="554984"/>
          </a:xfrm>
          <a:prstGeom prst="rect">
            <a:avLst/>
          </a:prstGeom>
        </p:spPr>
      </p:pic>
      <p:pic>
        <p:nvPicPr>
          <p:cNvPr id="9" name="Picture 8" descr="A pink flower with a yellow center&#10;&#10;Description automatically generated">
            <a:extLst>
              <a:ext uri="{FF2B5EF4-FFF2-40B4-BE49-F238E27FC236}">
                <a16:creationId xmlns:a16="http://schemas.microsoft.com/office/drawing/2014/main" id="{17515F86-5C54-74F6-9347-7A8C38FA7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949" y="3025902"/>
            <a:ext cx="1104901" cy="554984"/>
          </a:xfrm>
          <a:prstGeom prst="rect">
            <a:avLst/>
          </a:prstGeom>
        </p:spPr>
      </p:pic>
      <p:pic>
        <p:nvPicPr>
          <p:cNvPr id="10" name="Picture 9" descr="A pink flower with a yellow center&#10;&#10;Description automatically generated">
            <a:extLst>
              <a:ext uri="{FF2B5EF4-FFF2-40B4-BE49-F238E27FC236}">
                <a16:creationId xmlns:a16="http://schemas.microsoft.com/office/drawing/2014/main" id="{80517FE8-1833-26C1-A948-08E6921A6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924" y="3867149"/>
            <a:ext cx="1171576" cy="523361"/>
          </a:xfrm>
          <a:prstGeom prst="rect">
            <a:avLst/>
          </a:prstGeom>
        </p:spPr>
      </p:pic>
      <p:pic>
        <p:nvPicPr>
          <p:cNvPr id="20" name="Picture 19" descr="A pink flower with a yellow center&#10;&#10;Description automatically generated">
            <a:extLst>
              <a:ext uri="{FF2B5EF4-FFF2-40B4-BE49-F238E27FC236}">
                <a16:creationId xmlns:a16="http://schemas.microsoft.com/office/drawing/2014/main" id="{F1242689-108C-CB88-9FB2-F022B4F9B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499" y="4330827"/>
            <a:ext cx="838201" cy="554984"/>
          </a:xfrm>
          <a:prstGeom prst="rect">
            <a:avLst/>
          </a:prstGeom>
        </p:spPr>
      </p:pic>
      <p:pic>
        <p:nvPicPr>
          <p:cNvPr id="21" name="Picture 20" descr="A pink flower with a yellow center&#10;&#10;Description automatically generated">
            <a:extLst>
              <a:ext uri="{FF2B5EF4-FFF2-40B4-BE49-F238E27FC236}">
                <a16:creationId xmlns:a16="http://schemas.microsoft.com/office/drawing/2014/main" id="{A3AFF152-3003-FF23-024D-3568D6555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449" y="4711827"/>
            <a:ext cx="838201" cy="554984"/>
          </a:xfrm>
          <a:prstGeom prst="rect">
            <a:avLst/>
          </a:prstGeom>
        </p:spPr>
      </p:pic>
      <p:pic>
        <p:nvPicPr>
          <p:cNvPr id="22" name="Picture 21" descr="A pink flower with a yellow center&#10;&#10;Description automatically generated">
            <a:extLst>
              <a:ext uri="{FF2B5EF4-FFF2-40B4-BE49-F238E27FC236}">
                <a16:creationId xmlns:a16="http://schemas.microsoft.com/office/drawing/2014/main" id="{D533EE41-7415-799E-6AEC-600A4CEF1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9349" y="4683252"/>
            <a:ext cx="838201" cy="554984"/>
          </a:xfrm>
          <a:prstGeom prst="rect">
            <a:avLst/>
          </a:prstGeom>
        </p:spPr>
      </p:pic>
      <p:pic>
        <p:nvPicPr>
          <p:cNvPr id="23" name="Picture 22" descr="A pink flower with a yellow center&#10;&#10;Description automatically generated">
            <a:extLst>
              <a:ext uri="{FF2B5EF4-FFF2-40B4-BE49-F238E27FC236}">
                <a16:creationId xmlns:a16="http://schemas.microsoft.com/office/drawing/2014/main" id="{F20B9EDD-9A40-E61D-0E49-79DB676C5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5559552"/>
            <a:ext cx="628650" cy="554984"/>
          </a:xfrm>
          <a:prstGeom prst="rect">
            <a:avLst/>
          </a:prstGeom>
        </p:spPr>
      </p:pic>
    </p:spTree>
    <p:extLst>
      <p:ext uri="{BB962C8B-B14F-4D97-AF65-F5344CB8AC3E}">
        <p14:creationId xmlns:p14="http://schemas.microsoft.com/office/powerpoint/2010/main" val="2891244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xit" presetSubtype="32" fill="hold" nodeType="clickEffect">
                                  <p:stCondLst>
                                    <p:cond delay="0"/>
                                  </p:stCondLst>
                                  <p:childTnLst>
                                    <p:anim calcmode="lin" valueType="num">
                                      <p:cBhvr>
                                        <p:cTn id="58" dur="500"/>
                                        <p:tgtEl>
                                          <p:spTgt spid="7"/>
                                        </p:tgtEl>
                                        <p:attrNameLst>
                                          <p:attrName>ppt_w</p:attrName>
                                        </p:attrNameLst>
                                      </p:cBhvr>
                                      <p:tavLst>
                                        <p:tav tm="0">
                                          <p:val>
                                            <p:strVal val="ppt_w"/>
                                          </p:val>
                                        </p:tav>
                                        <p:tav tm="100000">
                                          <p:val>
                                            <p:fltVal val="0"/>
                                          </p:val>
                                        </p:tav>
                                      </p:tavLst>
                                    </p:anim>
                                    <p:anim calcmode="lin" valueType="num">
                                      <p:cBhvr>
                                        <p:cTn id="59" dur="500"/>
                                        <p:tgtEl>
                                          <p:spTgt spid="7"/>
                                        </p:tgtEl>
                                        <p:attrNameLst>
                                          <p:attrName>ppt_h</p:attrName>
                                        </p:attrNameLst>
                                      </p:cBhvr>
                                      <p:tavLst>
                                        <p:tav tm="0">
                                          <p:val>
                                            <p:strVal val="ppt_h"/>
                                          </p:val>
                                        </p:tav>
                                        <p:tav tm="100000">
                                          <p:val>
                                            <p:fltVal val="0"/>
                                          </p:val>
                                        </p:tav>
                                      </p:tavLst>
                                    </p:anim>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nodeType="click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53" presetClass="exit" presetSubtype="32" fill="hold" nodeType="clickEffect">
                                  <p:stCondLst>
                                    <p:cond delay="0"/>
                                  </p:stCondLst>
                                  <p:childTnLst>
                                    <p:anim calcmode="lin" valueType="num">
                                      <p:cBhvr>
                                        <p:cTn id="72" dur="500"/>
                                        <p:tgtEl>
                                          <p:spTgt spid="8"/>
                                        </p:tgtEl>
                                        <p:attrNameLst>
                                          <p:attrName>ppt_w</p:attrName>
                                        </p:attrNameLst>
                                      </p:cBhvr>
                                      <p:tavLst>
                                        <p:tav tm="0">
                                          <p:val>
                                            <p:strVal val="ppt_w"/>
                                          </p:val>
                                        </p:tav>
                                        <p:tav tm="100000">
                                          <p:val>
                                            <p:fltVal val="0"/>
                                          </p:val>
                                        </p:tav>
                                      </p:tavLst>
                                    </p:anim>
                                    <p:anim calcmode="lin" valueType="num">
                                      <p:cBhvr>
                                        <p:cTn id="73" dur="500"/>
                                        <p:tgtEl>
                                          <p:spTgt spid="8"/>
                                        </p:tgtEl>
                                        <p:attrNameLst>
                                          <p:attrName>ppt_h</p:attrName>
                                        </p:attrNameLst>
                                      </p:cBhvr>
                                      <p:tavLst>
                                        <p:tav tm="0">
                                          <p:val>
                                            <p:strVal val="ppt_h"/>
                                          </p:val>
                                        </p:tav>
                                        <p:tav tm="100000">
                                          <p:val>
                                            <p:fltVal val="0"/>
                                          </p:val>
                                        </p:tav>
                                      </p:tavLst>
                                    </p:anim>
                                    <p:animEffect transition="out" filter="fade">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53" presetClass="exit" presetSubtype="32" fill="hold" nodeType="clickEffect">
                                  <p:stCondLst>
                                    <p:cond delay="0"/>
                                  </p:stCondLst>
                                  <p:childTnLst>
                                    <p:anim calcmode="lin" valueType="num">
                                      <p:cBhvr>
                                        <p:cTn id="79" dur="500"/>
                                        <p:tgtEl>
                                          <p:spTgt spid="10"/>
                                        </p:tgtEl>
                                        <p:attrNameLst>
                                          <p:attrName>ppt_w</p:attrName>
                                        </p:attrNameLst>
                                      </p:cBhvr>
                                      <p:tavLst>
                                        <p:tav tm="0">
                                          <p:val>
                                            <p:strVal val="ppt_w"/>
                                          </p:val>
                                        </p:tav>
                                        <p:tav tm="100000">
                                          <p:val>
                                            <p:fltVal val="0"/>
                                          </p:val>
                                        </p:tav>
                                      </p:tavLst>
                                    </p:anim>
                                    <p:anim calcmode="lin" valueType="num">
                                      <p:cBhvr>
                                        <p:cTn id="80" dur="500"/>
                                        <p:tgtEl>
                                          <p:spTgt spid="10"/>
                                        </p:tgtEl>
                                        <p:attrNameLst>
                                          <p:attrName>ppt_h</p:attrName>
                                        </p:attrNameLst>
                                      </p:cBhvr>
                                      <p:tavLst>
                                        <p:tav tm="0">
                                          <p:val>
                                            <p:strVal val="ppt_h"/>
                                          </p:val>
                                        </p:tav>
                                        <p:tav tm="100000">
                                          <p:val>
                                            <p:fltVal val="0"/>
                                          </p:val>
                                        </p:tav>
                                      </p:tavLst>
                                    </p:anim>
                                    <p:animEffect transition="out" filter="fade">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53" presetClass="exit" presetSubtype="32" fill="hold" nodeType="clickEffect">
                                  <p:stCondLst>
                                    <p:cond delay="0"/>
                                  </p:stCondLst>
                                  <p:childTnLst>
                                    <p:anim calcmode="lin" valueType="num">
                                      <p:cBhvr>
                                        <p:cTn id="86" dur="500"/>
                                        <p:tgtEl>
                                          <p:spTgt spid="20"/>
                                        </p:tgtEl>
                                        <p:attrNameLst>
                                          <p:attrName>ppt_w</p:attrName>
                                        </p:attrNameLst>
                                      </p:cBhvr>
                                      <p:tavLst>
                                        <p:tav tm="0">
                                          <p:val>
                                            <p:strVal val="ppt_w"/>
                                          </p:val>
                                        </p:tav>
                                        <p:tav tm="100000">
                                          <p:val>
                                            <p:fltVal val="0"/>
                                          </p:val>
                                        </p:tav>
                                      </p:tavLst>
                                    </p:anim>
                                    <p:anim calcmode="lin" valueType="num">
                                      <p:cBhvr>
                                        <p:cTn id="87" dur="500"/>
                                        <p:tgtEl>
                                          <p:spTgt spid="20"/>
                                        </p:tgtEl>
                                        <p:attrNameLst>
                                          <p:attrName>ppt_h</p:attrName>
                                        </p:attrNameLst>
                                      </p:cBhvr>
                                      <p:tavLst>
                                        <p:tav tm="0">
                                          <p:val>
                                            <p:strVal val="ppt_h"/>
                                          </p:val>
                                        </p:tav>
                                        <p:tav tm="100000">
                                          <p:val>
                                            <p:fltVal val="0"/>
                                          </p:val>
                                        </p:tav>
                                      </p:tavLst>
                                    </p:anim>
                                    <p:animEffect transition="out" filter="fade">
                                      <p:cBhvr>
                                        <p:cTn id="88" dur="500"/>
                                        <p:tgtEl>
                                          <p:spTgt spid="20"/>
                                        </p:tgtEl>
                                      </p:cBhvr>
                                    </p:animEffect>
                                    <p:set>
                                      <p:cBhvr>
                                        <p:cTn id="89" dur="1" fill="hold">
                                          <p:stCondLst>
                                            <p:cond delay="499"/>
                                          </p:stCondLst>
                                        </p:cTn>
                                        <p:tgtEl>
                                          <p:spTgt spid="20"/>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53" presetClass="exit" presetSubtype="32" fill="hold" nodeType="clickEffect">
                                  <p:stCondLst>
                                    <p:cond delay="0"/>
                                  </p:stCondLst>
                                  <p:childTnLst>
                                    <p:anim calcmode="lin" valueType="num">
                                      <p:cBhvr>
                                        <p:cTn id="93" dur="500"/>
                                        <p:tgtEl>
                                          <p:spTgt spid="21"/>
                                        </p:tgtEl>
                                        <p:attrNameLst>
                                          <p:attrName>ppt_w</p:attrName>
                                        </p:attrNameLst>
                                      </p:cBhvr>
                                      <p:tavLst>
                                        <p:tav tm="0">
                                          <p:val>
                                            <p:strVal val="ppt_w"/>
                                          </p:val>
                                        </p:tav>
                                        <p:tav tm="100000">
                                          <p:val>
                                            <p:fltVal val="0"/>
                                          </p:val>
                                        </p:tav>
                                      </p:tavLst>
                                    </p:anim>
                                    <p:anim calcmode="lin" valueType="num">
                                      <p:cBhvr>
                                        <p:cTn id="94" dur="500"/>
                                        <p:tgtEl>
                                          <p:spTgt spid="21"/>
                                        </p:tgtEl>
                                        <p:attrNameLst>
                                          <p:attrName>ppt_h</p:attrName>
                                        </p:attrNameLst>
                                      </p:cBhvr>
                                      <p:tavLst>
                                        <p:tav tm="0">
                                          <p:val>
                                            <p:strVal val="ppt_h"/>
                                          </p:val>
                                        </p:tav>
                                        <p:tav tm="100000">
                                          <p:val>
                                            <p:fltVal val="0"/>
                                          </p:val>
                                        </p:tav>
                                      </p:tavLst>
                                    </p:anim>
                                    <p:animEffect transition="out" filter="fade">
                                      <p:cBhvr>
                                        <p:cTn id="95" dur="500"/>
                                        <p:tgtEl>
                                          <p:spTgt spid="21"/>
                                        </p:tgtEl>
                                      </p:cBhvr>
                                    </p:animEffect>
                                    <p:set>
                                      <p:cBhvr>
                                        <p:cTn id="96" dur="1" fill="hold">
                                          <p:stCondLst>
                                            <p:cond delay="499"/>
                                          </p:stCondLst>
                                        </p:cTn>
                                        <p:tgtEl>
                                          <p:spTgt spid="21"/>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53" presetClass="exit" presetSubtype="32" fill="hold" nodeType="clickEffect">
                                  <p:stCondLst>
                                    <p:cond delay="0"/>
                                  </p:stCondLst>
                                  <p:childTnLst>
                                    <p:anim calcmode="lin" valueType="num">
                                      <p:cBhvr>
                                        <p:cTn id="100" dur="500"/>
                                        <p:tgtEl>
                                          <p:spTgt spid="22"/>
                                        </p:tgtEl>
                                        <p:attrNameLst>
                                          <p:attrName>ppt_w</p:attrName>
                                        </p:attrNameLst>
                                      </p:cBhvr>
                                      <p:tavLst>
                                        <p:tav tm="0">
                                          <p:val>
                                            <p:strVal val="ppt_w"/>
                                          </p:val>
                                        </p:tav>
                                        <p:tav tm="100000">
                                          <p:val>
                                            <p:fltVal val="0"/>
                                          </p:val>
                                        </p:tav>
                                      </p:tavLst>
                                    </p:anim>
                                    <p:anim calcmode="lin" valueType="num">
                                      <p:cBhvr>
                                        <p:cTn id="101" dur="500"/>
                                        <p:tgtEl>
                                          <p:spTgt spid="22"/>
                                        </p:tgtEl>
                                        <p:attrNameLst>
                                          <p:attrName>ppt_h</p:attrName>
                                        </p:attrNameLst>
                                      </p:cBhvr>
                                      <p:tavLst>
                                        <p:tav tm="0">
                                          <p:val>
                                            <p:strVal val="ppt_h"/>
                                          </p:val>
                                        </p:tav>
                                        <p:tav tm="100000">
                                          <p:val>
                                            <p:fltVal val="0"/>
                                          </p:val>
                                        </p:tav>
                                      </p:tavLst>
                                    </p:anim>
                                    <p:animEffect transition="out" filter="fade">
                                      <p:cBhvr>
                                        <p:cTn id="102" dur="500"/>
                                        <p:tgtEl>
                                          <p:spTgt spid="22"/>
                                        </p:tgtEl>
                                      </p:cBhvr>
                                    </p:animEffect>
                                    <p:set>
                                      <p:cBhvr>
                                        <p:cTn id="103" dur="1" fill="hold">
                                          <p:stCondLst>
                                            <p:cond delay="499"/>
                                          </p:stCondLst>
                                        </p:cTn>
                                        <p:tgtEl>
                                          <p:spTgt spid="22"/>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53" presetClass="exit" presetSubtype="32" fill="hold" nodeType="clickEffect">
                                  <p:stCondLst>
                                    <p:cond delay="0"/>
                                  </p:stCondLst>
                                  <p:childTnLst>
                                    <p:anim calcmode="lin" valueType="num">
                                      <p:cBhvr>
                                        <p:cTn id="107" dur="500"/>
                                        <p:tgtEl>
                                          <p:spTgt spid="23"/>
                                        </p:tgtEl>
                                        <p:attrNameLst>
                                          <p:attrName>ppt_w</p:attrName>
                                        </p:attrNameLst>
                                      </p:cBhvr>
                                      <p:tavLst>
                                        <p:tav tm="0">
                                          <p:val>
                                            <p:strVal val="ppt_w"/>
                                          </p:val>
                                        </p:tav>
                                        <p:tav tm="100000">
                                          <p:val>
                                            <p:fltVal val="0"/>
                                          </p:val>
                                        </p:tav>
                                      </p:tavLst>
                                    </p:anim>
                                    <p:anim calcmode="lin" valueType="num">
                                      <p:cBhvr>
                                        <p:cTn id="108" dur="500"/>
                                        <p:tgtEl>
                                          <p:spTgt spid="23"/>
                                        </p:tgtEl>
                                        <p:attrNameLst>
                                          <p:attrName>ppt_h</p:attrName>
                                        </p:attrNameLst>
                                      </p:cBhvr>
                                      <p:tavLst>
                                        <p:tav tm="0">
                                          <p:val>
                                            <p:strVal val="ppt_h"/>
                                          </p:val>
                                        </p:tav>
                                        <p:tav tm="100000">
                                          <p:val>
                                            <p:fltVal val="0"/>
                                          </p:val>
                                        </p:tav>
                                      </p:tavLst>
                                    </p:anim>
                                    <p:animEffect transition="out" filter="fade">
                                      <p:cBhvr>
                                        <p:cTn id="109" dur="500"/>
                                        <p:tgtEl>
                                          <p:spTgt spid="23"/>
                                        </p:tgtEl>
                                      </p:cBhvr>
                                    </p:animEffect>
                                    <p:set>
                                      <p:cBhvr>
                                        <p:cTn id="110"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0" name="Group 1029">
            <a:extLst>
              <a:ext uri="{FF2B5EF4-FFF2-40B4-BE49-F238E27FC236}">
                <a16:creationId xmlns:a16="http://schemas.microsoft.com/office/drawing/2014/main" id="{518FD52C-F61F-A4DE-C6D2-D0415AA898ED}"/>
              </a:ext>
            </a:extLst>
          </p:cNvPr>
          <p:cNvGrpSpPr/>
          <p:nvPr/>
        </p:nvGrpSpPr>
        <p:grpSpPr>
          <a:xfrm>
            <a:off x="643631" y="182682"/>
            <a:ext cx="11014084" cy="1200329"/>
            <a:chOff x="825624" y="602201"/>
            <a:chExt cx="10736568" cy="1200329"/>
          </a:xfrm>
        </p:grpSpPr>
        <p:sp>
          <p:nvSpPr>
            <p:cNvPr id="1029" name="Rectangle: Rounded Corners 1028">
              <a:extLst>
                <a:ext uri="{FF2B5EF4-FFF2-40B4-BE49-F238E27FC236}">
                  <a16:creationId xmlns:a16="http://schemas.microsoft.com/office/drawing/2014/main" id="{129B7313-B343-BD22-E729-A704C5D6E5C4}"/>
                </a:ext>
              </a:extLst>
            </p:cNvPr>
            <p:cNvSpPr/>
            <p:nvPr/>
          </p:nvSpPr>
          <p:spPr>
            <a:xfrm>
              <a:off x="825624" y="606089"/>
              <a:ext cx="10647284" cy="118723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A45A6BB1-E6CB-65CD-9913-C35F047ECCA4}"/>
                </a:ext>
              </a:extLst>
            </p:cNvPr>
            <p:cNvSpPr txBox="1"/>
            <p:nvPr/>
          </p:nvSpPr>
          <p:spPr>
            <a:xfrm>
              <a:off x="1058730" y="602201"/>
              <a:ext cx="105034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3. Sử dụng động từ dưới đây để đặt câu phù hợp với tranh.</a:t>
              </a:r>
            </a:p>
          </p:txBody>
        </p:sp>
      </p:grpSp>
      <p:pic>
        <p:nvPicPr>
          <p:cNvPr id="5" name="Picture 4">
            <a:extLst>
              <a:ext uri="{FF2B5EF4-FFF2-40B4-BE49-F238E27FC236}">
                <a16:creationId xmlns:a16="http://schemas.microsoft.com/office/drawing/2014/main" id="{F8AD6B23-7A2E-5E46-7268-2455F55F3FF3}"/>
              </a:ext>
            </a:extLst>
          </p:cNvPr>
          <p:cNvPicPr>
            <a:picLocks noChangeAspect="1"/>
          </p:cNvPicPr>
          <p:nvPr/>
        </p:nvPicPr>
        <p:blipFill>
          <a:blip r:embed="rId4"/>
          <a:stretch>
            <a:fillRect/>
          </a:stretch>
        </p:blipFill>
        <p:spPr>
          <a:xfrm>
            <a:off x="1015959" y="2143126"/>
            <a:ext cx="7508173"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Double Wave 5">
            <a:extLst>
              <a:ext uri="{FF2B5EF4-FFF2-40B4-BE49-F238E27FC236}">
                <a16:creationId xmlns:a16="http://schemas.microsoft.com/office/drawing/2014/main" id="{6578CC92-9E5F-5014-F457-867294D29124}"/>
              </a:ext>
            </a:extLst>
          </p:cNvPr>
          <p:cNvSpPr/>
          <p:nvPr/>
        </p:nvSpPr>
        <p:spPr>
          <a:xfrm>
            <a:off x="8667750" y="2209800"/>
            <a:ext cx="1095375" cy="581025"/>
          </a:xfrm>
          <a:prstGeom prst="doubleWave">
            <a:avLst/>
          </a:prstGeom>
          <a:solidFill>
            <a:srgbClr val="F268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ốm</a:t>
            </a:r>
            <a:endParaRPr lang="en-US" sz="3200" b="1" dirty="0">
              <a:solidFill>
                <a:srgbClr val="002060"/>
              </a:solidFill>
              <a:latin typeface="Cambria" panose="02040503050406030204" pitchFamily="18" charset="0"/>
              <a:ea typeface="Cambria" panose="02040503050406030204" pitchFamily="18" charset="0"/>
            </a:endParaRPr>
          </a:p>
        </p:txBody>
      </p:sp>
      <p:sp>
        <p:nvSpPr>
          <p:cNvPr id="11" name="Double Wave 10">
            <a:extLst>
              <a:ext uri="{FF2B5EF4-FFF2-40B4-BE49-F238E27FC236}">
                <a16:creationId xmlns:a16="http://schemas.microsoft.com/office/drawing/2014/main" id="{8610080B-35A0-4321-CE5A-84C453B47E39}"/>
              </a:ext>
            </a:extLst>
          </p:cNvPr>
          <p:cNvSpPr/>
          <p:nvPr/>
        </p:nvSpPr>
        <p:spPr>
          <a:xfrm>
            <a:off x="10191750" y="2219325"/>
            <a:ext cx="1095375" cy="581025"/>
          </a:xfrm>
          <a:prstGeom prst="double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sốt</a:t>
            </a:r>
            <a:endParaRPr lang="en-US" sz="3200" b="1" dirty="0">
              <a:solidFill>
                <a:srgbClr val="002060"/>
              </a:solidFill>
              <a:latin typeface="Cambria" panose="02040503050406030204" pitchFamily="18" charset="0"/>
              <a:ea typeface="Cambria" panose="02040503050406030204" pitchFamily="18" charset="0"/>
            </a:endParaRPr>
          </a:p>
        </p:txBody>
      </p:sp>
      <p:sp>
        <p:nvSpPr>
          <p:cNvPr id="12" name="Double Wave 11">
            <a:extLst>
              <a:ext uri="{FF2B5EF4-FFF2-40B4-BE49-F238E27FC236}">
                <a16:creationId xmlns:a16="http://schemas.microsoft.com/office/drawing/2014/main" id="{99688043-AE30-0211-DA0F-1347850C2EB0}"/>
              </a:ext>
            </a:extLst>
          </p:cNvPr>
          <p:cNvSpPr/>
          <p:nvPr/>
        </p:nvSpPr>
        <p:spPr>
          <a:xfrm>
            <a:off x="8696325" y="2971800"/>
            <a:ext cx="1095375" cy="581025"/>
          </a:xfrm>
          <a:prstGeom prst="double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mệt</a:t>
            </a:r>
            <a:endParaRPr lang="en-US" sz="3200" b="1" dirty="0">
              <a:solidFill>
                <a:srgbClr val="002060"/>
              </a:solidFill>
              <a:latin typeface="Cambria" panose="02040503050406030204" pitchFamily="18" charset="0"/>
              <a:ea typeface="Cambria" panose="02040503050406030204" pitchFamily="18" charset="0"/>
            </a:endParaRPr>
          </a:p>
        </p:txBody>
      </p:sp>
      <p:sp>
        <p:nvSpPr>
          <p:cNvPr id="13" name="Double Wave 12">
            <a:extLst>
              <a:ext uri="{FF2B5EF4-FFF2-40B4-BE49-F238E27FC236}">
                <a16:creationId xmlns:a16="http://schemas.microsoft.com/office/drawing/2014/main" id="{B4D6718D-6AEB-BE8E-E866-C0E2965BF349}"/>
              </a:ext>
            </a:extLst>
          </p:cNvPr>
          <p:cNvSpPr/>
          <p:nvPr/>
        </p:nvSpPr>
        <p:spPr>
          <a:xfrm>
            <a:off x="10210800" y="3000375"/>
            <a:ext cx="1272363" cy="581025"/>
          </a:xfrm>
          <a:prstGeom prst="doubleWav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nhức</a:t>
            </a:r>
            <a:endParaRPr lang="en-US" sz="3200" b="1" dirty="0">
              <a:solidFill>
                <a:srgbClr val="002060"/>
              </a:solidFill>
              <a:latin typeface="Cambria" panose="02040503050406030204" pitchFamily="18" charset="0"/>
              <a:ea typeface="Cambria" panose="02040503050406030204" pitchFamily="18" charset="0"/>
            </a:endParaRPr>
          </a:p>
        </p:txBody>
      </p:sp>
      <p:sp>
        <p:nvSpPr>
          <p:cNvPr id="14" name="Double Wave 13">
            <a:extLst>
              <a:ext uri="{FF2B5EF4-FFF2-40B4-BE49-F238E27FC236}">
                <a16:creationId xmlns:a16="http://schemas.microsoft.com/office/drawing/2014/main" id="{FBB11BD8-3346-ECAB-1575-AAEB7F8F17F5}"/>
              </a:ext>
            </a:extLst>
          </p:cNvPr>
          <p:cNvSpPr/>
          <p:nvPr/>
        </p:nvSpPr>
        <p:spPr>
          <a:xfrm>
            <a:off x="8705850" y="3771900"/>
            <a:ext cx="1095375" cy="581025"/>
          </a:xfrm>
          <a:prstGeom prst="doubleWav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khát</a:t>
            </a:r>
            <a:endParaRPr lang="en-US" sz="3200" b="1" dirty="0">
              <a:solidFill>
                <a:srgbClr val="002060"/>
              </a:solidFill>
              <a:latin typeface="Cambria" panose="02040503050406030204" pitchFamily="18" charset="0"/>
              <a:ea typeface="Cambria" panose="02040503050406030204" pitchFamily="18" charset="0"/>
            </a:endParaRPr>
          </a:p>
        </p:txBody>
      </p:sp>
      <p:sp>
        <p:nvSpPr>
          <p:cNvPr id="15" name="Double Wave 14">
            <a:extLst>
              <a:ext uri="{FF2B5EF4-FFF2-40B4-BE49-F238E27FC236}">
                <a16:creationId xmlns:a16="http://schemas.microsoft.com/office/drawing/2014/main" id="{3C9D9073-1068-25AB-661B-086B63B660AB}"/>
              </a:ext>
            </a:extLst>
          </p:cNvPr>
          <p:cNvSpPr/>
          <p:nvPr/>
        </p:nvSpPr>
        <p:spPr>
          <a:xfrm>
            <a:off x="10220325" y="3819525"/>
            <a:ext cx="1095375" cy="581025"/>
          </a:xfrm>
          <a:prstGeom prst="doubleWav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đau</a:t>
            </a:r>
            <a:endParaRPr lang="en-US" sz="3200" b="1" dirty="0">
              <a:solidFill>
                <a:srgbClr val="002060"/>
              </a:solidFill>
              <a:latin typeface="Cambria" panose="02040503050406030204" pitchFamily="18" charset="0"/>
              <a:ea typeface="Cambria" panose="02040503050406030204" pitchFamily="18" charset="0"/>
            </a:endParaRPr>
          </a:p>
        </p:txBody>
      </p:sp>
      <p:grpSp>
        <p:nvGrpSpPr>
          <p:cNvPr id="16" name="Group 15">
            <a:extLst>
              <a:ext uri="{FF2B5EF4-FFF2-40B4-BE49-F238E27FC236}">
                <a16:creationId xmlns:a16="http://schemas.microsoft.com/office/drawing/2014/main" id="{C984025B-8AD9-36AD-9111-CD37A256D4DE}"/>
              </a:ext>
            </a:extLst>
          </p:cNvPr>
          <p:cNvGrpSpPr/>
          <p:nvPr/>
        </p:nvGrpSpPr>
        <p:grpSpPr>
          <a:xfrm>
            <a:off x="499730" y="4718691"/>
            <a:ext cx="11511295" cy="922866"/>
            <a:chOff x="778744" y="1784991"/>
            <a:chExt cx="8377029" cy="922866"/>
          </a:xfrm>
        </p:grpSpPr>
        <p:pic>
          <p:nvPicPr>
            <p:cNvPr id="17" name="Picture 2">
              <a:extLst>
                <a:ext uri="{FF2B5EF4-FFF2-40B4-BE49-F238E27FC236}">
                  <a16:creationId xmlns:a16="http://schemas.microsoft.com/office/drawing/2014/main" id="{97F14D0E-C665-6138-5461-1253D238F6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4" y="1784991"/>
              <a:ext cx="8377029" cy="922866"/>
            </a:xfrm>
            <a:prstGeom prst="rect">
              <a:avLst/>
            </a:prstGeom>
          </p:spPr>
        </p:pic>
        <p:sp>
          <p:nvSpPr>
            <p:cNvPr id="18" name="TextBox 17">
              <a:extLst>
                <a:ext uri="{FF2B5EF4-FFF2-40B4-BE49-F238E27FC236}">
                  <a16:creationId xmlns:a16="http://schemas.microsoft.com/office/drawing/2014/main" id="{C1035E02-1ABB-098B-021E-246BB3CFC223}"/>
                </a:ext>
              </a:extLst>
            </p:cNvPr>
            <p:cNvSpPr txBox="1"/>
            <p:nvPr/>
          </p:nvSpPr>
          <p:spPr>
            <a:xfrm>
              <a:off x="1219761" y="1915041"/>
              <a:ext cx="78691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Vì đi chơi dưới mưa nên bạn Nam bị sốt rất cao.</a:t>
              </a:r>
              <a:endParaRPr kumimoji="0" lang="vi-VN"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54414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ppt_x"/>
                                          </p:val>
                                        </p:tav>
                                        <p:tav tm="100000">
                                          <p:val>
                                            <p:strVal val="#ppt_x"/>
                                          </p:val>
                                        </p:tav>
                                      </p:tavLst>
                                    </p:anim>
                                    <p:anim calcmode="lin" valueType="num">
                                      <p:cBhvr additive="base">
                                        <p:cTn id="44" dur="75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984025B-8AD9-36AD-9111-CD37A256D4DE}"/>
              </a:ext>
            </a:extLst>
          </p:cNvPr>
          <p:cNvGrpSpPr/>
          <p:nvPr/>
        </p:nvGrpSpPr>
        <p:grpSpPr>
          <a:xfrm>
            <a:off x="819150" y="3375666"/>
            <a:ext cx="11229975" cy="922866"/>
            <a:chOff x="778744" y="1784991"/>
            <a:chExt cx="8377029" cy="922866"/>
          </a:xfrm>
        </p:grpSpPr>
        <p:pic>
          <p:nvPicPr>
            <p:cNvPr id="17" name="Picture 2">
              <a:extLst>
                <a:ext uri="{FF2B5EF4-FFF2-40B4-BE49-F238E27FC236}">
                  <a16:creationId xmlns:a16="http://schemas.microsoft.com/office/drawing/2014/main" id="{97F14D0E-C665-6138-5461-1253D238F6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8744" y="1784991"/>
              <a:ext cx="8377029" cy="922866"/>
            </a:xfrm>
            <a:prstGeom prst="rect">
              <a:avLst/>
            </a:prstGeom>
          </p:spPr>
        </p:pic>
        <p:sp>
          <p:nvSpPr>
            <p:cNvPr id="18" name="TextBox 17">
              <a:extLst>
                <a:ext uri="{FF2B5EF4-FFF2-40B4-BE49-F238E27FC236}">
                  <a16:creationId xmlns:a16="http://schemas.microsoft.com/office/drawing/2014/main" id="{C1035E02-1ABB-098B-021E-246BB3CFC223}"/>
                </a:ext>
              </a:extLst>
            </p:cNvPr>
            <p:cNvSpPr txBox="1"/>
            <p:nvPr/>
          </p:nvSpPr>
          <p:spPr>
            <a:xfrm>
              <a:off x="1219762" y="1915041"/>
              <a:ext cx="77654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Vì</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trời</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nắng</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không</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đội</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mũ</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nên</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Nam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bị</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ốm</a:t>
              </a:r>
              <a:r>
                <a:rPr kumimoji="0" lang="en-US" sz="3200" b="1" i="0" u="none" strike="noStrike" kern="1200" cap="none" spc="0" normalizeH="0" baseline="0" noProof="0" dirty="0">
                  <a:ln>
                    <a:noFill/>
                  </a:ln>
                  <a:solidFill>
                    <a:prstClr val="black"/>
                  </a:solidFill>
                  <a:effectLst/>
                  <a:uLnTx/>
                  <a:uFillTx/>
                  <a:latin typeface="Calibri (Body)"/>
                  <a:ea typeface="+mn-ea"/>
                  <a:cs typeface="+mn-cs"/>
                </a:rPr>
                <a:t>.</a:t>
              </a:r>
              <a:endParaRPr kumimoji="0" lang="vi-VN" sz="3200" b="1" i="1" u="none" strike="noStrike" kern="1200" cap="none" spc="0" normalizeH="0" baseline="0" noProof="0" dirty="0">
                <a:ln>
                  <a:noFill/>
                </a:ln>
                <a:solidFill>
                  <a:prstClr val="black"/>
                </a:solidFill>
                <a:effectLst/>
                <a:uLnTx/>
                <a:uFillTx/>
                <a:latin typeface="Calibri (Body)"/>
                <a:ea typeface="+mn-ea"/>
                <a:cs typeface="+mn-cs"/>
              </a:endParaRPr>
            </a:p>
          </p:txBody>
        </p:sp>
      </p:grpSp>
      <p:pic>
        <p:nvPicPr>
          <p:cNvPr id="7" name="Picture 6">
            <a:extLst>
              <a:ext uri="{FF2B5EF4-FFF2-40B4-BE49-F238E27FC236}">
                <a16:creationId xmlns:a16="http://schemas.microsoft.com/office/drawing/2014/main" id="{963E947E-ACF4-D837-3F52-C9CFD4C4883F}"/>
              </a:ext>
            </a:extLst>
          </p:cNvPr>
          <p:cNvPicPr>
            <a:picLocks noChangeAspect="1"/>
          </p:cNvPicPr>
          <p:nvPr/>
        </p:nvPicPr>
        <p:blipFill>
          <a:blip r:embed="rId5"/>
          <a:stretch>
            <a:fillRect/>
          </a:stretch>
        </p:blipFill>
        <p:spPr>
          <a:xfrm>
            <a:off x="5105400" y="1104899"/>
            <a:ext cx="2527788" cy="2143125"/>
          </a:xfrm>
          <a:prstGeom prst="rect">
            <a:avLst/>
          </a:prstGeom>
        </p:spPr>
      </p:pic>
    </p:spTree>
    <p:extLst>
      <p:ext uri="{BB962C8B-B14F-4D97-AF65-F5344CB8AC3E}">
        <p14:creationId xmlns:p14="http://schemas.microsoft.com/office/powerpoint/2010/main" val="1609703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984025B-8AD9-36AD-9111-CD37A256D4DE}"/>
              </a:ext>
            </a:extLst>
          </p:cNvPr>
          <p:cNvGrpSpPr/>
          <p:nvPr/>
        </p:nvGrpSpPr>
        <p:grpSpPr>
          <a:xfrm>
            <a:off x="819150" y="3375666"/>
            <a:ext cx="11229975" cy="922866"/>
            <a:chOff x="778744" y="1784991"/>
            <a:chExt cx="8377029" cy="922866"/>
          </a:xfrm>
        </p:grpSpPr>
        <p:pic>
          <p:nvPicPr>
            <p:cNvPr id="17" name="Picture 2">
              <a:extLst>
                <a:ext uri="{FF2B5EF4-FFF2-40B4-BE49-F238E27FC236}">
                  <a16:creationId xmlns:a16="http://schemas.microsoft.com/office/drawing/2014/main" id="{97F14D0E-C665-6138-5461-1253D238F6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8744" y="1784991"/>
              <a:ext cx="8377029" cy="922866"/>
            </a:xfrm>
            <a:prstGeom prst="rect">
              <a:avLst/>
            </a:prstGeom>
          </p:spPr>
        </p:pic>
        <p:sp>
          <p:nvSpPr>
            <p:cNvPr id="18" name="TextBox 17">
              <a:extLst>
                <a:ext uri="{FF2B5EF4-FFF2-40B4-BE49-F238E27FC236}">
                  <a16:creationId xmlns:a16="http://schemas.microsoft.com/office/drawing/2014/main" id="{C1035E02-1ABB-098B-021E-246BB3CFC223}"/>
                </a:ext>
              </a:extLst>
            </p:cNvPr>
            <p:cNvSpPr txBox="1"/>
            <p:nvPr/>
          </p:nvSpPr>
          <p:spPr>
            <a:xfrm>
              <a:off x="1219762" y="1915041"/>
              <a:ext cx="77654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mn-cs"/>
                </a:rPr>
                <a:t>Khi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chạy</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nhanh</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giờ</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thể</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dục</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An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bị</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ngã</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rất</a:t>
              </a:r>
              <a:r>
                <a:rPr kumimoji="0" lang="en-US" sz="3200" b="1" i="0" u="none" strike="noStrike" kern="1200" cap="none" spc="0" normalizeH="0" baseline="0" noProof="0" dirty="0">
                  <a:ln>
                    <a:noFill/>
                  </a:ln>
                  <a:solidFill>
                    <a:prstClr val="black"/>
                  </a:solidFill>
                  <a:effectLst/>
                  <a:uLnTx/>
                  <a:uFillTx/>
                  <a:latin typeface="Calibri (Body)"/>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Body)"/>
                  <a:ea typeface="+mn-ea"/>
                  <a:cs typeface="+mn-cs"/>
                </a:rPr>
                <a:t>đau</a:t>
              </a:r>
              <a:r>
                <a:rPr kumimoji="0" lang="en-US" sz="3200" b="1" i="0" u="none" strike="noStrike" kern="1200" cap="none" spc="0" normalizeH="0" baseline="0" noProof="0" dirty="0">
                  <a:ln>
                    <a:noFill/>
                  </a:ln>
                  <a:solidFill>
                    <a:prstClr val="black"/>
                  </a:solidFill>
                  <a:effectLst/>
                  <a:uLnTx/>
                  <a:uFillTx/>
                  <a:latin typeface="Calibri (Body)"/>
                  <a:ea typeface="+mn-ea"/>
                  <a:cs typeface="+mn-cs"/>
                </a:rPr>
                <a:t>.</a:t>
              </a:r>
              <a:endParaRPr kumimoji="0" lang="vi-VN" sz="3200" b="1" i="1" u="none" strike="noStrike" kern="1200" cap="none" spc="0" normalizeH="0" baseline="0" noProof="0" dirty="0">
                <a:ln>
                  <a:noFill/>
                </a:ln>
                <a:solidFill>
                  <a:prstClr val="black"/>
                </a:solidFill>
                <a:effectLst/>
                <a:uLnTx/>
                <a:uFillTx/>
                <a:latin typeface="Calibri (Body)"/>
                <a:ea typeface="+mn-ea"/>
                <a:cs typeface="+mn-cs"/>
              </a:endParaRPr>
            </a:p>
          </p:txBody>
        </p:sp>
      </p:grpSp>
      <p:pic>
        <p:nvPicPr>
          <p:cNvPr id="5" name="Picture 4">
            <a:extLst>
              <a:ext uri="{FF2B5EF4-FFF2-40B4-BE49-F238E27FC236}">
                <a16:creationId xmlns:a16="http://schemas.microsoft.com/office/drawing/2014/main" id="{6271E55C-1B11-5394-FB8C-B007F9A27F2E}"/>
              </a:ext>
            </a:extLst>
          </p:cNvPr>
          <p:cNvPicPr>
            <a:picLocks noChangeAspect="1"/>
          </p:cNvPicPr>
          <p:nvPr/>
        </p:nvPicPr>
        <p:blipFill>
          <a:blip r:embed="rId5"/>
          <a:stretch>
            <a:fillRect/>
          </a:stretch>
        </p:blipFill>
        <p:spPr>
          <a:xfrm>
            <a:off x="4852987" y="1085849"/>
            <a:ext cx="2690813" cy="2190939"/>
          </a:xfrm>
          <a:prstGeom prst="rect">
            <a:avLst/>
          </a:prstGeom>
        </p:spPr>
      </p:pic>
    </p:spTree>
    <p:extLst>
      <p:ext uri="{BB962C8B-B14F-4D97-AF65-F5344CB8AC3E}">
        <p14:creationId xmlns:p14="http://schemas.microsoft.com/office/powerpoint/2010/main" val="5686138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B6344"/>
      </a:accent1>
      <a:accent2>
        <a:srgbClr val="FFB19E"/>
      </a:accent2>
      <a:accent3>
        <a:srgbClr val="F7D79F"/>
      </a:accent3>
      <a:accent4>
        <a:srgbClr val="C2A256"/>
      </a:accent4>
      <a:accent5>
        <a:srgbClr val="637357"/>
      </a:accent5>
      <a:accent6>
        <a:srgbClr val="FFDEDE"/>
      </a:accent6>
      <a:hlink>
        <a:srgbClr val="4C63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409</Words>
  <Application>Microsoft Office PowerPoint</Application>
  <PresentationFormat>Màn hình rộng</PresentationFormat>
  <Paragraphs>54</Paragraphs>
  <Slides>14</Slides>
  <Notes>7</Notes>
  <HiddenSlides>0</HiddenSlides>
  <MMClips>1</MMClips>
  <ScaleCrop>false</ScaleCrop>
  <HeadingPairs>
    <vt:vector size="6" baseType="variant">
      <vt:variant>
        <vt:lpstr>Phông được Dùng</vt:lpstr>
      </vt:variant>
      <vt:variant>
        <vt:i4>6</vt:i4>
      </vt:variant>
      <vt:variant>
        <vt:lpstr>Chủ đề</vt:lpstr>
      </vt:variant>
      <vt:variant>
        <vt:i4>5</vt:i4>
      </vt:variant>
      <vt:variant>
        <vt:lpstr>Tiêu đề Bản chiếu</vt:lpstr>
      </vt:variant>
      <vt:variant>
        <vt:i4>14</vt:i4>
      </vt:variant>
    </vt:vector>
  </HeadingPairs>
  <TitlesOfParts>
    <vt:vector size="25" baseType="lpstr">
      <vt:lpstr>微软雅黑</vt:lpstr>
      <vt:lpstr>宋体</vt:lpstr>
      <vt:lpstr>Arial</vt:lpstr>
      <vt:lpstr>Calibri</vt:lpstr>
      <vt:lpstr>Calibri (Body)</vt:lpstr>
      <vt:lpstr>Cambria</vt:lpstr>
      <vt:lpstr>1_Office Theme</vt:lpstr>
      <vt:lpstr>Office Theme</vt:lpstr>
      <vt:lpstr>4_Office Theme</vt:lpstr>
      <vt:lpstr>Office 主题</vt:lpstr>
      <vt:lpstr>Simple Light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11</cp:lastModifiedBy>
  <cp:revision>52</cp:revision>
  <dcterms:created xsi:type="dcterms:W3CDTF">2023-08-06T06:48:02Z</dcterms:created>
  <dcterms:modified xsi:type="dcterms:W3CDTF">2025-10-21T16:21:18Z</dcterms:modified>
</cp:coreProperties>
</file>