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26"/>
  </p:notesMasterIdLst>
  <p:sldIdLst>
    <p:sldId id="257" r:id="rId3"/>
    <p:sldId id="290" r:id="rId4"/>
    <p:sldId id="260" r:id="rId5"/>
    <p:sldId id="274" r:id="rId6"/>
    <p:sldId id="275" r:id="rId7"/>
    <p:sldId id="276" r:id="rId8"/>
    <p:sldId id="291" r:id="rId9"/>
    <p:sldId id="288" r:id="rId10"/>
    <p:sldId id="292" r:id="rId11"/>
    <p:sldId id="293" r:id="rId12"/>
    <p:sldId id="294" r:id="rId13"/>
    <p:sldId id="295" r:id="rId14"/>
    <p:sldId id="296" r:id="rId15"/>
    <p:sldId id="297" r:id="rId16"/>
    <p:sldId id="298" r:id="rId17"/>
    <p:sldId id="299" r:id="rId18"/>
    <p:sldId id="445" r:id="rId19"/>
    <p:sldId id="446" r:id="rId20"/>
    <p:sldId id="447" r:id="rId21"/>
    <p:sldId id="448" r:id="rId22"/>
    <p:sldId id="451" r:id="rId23"/>
    <p:sldId id="450" r:id="rId24"/>
    <p:sldId id="44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105" autoAdjust="0"/>
  </p:normalViewPr>
  <p:slideViewPr>
    <p:cSldViewPr snapToGrid="0">
      <p:cViewPr varScale="1">
        <p:scale>
          <a:sx n="44" d="100"/>
          <a:sy n="44" d="100"/>
        </p:scale>
        <p:origin x="17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22</a:t>
            </a:fld>
            <a:endParaRPr lang="en-US"/>
          </a:p>
        </p:txBody>
      </p:sp>
    </p:spTree>
    <p:extLst>
      <p:ext uri="{BB962C8B-B14F-4D97-AF65-F5344CB8AC3E}">
        <p14:creationId xmlns:p14="http://schemas.microsoft.com/office/powerpoint/2010/main" val="3673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13265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2.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7E6F2BD5-660E-9971-A053-45C5B134E6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714" r:id="rId3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A3D33E0-B836-ED78-DBFE-6BE8A661B8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52.png"/><Relationship Id="rId12" Type="http://schemas.openxmlformats.org/officeDocument/2006/relationships/slide" Target="slide21.xml"/><Relationship Id="rId17" Type="http://schemas.openxmlformats.org/officeDocument/2006/relationships/image" Target="../media/image56.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36.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51.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6.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9.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3.png"/><Relationship Id="rId21" Type="http://schemas.openxmlformats.org/officeDocument/2006/relationships/slide" Target="slide5.xml"/><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109</TotalTime>
  <Words>631</Words>
  <Application>Microsoft Office PowerPoint</Application>
  <PresentationFormat>Widescreen</PresentationFormat>
  <Paragraphs>57</Paragraphs>
  <Slides>23</Slides>
  <Notes>12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等线</vt:lpstr>
      <vt:lpstr>微软雅黑</vt:lpstr>
      <vt:lpstr>#9Slide02 Noi dung dai</vt:lpstr>
      <vt:lpstr>#9Slide05 Angelline</vt:lpstr>
      <vt:lpstr>Anaheim</vt:lpstr>
      <vt:lpstr>Arial</vt:lpstr>
      <vt:lpstr>Calibri</vt:lpstr>
      <vt:lpstr>Cambria</vt:lpstr>
      <vt:lpstr>Georgia</vt:lpstr>
      <vt:lpstr>Nunito</vt:lpstr>
      <vt:lpstr>Ranchers</vt:lpstr>
      <vt:lpstr>Tahoma</vt:lpstr>
      <vt:lpstr>Times New Roman</vt:lpstr>
      <vt:lpstr>UTM Avo</vt:lpstr>
      <vt:lpstr>思源黑体 CN</vt:lpstr>
      <vt:lpstr>思源黑体 CN Bold</vt:lpstr>
      <vt:lpstr>Science Subject for Pre-K: Observe insect life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32</cp:revision>
  <dcterms:created xsi:type="dcterms:W3CDTF">2023-10-02T12:19:13Z</dcterms:created>
  <dcterms:modified xsi:type="dcterms:W3CDTF">2023-10-15T04:05:53Z</dcterms:modified>
  <cp:category>9Slide.vn</cp:category>
</cp:coreProperties>
</file>