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85" r:id="rId6"/>
    <p:sldId id="261" r:id="rId7"/>
    <p:sldId id="267" r:id="rId8"/>
    <p:sldId id="287" r:id="rId9"/>
    <p:sldId id="286" r:id="rId10"/>
    <p:sldId id="288" r:id="rId11"/>
    <p:sldId id="312" r:id="rId12"/>
    <p:sldId id="314" r:id="rId13"/>
    <p:sldId id="313" r:id="rId14"/>
    <p:sldId id="31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D83F9-173B-46F7-AB80-6643F07BD8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DC9D-09BF-4B8E-A14E-1DAB65A09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5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6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0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8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4BD23D-6C65-49B2-D7EA-B7FCBA9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9659" y="-272783"/>
            <a:ext cx="7218947" cy="411480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3CD6C37E-03E5-2B2E-7780-D68C8BAE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70758" y="2428568"/>
            <a:ext cx="4827719" cy="44294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A844EA5-F0B5-4CE4-05FD-08692C19B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7925" y="3004025"/>
            <a:ext cx="7323468" cy="385397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D5605D7C-C40F-5F14-4F5D-68246C719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520" y="5321665"/>
            <a:ext cx="1870728" cy="153633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7EDDC6-CAAC-E43E-E9E2-F7552B7A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82377" y="-1087869"/>
            <a:ext cx="7218947" cy="4114800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AD5F5178-5A8D-74D5-B3F3-9EBF312924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91995" y="807861"/>
            <a:ext cx="1700005" cy="144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79F43-E035-8F5D-2830-F8BEEEAEE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650" y="81457"/>
            <a:ext cx="4574560" cy="155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A61352-977E-C9A2-AD2A-39CBE6DCAB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7878" y="1528523"/>
            <a:ext cx="703539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1943100"/>
            <a:ext cx="6745047" cy="1638299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2: </a:t>
            </a:r>
            <a:r>
              <a:rPr lang="en-US" sz="4800" b="1" dirty="0" err="1">
                <a:solidFill>
                  <a:prstClr val="black"/>
                </a:solidFill>
              </a:rPr>
              <a:t>Vẽ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2821948" y="1239293"/>
            <a:ext cx="8531852" cy="1427707"/>
          </a:xfrm>
          <a:custGeom>
            <a:avLst/>
            <a:gdLst>
              <a:gd name="connsiteX0" fmla="*/ 0 w 7936930"/>
              <a:gd name="connsiteY0" fmla="*/ 332579 h 1995437"/>
              <a:gd name="connsiteX1" fmla="*/ 332579 w 7936930"/>
              <a:gd name="connsiteY1" fmla="*/ 0 h 1995437"/>
              <a:gd name="connsiteX2" fmla="*/ 7604351 w 7936930"/>
              <a:gd name="connsiteY2" fmla="*/ 0 h 1995437"/>
              <a:gd name="connsiteX3" fmla="*/ 7936930 w 7936930"/>
              <a:gd name="connsiteY3" fmla="*/ 332579 h 1995437"/>
              <a:gd name="connsiteX4" fmla="*/ 7936930 w 7936930"/>
              <a:gd name="connsiteY4" fmla="*/ 1662858 h 1995437"/>
              <a:gd name="connsiteX5" fmla="*/ 7604351 w 7936930"/>
              <a:gd name="connsiteY5" fmla="*/ 1995437 h 1995437"/>
              <a:gd name="connsiteX6" fmla="*/ 332579 w 7936930"/>
              <a:gd name="connsiteY6" fmla="*/ 1995437 h 1995437"/>
              <a:gd name="connsiteX7" fmla="*/ 0 w 7936930"/>
              <a:gd name="connsiteY7" fmla="*/ 1662858 h 1995437"/>
              <a:gd name="connsiteX8" fmla="*/ 0 w 7936930"/>
              <a:gd name="connsiteY8" fmla="*/ 332579 h 19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6930" h="1995437" fill="none" extrusionOk="0">
                <a:moveTo>
                  <a:pt x="0" y="332579"/>
                </a:moveTo>
                <a:cubicBezTo>
                  <a:pt x="-17277" y="155808"/>
                  <a:pt x="138666" y="-8026"/>
                  <a:pt x="332579" y="0"/>
                </a:cubicBezTo>
                <a:cubicBezTo>
                  <a:pt x="1985615" y="9508"/>
                  <a:pt x="5884208" y="-73424"/>
                  <a:pt x="7604351" y="0"/>
                </a:cubicBezTo>
                <a:cubicBezTo>
                  <a:pt x="7816374" y="2145"/>
                  <a:pt x="7920539" y="138749"/>
                  <a:pt x="7936930" y="332579"/>
                </a:cubicBezTo>
                <a:cubicBezTo>
                  <a:pt x="8021921" y="853757"/>
                  <a:pt x="8012887" y="1065494"/>
                  <a:pt x="7936930" y="1662858"/>
                </a:cubicBezTo>
                <a:cubicBezTo>
                  <a:pt x="7907820" y="1857860"/>
                  <a:pt x="7790978" y="2002468"/>
                  <a:pt x="7604351" y="1995437"/>
                </a:cubicBezTo>
                <a:cubicBezTo>
                  <a:pt x="6794689" y="1834724"/>
                  <a:pt x="3497498" y="2085399"/>
                  <a:pt x="332579" y="1995437"/>
                </a:cubicBezTo>
                <a:cubicBezTo>
                  <a:pt x="178515" y="2016961"/>
                  <a:pt x="-19653" y="1826921"/>
                  <a:pt x="0" y="1662858"/>
                </a:cubicBezTo>
                <a:cubicBezTo>
                  <a:pt x="-54936" y="1447930"/>
                  <a:pt x="92189" y="677955"/>
                  <a:pt x="0" y="332579"/>
                </a:cubicBezTo>
                <a:close/>
              </a:path>
              <a:path w="7936930" h="1995437" stroke="0" extrusionOk="0">
                <a:moveTo>
                  <a:pt x="0" y="332579"/>
                </a:moveTo>
                <a:cubicBezTo>
                  <a:pt x="-6748" y="157269"/>
                  <a:pt x="157274" y="-16854"/>
                  <a:pt x="332579" y="0"/>
                </a:cubicBezTo>
                <a:cubicBezTo>
                  <a:pt x="1477888" y="164815"/>
                  <a:pt x="4385997" y="-64802"/>
                  <a:pt x="7604351" y="0"/>
                </a:cubicBezTo>
                <a:cubicBezTo>
                  <a:pt x="7775088" y="-28671"/>
                  <a:pt x="7962028" y="141396"/>
                  <a:pt x="7936930" y="332579"/>
                </a:cubicBezTo>
                <a:cubicBezTo>
                  <a:pt x="7944249" y="674057"/>
                  <a:pt x="8002622" y="1060551"/>
                  <a:pt x="7936930" y="1662858"/>
                </a:cubicBezTo>
                <a:cubicBezTo>
                  <a:pt x="7920080" y="1850966"/>
                  <a:pt x="7810547" y="1995426"/>
                  <a:pt x="7604351" y="1995437"/>
                </a:cubicBezTo>
                <a:cubicBezTo>
                  <a:pt x="6622053" y="1847502"/>
                  <a:pt x="3868421" y="1969013"/>
                  <a:pt x="332579" y="1995437"/>
                </a:cubicBezTo>
                <a:cubicBezTo>
                  <a:pt x="149063" y="1989673"/>
                  <a:pt x="27529" y="1863206"/>
                  <a:pt x="0" y="1662858"/>
                </a:cubicBezTo>
                <a:cubicBezTo>
                  <a:pt x="-81619" y="1047296"/>
                  <a:pt x="49435" y="978451"/>
                  <a:pt x="0" y="33257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31852" h="1427707" fill="none" extrusionOk="0">
                        <a:moveTo>
                          <a:pt x="0" y="237955"/>
                        </a:moveTo>
                        <a:cubicBezTo>
                          <a:pt x="-21938" y="112823"/>
                          <a:pt x="123860" y="-25504"/>
                          <a:pt x="357507" y="0"/>
                        </a:cubicBezTo>
                        <a:cubicBezTo>
                          <a:pt x="3211163" y="9508"/>
                          <a:pt x="5560097" y="-73424"/>
                          <a:pt x="8174344" y="0"/>
                        </a:cubicBezTo>
                        <a:cubicBezTo>
                          <a:pt x="8419232" y="2818"/>
                          <a:pt x="8506340" y="94384"/>
                          <a:pt x="8531852" y="237955"/>
                        </a:cubicBezTo>
                        <a:cubicBezTo>
                          <a:pt x="8607173" y="598669"/>
                          <a:pt x="8614051" y="770221"/>
                          <a:pt x="8531852" y="1189751"/>
                        </a:cubicBezTo>
                        <a:cubicBezTo>
                          <a:pt x="8489437" y="1333599"/>
                          <a:pt x="8379681" y="1443994"/>
                          <a:pt x="8174344" y="1427707"/>
                        </a:cubicBezTo>
                        <a:cubicBezTo>
                          <a:pt x="7078038" y="1485652"/>
                          <a:pt x="3257280" y="1608853"/>
                          <a:pt x="357507" y="1427707"/>
                        </a:cubicBezTo>
                        <a:cubicBezTo>
                          <a:pt x="200748" y="1449542"/>
                          <a:pt x="-33860" y="1294427"/>
                          <a:pt x="0" y="1189751"/>
                        </a:cubicBezTo>
                        <a:cubicBezTo>
                          <a:pt x="-63864" y="1039733"/>
                          <a:pt x="88906" y="456858"/>
                          <a:pt x="0" y="237955"/>
                        </a:cubicBezTo>
                        <a:close/>
                      </a:path>
                      <a:path w="8531852" h="1427707" stroke="0" extrusionOk="0">
                        <a:moveTo>
                          <a:pt x="0" y="237955"/>
                        </a:moveTo>
                        <a:cubicBezTo>
                          <a:pt x="17768" y="118153"/>
                          <a:pt x="158167" y="6949"/>
                          <a:pt x="357507" y="0"/>
                        </a:cubicBezTo>
                        <a:cubicBezTo>
                          <a:pt x="1863913" y="183744"/>
                          <a:pt x="4827403" y="79153"/>
                          <a:pt x="8174344" y="0"/>
                        </a:cubicBezTo>
                        <a:cubicBezTo>
                          <a:pt x="8355706" y="-28189"/>
                          <a:pt x="8562987" y="92548"/>
                          <a:pt x="8531852" y="237955"/>
                        </a:cubicBezTo>
                        <a:cubicBezTo>
                          <a:pt x="8541718" y="474226"/>
                          <a:pt x="8569544" y="719439"/>
                          <a:pt x="8531852" y="1189751"/>
                        </a:cubicBezTo>
                        <a:cubicBezTo>
                          <a:pt x="8506501" y="1340528"/>
                          <a:pt x="8393985" y="1411488"/>
                          <a:pt x="8174344" y="1427707"/>
                        </a:cubicBezTo>
                        <a:cubicBezTo>
                          <a:pt x="6777656" y="1426895"/>
                          <a:pt x="4129373" y="1455125"/>
                          <a:pt x="357507" y="1427707"/>
                        </a:cubicBezTo>
                        <a:cubicBezTo>
                          <a:pt x="137928" y="1426952"/>
                          <a:pt x="31041" y="1357943"/>
                          <a:pt x="0" y="1189751"/>
                        </a:cubicBezTo>
                        <a:cubicBezTo>
                          <a:pt x="-68534" y="751045"/>
                          <a:pt x="53926" y="686411"/>
                          <a:pt x="0" y="237955"/>
                        </a:cubicBezTo>
                        <a:close/>
                      </a:path>
                      <a:path w="8531852" h="1427707" fill="none" stroke="0" extrusionOk="0">
                        <a:moveTo>
                          <a:pt x="0" y="237955"/>
                        </a:moveTo>
                        <a:cubicBezTo>
                          <a:pt x="-31069" y="126974"/>
                          <a:pt x="152601" y="-12873"/>
                          <a:pt x="357507" y="0"/>
                        </a:cubicBezTo>
                        <a:cubicBezTo>
                          <a:pt x="1297431" y="164815"/>
                          <a:pt x="4543742" y="-64802"/>
                          <a:pt x="8174344" y="0"/>
                        </a:cubicBezTo>
                        <a:cubicBezTo>
                          <a:pt x="8392216" y="-20716"/>
                          <a:pt x="8521225" y="97181"/>
                          <a:pt x="8531852" y="237955"/>
                        </a:cubicBezTo>
                        <a:cubicBezTo>
                          <a:pt x="8629352" y="596174"/>
                          <a:pt x="8637662" y="771507"/>
                          <a:pt x="8531852" y="1189751"/>
                        </a:cubicBezTo>
                        <a:cubicBezTo>
                          <a:pt x="8473801" y="1336307"/>
                          <a:pt x="8384255" y="1432732"/>
                          <a:pt x="8174344" y="1427707"/>
                        </a:cubicBezTo>
                        <a:cubicBezTo>
                          <a:pt x="7784159" y="1491111"/>
                          <a:pt x="3656800" y="1504334"/>
                          <a:pt x="357507" y="1427707"/>
                        </a:cubicBezTo>
                        <a:cubicBezTo>
                          <a:pt x="191960" y="1440801"/>
                          <a:pt x="-6282" y="1316125"/>
                          <a:pt x="0" y="1189751"/>
                        </a:cubicBezTo>
                        <a:cubicBezTo>
                          <a:pt x="-28861" y="1039127"/>
                          <a:pt x="108708" y="484761"/>
                          <a:pt x="0" y="2379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3031287" y="1455098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ẽ tranh về các chủ đề đã học.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53987-064C-BFBF-7D84-D75A14C5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677216"/>
            <a:ext cx="4819190" cy="3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4650748" y="620168"/>
            <a:ext cx="2416802" cy="760957"/>
          </a:xfrm>
          <a:custGeom>
            <a:avLst/>
            <a:gdLst>
              <a:gd name="connsiteX0" fmla="*/ 0 w 7936930"/>
              <a:gd name="connsiteY0" fmla="*/ 332579 h 1995437"/>
              <a:gd name="connsiteX1" fmla="*/ 332579 w 7936930"/>
              <a:gd name="connsiteY1" fmla="*/ 0 h 1995437"/>
              <a:gd name="connsiteX2" fmla="*/ 7604351 w 7936930"/>
              <a:gd name="connsiteY2" fmla="*/ 0 h 1995437"/>
              <a:gd name="connsiteX3" fmla="*/ 7936930 w 7936930"/>
              <a:gd name="connsiteY3" fmla="*/ 332579 h 1995437"/>
              <a:gd name="connsiteX4" fmla="*/ 7936930 w 7936930"/>
              <a:gd name="connsiteY4" fmla="*/ 1662858 h 1995437"/>
              <a:gd name="connsiteX5" fmla="*/ 7604351 w 7936930"/>
              <a:gd name="connsiteY5" fmla="*/ 1995437 h 1995437"/>
              <a:gd name="connsiteX6" fmla="*/ 332579 w 7936930"/>
              <a:gd name="connsiteY6" fmla="*/ 1995437 h 1995437"/>
              <a:gd name="connsiteX7" fmla="*/ 0 w 7936930"/>
              <a:gd name="connsiteY7" fmla="*/ 1662858 h 1995437"/>
              <a:gd name="connsiteX8" fmla="*/ 0 w 7936930"/>
              <a:gd name="connsiteY8" fmla="*/ 332579 h 19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6930" h="1995437" fill="none" extrusionOk="0">
                <a:moveTo>
                  <a:pt x="0" y="332579"/>
                </a:moveTo>
                <a:cubicBezTo>
                  <a:pt x="-17277" y="155808"/>
                  <a:pt x="138666" y="-8026"/>
                  <a:pt x="332579" y="0"/>
                </a:cubicBezTo>
                <a:cubicBezTo>
                  <a:pt x="1985615" y="9508"/>
                  <a:pt x="5884208" y="-73424"/>
                  <a:pt x="7604351" y="0"/>
                </a:cubicBezTo>
                <a:cubicBezTo>
                  <a:pt x="7816374" y="2145"/>
                  <a:pt x="7920539" y="138749"/>
                  <a:pt x="7936930" y="332579"/>
                </a:cubicBezTo>
                <a:cubicBezTo>
                  <a:pt x="8021921" y="853757"/>
                  <a:pt x="8012887" y="1065494"/>
                  <a:pt x="7936930" y="1662858"/>
                </a:cubicBezTo>
                <a:cubicBezTo>
                  <a:pt x="7907820" y="1857860"/>
                  <a:pt x="7790978" y="2002468"/>
                  <a:pt x="7604351" y="1995437"/>
                </a:cubicBezTo>
                <a:cubicBezTo>
                  <a:pt x="6794689" y="1834724"/>
                  <a:pt x="3497498" y="2085399"/>
                  <a:pt x="332579" y="1995437"/>
                </a:cubicBezTo>
                <a:cubicBezTo>
                  <a:pt x="178515" y="2016961"/>
                  <a:pt x="-19653" y="1826921"/>
                  <a:pt x="0" y="1662858"/>
                </a:cubicBezTo>
                <a:cubicBezTo>
                  <a:pt x="-54936" y="1447930"/>
                  <a:pt x="92189" y="677955"/>
                  <a:pt x="0" y="332579"/>
                </a:cubicBezTo>
                <a:close/>
              </a:path>
              <a:path w="7936930" h="1995437" stroke="0" extrusionOk="0">
                <a:moveTo>
                  <a:pt x="0" y="332579"/>
                </a:moveTo>
                <a:cubicBezTo>
                  <a:pt x="-6748" y="157269"/>
                  <a:pt x="157274" y="-16854"/>
                  <a:pt x="332579" y="0"/>
                </a:cubicBezTo>
                <a:cubicBezTo>
                  <a:pt x="1477888" y="164815"/>
                  <a:pt x="4385997" y="-64802"/>
                  <a:pt x="7604351" y="0"/>
                </a:cubicBezTo>
                <a:cubicBezTo>
                  <a:pt x="7775088" y="-28671"/>
                  <a:pt x="7962028" y="141396"/>
                  <a:pt x="7936930" y="332579"/>
                </a:cubicBezTo>
                <a:cubicBezTo>
                  <a:pt x="7944249" y="674057"/>
                  <a:pt x="8002622" y="1060551"/>
                  <a:pt x="7936930" y="1662858"/>
                </a:cubicBezTo>
                <a:cubicBezTo>
                  <a:pt x="7920080" y="1850966"/>
                  <a:pt x="7810547" y="1995426"/>
                  <a:pt x="7604351" y="1995437"/>
                </a:cubicBezTo>
                <a:cubicBezTo>
                  <a:pt x="6622053" y="1847502"/>
                  <a:pt x="3868421" y="1969013"/>
                  <a:pt x="332579" y="1995437"/>
                </a:cubicBezTo>
                <a:cubicBezTo>
                  <a:pt x="149063" y="1989673"/>
                  <a:pt x="27529" y="1863206"/>
                  <a:pt x="0" y="1662858"/>
                </a:cubicBezTo>
                <a:cubicBezTo>
                  <a:pt x="-81619" y="1047296"/>
                  <a:pt x="49435" y="978451"/>
                  <a:pt x="0" y="33257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6802" h="760957" fill="none" extrusionOk="0">
                        <a:moveTo>
                          <a:pt x="0" y="126828"/>
                        </a:moveTo>
                        <a:cubicBezTo>
                          <a:pt x="-8977" y="60903"/>
                          <a:pt x="35968" y="-7966"/>
                          <a:pt x="101270" y="0"/>
                        </a:cubicBezTo>
                        <a:cubicBezTo>
                          <a:pt x="547747" y="-28243"/>
                          <a:pt x="1784704" y="-30591"/>
                          <a:pt x="2315531" y="0"/>
                        </a:cubicBezTo>
                        <a:cubicBezTo>
                          <a:pt x="2390489" y="1604"/>
                          <a:pt x="2403668" y="47868"/>
                          <a:pt x="2416802" y="126828"/>
                        </a:cubicBezTo>
                        <a:cubicBezTo>
                          <a:pt x="2433811" y="318842"/>
                          <a:pt x="2440574" y="415569"/>
                          <a:pt x="2416802" y="634128"/>
                        </a:cubicBezTo>
                        <a:cubicBezTo>
                          <a:pt x="2402614" y="710563"/>
                          <a:pt x="2373360" y="766024"/>
                          <a:pt x="2315531" y="760957"/>
                        </a:cubicBezTo>
                        <a:cubicBezTo>
                          <a:pt x="1972413" y="773582"/>
                          <a:pt x="877634" y="838815"/>
                          <a:pt x="101270" y="760957"/>
                        </a:cubicBezTo>
                        <a:cubicBezTo>
                          <a:pt x="61887" y="774638"/>
                          <a:pt x="-6805" y="695874"/>
                          <a:pt x="0" y="634128"/>
                        </a:cubicBezTo>
                        <a:cubicBezTo>
                          <a:pt x="-21965" y="556259"/>
                          <a:pt x="26621" y="254524"/>
                          <a:pt x="0" y="126828"/>
                        </a:cubicBezTo>
                        <a:close/>
                      </a:path>
                      <a:path w="2416802" h="760957" stroke="0" extrusionOk="0">
                        <a:moveTo>
                          <a:pt x="0" y="126828"/>
                        </a:moveTo>
                        <a:cubicBezTo>
                          <a:pt x="5537" y="61682"/>
                          <a:pt x="44178" y="47"/>
                          <a:pt x="101270" y="0"/>
                        </a:cubicBezTo>
                        <a:cubicBezTo>
                          <a:pt x="564193" y="90155"/>
                          <a:pt x="1399750" y="46833"/>
                          <a:pt x="2315531" y="0"/>
                        </a:cubicBezTo>
                        <a:cubicBezTo>
                          <a:pt x="2366597" y="-14195"/>
                          <a:pt x="2426516" y="49624"/>
                          <a:pt x="2416802" y="126828"/>
                        </a:cubicBezTo>
                        <a:cubicBezTo>
                          <a:pt x="2424888" y="233452"/>
                          <a:pt x="2419170" y="383352"/>
                          <a:pt x="2416802" y="634128"/>
                        </a:cubicBezTo>
                        <a:cubicBezTo>
                          <a:pt x="2408286" y="713435"/>
                          <a:pt x="2377360" y="753224"/>
                          <a:pt x="2315531" y="760957"/>
                        </a:cubicBezTo>
                        <a:cubicBezTo>
                          <a:pt x="1894053" y="742260"/>
                          <a:pt x="1129525" y="828185"/>
                          <a:pt x="101270" y="760957"/>
                        </a:cubicBezTo>
                        <a:cubicBezTo>
                          <a:pt x="42442" y="759203"/>
                          <a:pt x="8505" y="712643"/>
                          <a:pt x="0" y="634128"/>
                        </a:cubicBezTo>
                        <a:cubicBezTo>
                          <a:pt x="-23331" y="399520"/>
                          <a:pt x="15145" y="371518"/>
                          <a:pt x="0" y="126828"/>
                        </a:cubicBezTo>
                        <a:close/>
                      </a:path>
                      <a:path w="2416802" h="760957" fill="none" stroke="0" extrusionOk="0">
                        <a:moveTo>
                          <a:pt x="0" y="126828"/>
                        </a:moveTo>
                        <a:cubicBezTo>
                          <a:pt x="-6292" y="60696"/>
                          <a:pt x="43407" y="-5445"/>
                          <a:pt x="101270" y="0"/>
                        </a:cubicBezTo>
                        <a:cubicBezTo>
                          <a:pt x="622534" y="95639"/>
                          <a:pt x="1733670" y="-96345"/>
                          <a:pt x="2315531" y="0"/>
                        </a:cubicBezTo>
                        <a:cubicBezTo>
                          <a:pt x="2375301" y="-9798"/>
                          <a:pt x="2421610" y="49980"/>
                          <a:pt x="2416802" y="126828"/>
                        </a:cubicBezTo>
                        <a:cubicBezTo>
                          <a:pt x="2446352" y="316800"/>
                          <a:pt x="2445864" y="408574"/>
                          <a:pt x="2416802" y="634128"/>
                        </a:cubicBezTo>
                        <a:cubicBezTo>
                          <a:pt x="2397184" y="711319"/>
                          <a:pt x="2381939" y="763633"/>
                          <a:pt x="2315531" y="760957"/>
                        </a:cubicBezTo>
                        <a:cubicBezTo>
                          <a:pt x="2206105" y="750611"/>
                          <a:pt x="936250" y="810609"/>
                          <a:pt x="101270" y="760957"/>
                        </a:cubicBezTo>
                        <a:cubicBezTo>
                          <a:pt x="54618" y="759877"/>
                          <a:pt x="2088" y="701581"/>
                          <a:pt x="0" y="634128"/>
                        </a:cubicBezTo>
                        <a:cubicBezTo>
                          <a:pt x="8274" y="554777"/>
                          <a:pt x="43377" y="258049"/>
                          <a:pt x="0" y="1268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1828800" y="569273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56301-5041-4EA6-B7AD-387AE858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2189321"/>
            <a:ext cx="3743008" cy="333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B6116-0E3F-1A14-8951-B3264C50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79" y="2228850"/>
            <a:ext cx="4004945" cy="33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0100CB57-151F-977B-2F69-1D9E471CEB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80708" y="2743200"/>
            <a:ext cx="6843742" cy="4114800"/>
          </a:xfrm>
          <a:prstGeom prst="rect">
            <a:avLst/>
          </a:prstGeom>
        </p:spPr>
      </p:pic>
      <p:pic>
        <p:nvPicPr>
          <p:cNvPr id="2" name="Picture 27">
            <a:extLst>
              <a:ext uri="{FF2B5EF4-FFF2-40B4-BE49-F238E27FC236}">
                <a16:creationId xmlns:a16="http://schemas.microsoft.com/office/drawing/2014/main" id="{469E7AC0-A53D-3CAA-F7A8-7BCF2E133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1057" y="-698091"/>
            <a:ext cx="5683044" cy="3913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33E54-B2F4-2542-8253-0AE4B1E7A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145" y="968802"/>
            <a:ext cx="410906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7A614E37-73A9-DB0E-26EC-41FCECF3183D}"/>
              </a:ext>
            </a:extLst>
          </p:cNvPr>
          <p:cNvGrpSpPr/>
          <p:nvPr/>
        </p:nvGrpSpPr>
        <p:grpSpPr>
          <a:xfrm>
            <a:off x="855407" y="137652"/>
            <a:ext cx="7502012" cy="4286864"/>
            <a:chOff x="2622645" y="3248015"/>
            <a:chExt cx="5030339" cy="1788831"/>
          </a:xfrm>
          <a:solidFill>
            <a:sysClr val="window" lastClr="FFFFFF"/>
          </a:solidFill>
        </p:grpSpPr>
        <p:sp>
          <p:nvSpPr>
            <p:cNvPr id="6" name="圆角矩形 38">
              <a:extLst>
                <a:ext uri="{FF2B5EF4-FFF2-40B4-BE49-F238E27FC236}">
                  <a16:creationId xmlns:a16="http://schemas.microsoft.com/office/drawing/2014/main" id="{81EC6DF3-A96D-361C-C333-5EF5DB65FCCC}"/>
                </a:ext>
              </a:extLst>
            </p:cNvPr>
            <p:cNvSpPr/>
            <p:nvPr/>
          </p:nvSpPr>
          <p:spPr>
            <a:xfrm>
              <a:off x="2622645" y="3248015"/>
              <a:ext cx="5030339" cy="1788831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38">
              <a:extLst>
                <a:ext uri="{FF2B5EF4-FFF2-40B4-BE49-F238E27FC236}">
                  <a16:creationId xmlns:a16="http://schemas.microsoft.com/office/drawing/2014/main" id="{61C30F5B-A7A2-6E10-712A-7EC76A8D6350}"/>
                </a:ext>
              </a:extLst>
            </p:cNvPr>
            <p:cNvSpPr/>
            <p:nvPr/>
          </p:nvSpPr>
          <p:spPr>
            <a:xfrm>
              <a:off x="2874239" y="3311856"/>
              <a:ext cx="4594680" cy="1633907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38">
              <a:extLst>
                <a:ext uri="{FF2B5EF4-FFF2-40B4-BE49-F238E27FC236}">
                  <a16:creationId xmlns:a16="http://schemas.microsoft.com/office/drawing/2014/main" id="{27F160CD-15B7-6611-C814-EE85C2BCB5C9}"/>
                </a:ext>
              </a:extLst>
            </p:cNvPr>
            <p:cNvSpPr/>
            <p:nvPr/>
          </p:nvSpPr>
          <p:spPr>
            <a:xfrm>
              <a:off x="3130372" y="3371018"/>
              <a:ext cx="4338547" cy="1542824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20">
            <a:extLst>
              <a:ext uri="{FF2B5EF4-FFF2-40B4-BE49-F238E27FC236}">
                <a16:creationId xmlns:a16="http://schemas.microsoft.com/office/drawing/2014/main" id="{BED6D041-2C46-F9B3-A7D8-639EF8C2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2845" y="2137550"/>
            <a:ext cx="8138706" cy="4720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2E46F-3B7D-E2FD-1E0F-6E0C92F3B50B}"/>
              </a:ext>
            </a:extLst>
          </p:cNvPr>
          <p:cNvSpPr txBox="1"/>
          <p:nvPr/>
        </p:nvSpPr>
        <p:spPr>
          <a:xfrm>
            <a:off x="1425676" y="801891"/>
            <a:ext cx="813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17015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F18878C-96C3-DAD3-A954-019A931E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57" y="2251587"/>
            <a:ext cx="6245984" cy="460641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94E4B-86BB-F860-214B-3F080132699B}"/>
              </a:ext>
            </a:extLst>
          </p:cNvPr>
          <p:cNvSpPr/>
          <p:nvPr/>
        </p:nvSpPr>
        <p:spPr>
          <a:xfrm>
            <a:off x="6548285" y="412956"/>
            <a:ext cx="5043948" cy="2111170"/>
          </a:xfrm>
          <a:prstGeom prst="wedgeRoundRectCallout">
            <a:avLst>
              <a:gd name="adj1" fmla="val -54166"/>
              <a:gd name="adj2" fmla="val 93062"/>
              <a:gd name="adj3" fmla="val 16667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các chủ đề mà em đã được học trong học kỳ 2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E05B0560-8EF2-AA57-65A1-CAA01F13E5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8685" y="3362325"/>
            <a:ext cx="4751365" cy="2812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30F5C-48F8-7804-ACF7-8F58DE9D7332}"/>
              </a:ext>
            </a:extLst>
          </p:cNvPr>
          <p:cNvSpPr txBox="1"/>
          <p:nvPr/>
        </p:nvSpPr>
        <p:spPr>
          <a:xfrm>
            <a:off x="7143750" y="3876406"/>
            <a:ext cx="4552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NẤM,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CON NGƯỜI VÀ SỨC KHOẺ, SINH VẬT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F18878C-96C3-DAD3-A954-019A931E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7" y="2251587"/>
            <a:ext cx="6245984" cy="460641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94E4B-86BB-F860-214B-3F080132699B}"/>
              </a:ext>
            </a:extLst>
          </p:cNvPr>
          <p:cNvSpPr/>
          <p:nvPr/>
        </p:nvSpPr>
        <p:spPr>
          <a:xfrm>
            <a:off x="6548285" y="412956"/>
            <a:ext cx="5462740" cy="3644694"/>
          </a:xfrm>
          <a:prstGeom prst="wedgeRoundRectCallout">
            <a:avLst>
              <a:gd name="adj1" fmla="val -60209"/>
              <a:gd name="adj2" fmla="val 8388"/>
              <a:gd name="adj3" fmla="val 16667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các chủ đề đã học, em thích nhất nội dung của chủ đề nào? Hãy chia sẻ nội dung em thích?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7A614E37-73A9-DB0E-26EC-41FCECF3183D}"/>
              </a:ext>
            </a:extLst>
          </p:cNvPr>
          <p:cNvGrpSpPr/>
          <p:nvPr/>
        </p:nvGrpSpPr>
        <p:grpSpPr>
          <a:xfrm>
            <a:off x="1002891" y="210911"/>
            <a:ext cx="7502012" cy="4286864"/>
            <a:chOff x="2622645" y="3248015"/>
            <a:chExt cx="5030339" cy="1788831"/>
          </a:xfrm>
          <a:solidFill>
            <a:sysClr val="window" lastClr="FFFFFF"/>
          </a:solidFill>
        </p:grpSpPr>
        <p:sp>
          <p:nvSpPr>
            <p:cNvPr id="6" name="圆角矩形 38">
              <a:extLst>
                <a:ext uri="{FF2B5EF4-FFF2-40B4-BE49-F238E27FC236}">
                  <a16:creationId xmlns:a16="http://schemas.microsoft.com/office/drawing/2014/main" id="{81EC6DF3-A96D-361C-C333-5EF5DB65FCCC}"/>
                </a:ext>
              </a:extLst>
            </p:cNvPr>
            <p:cNvSpPr/>
            <p:nvPr/>
          </p:nvSpPr>
          <p:spPr>
            <a:xfrm>
              <a:off x="2622645" y="3248015"/>
              <a:ext cx="5030339" cy="1788831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38">
              <a:extLst>
                <a:ext uri="{FF2B5EF4-FFF2-40B4-BE49-F238E27FC236}">
                  <a16:creationId xmlns:a16="http://schemas.microsoft.com/office/drawing/2014/main" id="{61C30F5B-A7A2-6E10-712A-7EC76A8D6350}"/>
                </a:ext>
              </a:extLst>
            </p:cNvPr>
            <p:cNvSpPr/>
            <p:nvPr/>
          </p:nvSpPr>
          <p:spPr>
            <a:xfrm>
              <a:off x="2874239" y="3311856"/>
              <a:ext cx="4594680" cy="1633907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38">
              <a:extLst>
                <a:ext uri="{FF2B5EF4-FFF2-40B4-BE49-F238E27FC236}">
                  <a16:creationId xmlns:a16="http://schemas.microsoft.com/office/drawing/2014/main" id="{27F160CD-15B7-6611-C814-EE85C2BCB5C9}"/>
                </a:ext>
              </a:extLst>
            </p:cNvPr>
            <p:cNvSpPr/>
            <p:nvPr/>
          </p:nvSpPr>
          <p:spPr>
            <a:xfrm>
              <a:off x="3130372" y="3371018"/>
              <a:ext cx="4338547" cy="1542824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20">
            <a:extLst>
              <a:ext uri="{FF2B5EF4-FFF2-40B4-BE49-F238E27FC236}">
                <a16:creationId xmlns:a16="http://schemas.microsoft.com/office/drawing/2014/main" id="{BED6D041-2C46-F9B3-A7D8-639EF8C2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2845" y="2137550"/>
            <a:ext cx="8138706" cy="4720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4BEBB2-6BAA-EED4-E846-54C4FFB4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66" y="594226"/>
            <a:ext cx="89253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8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724926"/>
            <a:ext cx="6745047" cy="2856473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1: </a:t>
            </a:r>
            <a:r>
              <a:rPr lang="en-US" sz="4800" b="1" dirty="0" err="1">
                <a:solidFill>
                  <a:prstClr val="black"/>
                </a:solidFill>
              </a:rPr>
              <a:t>Ôn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kiến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thức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của</a:t>
            </a:r>
            <a:r>
              <a:rPr lang="en-US" sz="4800" b="1" dirty="0">
                <a:solidFill>
                  <a:prstClr val="black"/>
                </a:solidFill>
              </a:rPr>
              <a:t> 3 </a:t>
            </a:r>
            <a:r>
              <a:rPr lang="en-US" sz="4800" b="1" dirty="0" err="1">
                <a:solidFill>
                  <a:prstClr val="black"/>
                </a:solidFill>
              </a:rPr>
              <a:t>chủ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772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6"/>
            <a:ext cx="10515600" cy="803314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43493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4: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900"/>
            <a:ext cx="10382249" cy="4152900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152900" fill="none" extrusionOk="0">
                        <a:moveTo>
                          <a:pt x="0" y="692164"/>
                        </a:moveTo>
                        <a:cubicBezTo>
                          <a:pt x="9011" y="164550"/>
                          <a:pt x="545695" y="-57410"/>
                          <a:pt x="1213292" y="0"/>
                        </a:cubicBezTo>
                        <a:cubicBezTo>
                          <a:pt x="5079282" y="-19710"/>
                          <a:pt x="6942370" y="-42307"/>
                          <a:pt x="9168956" y="0"/>
                        </a:cubicBezTo>
                        <a:cubicBezTo>
                          <a:pt x="9809751" y="43045"/>
                          <a:pt x="10438727" y="377319"/>
                          <a:pt x="10382249" y="692164"/>
                        </a:cubicBezTo>
                        <a:cubicBezTo>
                          <a:pt x="10304854" y="1418535"/>
                          <a:pt x="10474145" y="2936828"/>
                          <a:pt x="10382249" y="3460735"/>
                        </a:cubicBezTo>
                        <a:cubicBezTo>
                          <a:pt x="10369182" y="3923008"/>
                          <a:pt x="9989241" y="4168865"/>
                          <a:pt x="9168956" y="4152900"/>
                        </a:cubicBezTo>
                        <a:cubicBezTo>
                          <a:pt x="5579111" y="4051720"/>
                          <a:pt x="4888326" y="4154661"/>
                          <a:pt x="1213292" y="4152900"/>
                        </a:cubicBezTo>
                        <a:cubicBezTo>
                          <a:pt x="391646" y="4080941"/>
                          <a:pt x="-85216" y="3804906"/>
                          <a:pt x="0" y="3460735"/>
                        </a:cubicBezTo>
                        <a:cubicBezTo>
                          <a:pt x="210780" y="2237496"/>
                          <a:pt x="-169383" y="1604211"/>
                          <a:pt x="0" y="692164"/>
                        </a:cubicBezTo>
                        <a:close/>
                      </a:path>
                      <a:path w="10382249" h="4152900" stroke="0" extrusionOk="0">
                        <a:moveTo>
                          <a:pt x="0" y="692164"/>
                        </a:moveTo>
                        <a:cubicBezTo>
                          <a:pt x="-74599" y="282422"/>
                          <a:pt x="492557" y="-7816"/>
                          <a:pt x="1213292" y="0"/>
                        </a:cubicBezTo>
                        <a:cubicBezTo>
                          <a:pt x="2260818" y="346861"/>
                          <a:pt x="6962332" y="246600"/>
                          <a:pt x="9168956" y="0"/>
                        </a:cubicBezTo>
                        <a:cubicBezTo>
                          <a:pt x="9762331" y="-10543"/>
                          <a:pt x="10295790" y="331229"/>
                          <a:pt x="10382249" y="692164"/>
                        </a:cubicBezTo>
                        <a:cubicBezTo>
                          <a:pt x="10632874" y="1767579"/>
                          <a:pt x="10449438" y="2992880"/>
                          <a:pt x="10382249" y="3460735"/>
                        </a:cubicBezTo>
                        <a:cubicBezTo>
                          <a:pt x="10467514" y="3886653"/>
                          <a:pt x="9885848" y="4001186"/>
                          <a:pt x="9168956" y="4152900"/>
                        </a:cubicBezTo>
                        <a:cubicBezTo>
                          <a:pt x="7856835" y="3931125"/>
                          <a:pt x="5251916" y="4024829"/>
                          <a:pt x="1213292" y="4152900"/>
                        </a:cubicBezTo>
                        <a:cubicBezTo>
                          <a:pt x="492079" y="4201319"/>
                          <a:pt x="-51492" y="3825475"/>
                          <a:pt x="0" y="3460735"/>
                        </a:cubicBezTo>
                        <a:cubicBezTo>
                          <a:pt x="6057" y="2425920"/>
                          <a:pt x="-63717" y="1824781"/>
                          <a:pt x="0" y="692164"/>
                        </a:cubicBezTo>
                        <a:close/>
                      </a:path>
                      <a:path w="10382249" h="4152900" fill="none" stroke="0" extrusionOk="0">
                        <a:moveTo>
                          <a:pt x="0" y="692164"/>
                        </a:moveTo>
                        <a:cubicBezTo>
                          <a:pt x="29557" y="183253"/>
                          <a:pt x="652812" y="-17935"/>
                          <a:pt x="1213292" y="0"/>
                        </a:cubicBezTo>
                        <a:cubicBezTo>
                          <a:pt x="5241861" y="116888"/>
                          <a:pt x="6747916" y="52904"/>
                          <a:pt x="9168956" y="0"/>
                        </a:cubicBezTo>
                        <a:cubicBezTo>
                          <a:pt x="9785888" y="23291"/>
                          <a:pt x="10388277" y="315129"/>
                          <a:pt x="10382249" y="692164"/>
                        </a:cubicBezTo>
                        <a:cubicBezTo>
                          <a:pt x="10349898" y="1458485"/>
                          <a:pt x="10476279" y="2929843"/>
                          <a:pt x="10382249" y="3460735"/>
                        </a:cubicBezTo>
                        <a:cubicBezTo>
                          <a:pt x="10402558" y="3847916"/>
                          <a:pt x="9895270" y="4136795"/>
                          <a:pt x="9168956" y="4152900"/>
                        </a:cubicBezTo>
                        <a:cubicBezTo>
                          <a:pt x="5499522" y="4019367"/>
                          <a:pt x="4958138" y="4189627"/>
                          <a:pt x="1213292" y="4152900"/>
                        </a:cubicBezTo>
                        <a:cubicBezTo>
                          <a:pt x="365069" y="4084201"/>
                          <a:pt x="-100689" y="3764112"/>
                          <a:pt x="0" y="3460735"/>
                        </a:cubicBezTo>
                        <a:cubicBezTo>
                          <a:pt x="226547" y="2182876"/>
                          <a:pt x="-126289" y="1420768"/>
                          <a:pt x="0" y="6921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đặc điểm, một số bộ phận của nấm?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có vai trò và tác hại gì đối với đời sống con người?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mốc gây những tác hại gì đến thực phẩm và sức khỏe của con người?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4: </a:t>
            </a:r>
            <a:r>
              <a:rPr lang="en-US" sz="3600" dirty="0" err="1">
                <a:solidFill>
                  <a:srgbClr val="002060"/>
                </a:solidFill>
              </a:rPr>
              <a:t>Nêu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bảo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hợp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tránh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nấm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mốc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thực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phẩm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cuộc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sống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2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1763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320636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2, 5: Thảo luận nội dung về chủ đề Con người và sức khỏe.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1295400" y="1866900"/>
            <a:ext cx="9829800" cy="4419600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9800" h="4419600" fill="none" extrusionOk="0">
                        <a:moveTo>
                          <a:pt x="0" y="736615"/>
                        </a:moveTo>
                        <a:cubicBezTo>
                          <a:pt x="8823" y="183852"/>
                          <a:pt x="518225" y="-103948"/>
                          <a:pt x="1148732" y="0"/>
                        </a:cubicBezTo>
                        <a:cubicBezTo>
                          <a:pt x="4778559" y="-43823"/>
                          <a:pt x="6584076" y="-37808"/>
                          <a:pt x="8681067" y="0"/>
                        </a:cubicBezTo>
                        <a:cubicBezTo>
                          <a:pt x="9292191" y="34333"/>
                          <a:pt x="9877085" y="387711"/>
                          <a:pt x="9829800" y="736615"/>
                        </a:cubicBezTo>
                        <a:cubicBezTo>
                          <a:pt x="9767343" y="1505276"/>
                          <a:pt x="9920437" y="3158350"/>
                          <a:pt x="9829800" y="3682984"/>
                        </a:cubicBezTo>
                        <a:cubicBezTo>
                          <a:pt x="9816983" y="4169691"/>
                          <a:pt x="9369853" y="4424278"/>
                          <a:pt x="8681067" y="4419600"/>
                        </a:cubicBezTo>
                        <a:cubicBezTo>
                          <a:pt x="5282179" y="4307728"/>
                          <a:pt x="4610030" y="4428583"/>
                          <a:pt x="1148732" y="4419600"/>
                        </a:cubicBezTo>
                        <a:cubicBezTo>
                          <a:pt x="388244" y="4358411"/>
                          <a:pt x="-115667" y="4027240"/>
                          <a:pt x="0" y="3682984"/>
                        </a:cubicBezTo>
                        <a:cubicBezTo>
                          <a:pt x="212758" y="2329368"/>
                          <a:pt x="-160488" y="1688239"/>
                          <a:pt x="0" y="736615"/>
                        </a:cubicBezTo>
                        <a:close/>
                      </a:path>
                      <a:path w="9829800" h="4419600" stroke="0" extrusionOk="0">
                        <a:moveTo>
                          <a:pt x="0" y="736615"/>
                        </a:moveTo>
                        <a:cubicBezTo>
                          <a:pt x="4859" y="279555"/>
                          <a:pt x="532463" y="-1695"/>
                          <a:pt x="1148732" y="0"/>
                        </a:cubicBezTo>
                        <a:cubicBezTo>
                          <a:pt x="2337884" y="119154"/>
                          <a:pt x="6580867" y="154805"/>
                          <a:pt x="8681067" y="0"/>
                        </a:cubicBezTo>
                        <a:cubicBezTo>
                          <a:pt x="9295335" y="-35388"/>
                          <a:pt x="9747454" y="304299"/>
                          <a:pt x="9829800" y="736615"/>
                        </a:cubicBezTo>
                        <a:cubicBezTo>
                          <a:pt x="10057995" y="1873933"/>
                          <a:pt x="9899506" y="3220994"/>
                          <a:pt x="9829800" y="3682984"/>
                        </a:cubicBezTo>
                        <a:cubicBezTo>
                          <a:pt x="9911731" y="4118636"/>
                          <a:pt x="9342679" y="4360664"/>
                          <a:pt x="8681067" y="4419600"/>
                        </a:cubicBezTo>
                        <a:cubicBezTo>
                          <a:pt x="7303050" y="4043016"/>
                          <a:pt x="5309761" y="4084741"/>
                          <a:pt x="1148732" y="4419600"/>
                        </a:cubicBezTo>
                        <a:cubicBezTo>
                          <a:pt x="462236" y="4447630"/>
                          <a:pt x="-52046" y="4077406"/>
                          <a:pt x="0" y="3682984"/>
                        </a:cubicBezTo>
                        <a:cubicBezTo>
                          <a:pt x="11407" y="2586821"/>
                          <a:pt x="-40642" y="1915439"/>
                          <a:pt x="0" y="736615"/>
                        </a:cubicBezTo>
                        <a:close/>
                      </a:path>
                      <a:path w="9829800" h="4419600" fill="none" stroke="0" extrusionOk="0">
                        <a:moveTo>
                          <a:pt x="0" y="736615"/>
                        </a:moveTo>
                        <a:cubicBezTo>
                          <a:pt x="19700" y="237783"/>
                          <a:pt x="535453" y="-23261"/>
                          <a:pt x="1148732" y="0"/>
                        </a:cubicBezTo>
                        <a:cubicBezTo>
                          <a:pt x="5116586" y="98902"/>
                          <a:pt x="6389574" y="47919"/>
                          <a:pt x="8681067" y="0"/>
                        </a:cubicBezTo>
                        <a:cubicBezTo>
                          <a:pt x="9244464" y="25033"/>
                          <a:pt x="9834798" y="338950"/>
                          <a:pt x="9829800" y="736615"/>
                        </a:cubicBezTo>
                        <a:cubicBezTo>
                          <a:pt x="9776486" y="1545276"/>
                          <a:pt x="9920015" y="3119602"/>
                          <a:pt x="9829800" y="3682984"/>
                        </a:cubicBezTo>
                        <a:cubicBezTo>
                          <a:pt x="9883056" y="4088238"/>
                          <a:pt x="9398809" y="4330074"/>
                          <a:pt x="8681067" y="4419600"/>
                        </a:cubicBezTo>
                        <a:cubicBezTo>
                          <a:pt x="5146007" y="4285431"/>
                          <a:pt x="4656691" y="4446065"/>
                          <a:pt x="1148732" y="4419600"/>
                        </a:cubicBezTo>
                        <a:cubicBezTo>
                          <a:pt x="343856" y="4348791"/>
                          <a:pt x="-98608" y="4007017"/>
                          <a:pt x="0" y="3682984"/>
                        </a:cubicBezTo>
                        <a:cubicBezTo>
                          <a:pt x="200656" y="2358415"/>
                          <a:pt x="-58965" y="1451254"/>
                          <a:pt x="0" y="7366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nhóm chất dinh dưỡng có trong thức ăn.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vai trò của các nhóm chất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cần phải ăn nhiều rau, củ?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biện pháp để phòng tránh các bệnh liên quan đến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6: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nguyên tắc an toàn khi bơi hoặc tập bơi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3668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781051" y="387311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3, 6: Thảo luận nội dung về chủ đề Sinh vật và môi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899"/>
            <a:ext cx="10382249" cy="4391025"/>
          </a:xfrm>
          <a:custGeom>
            <a:avLst/>
            <a:gdLst>
              <a:gd name="connsiteX0" fmla="*/ 0 w 6759223"/>
              <a:gd name="connsiteY0" fmla="*/ 789898 h 4739291"/>
              <a:gd name="connsiteX1" fmla="*/ 789898 w 6759223"/>
              <a:gd name="connsiteY1" fmla="*/ 0 h 4739291"/>
              <a:gd name="connsiteX2" fmla="*/ 5969325 w 6759223"/>
              <a:gd name="connsiteY2" fmla="*/ 0 h 4739291"/>
              <a:gd name="connsiteX3" fmla="*/ 6759223 w 6759223"/>
              <a:gd name="connsiteY3" fmla="*/ 789898 h 4739291"/>
              <a:gd name="connsiteX4" fmla="*/ 6759223 w 6759223"/>
              <a:gd name="connsiteY4" fmla="*/ 3949393 h 4739291"/>
              <a:gd name="connsiteX5" fmla="*/ 5969325 w 6759223"/>
              <a:gd name="connsiteY5" fmla="*/ 4739291 h 4739291"/>
              <a:gd name="connsiteX6" fmla="*/ 789898 w 6759223"/>
              <a:gd name="connsiteY6" fmla="*/ 4739291 h 4739291"/>
              <a:gd name="connsiteX7" fmla="*/ 0 w 6759223"/>
              <a:gd name="connsiteY7" fmla="*/ 3949393 h 4739291"/>
              <a:gd name="connsiteX8" fmla="*/ 0 w 6759223"/>
              <a:gd name="connsiteY8" fmla="*/ 789898 h 47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9223" h="4739291" fill="none" extrusionOk="0">
                <a:moveTo>
                  <a:pt x="0" y="789898"/>
                </a:moveTo>
                <a:cubicBezTo>
                  <a:pt x="1597" y="324473"/>
                  <a:pt x="354513" y="-25877"/>
                  <a:pt x="789898" y="0"/>
                </a:cubicBezTo>
                <a:cubicBezTo>
                  <a:pt x="3379033" y="143570"/>
                  <a:pt x="4392146" y="87359"/>
                  <a:pt x="5969325" y="0"/>
                </a:cubicBezTo>
                <a:cubicBezTo>
                  <a:pt x="6392919" y="26015"/>
                  <a:pt x="6786514" y="401478"/>
                  <a:pt x="6759223" y="789898"/>
                </a:cubicBezTo>
                <a:cubicBezTo>
                  <a:pt x="6686017" y="1644846"/>
                  <a:pt x="6818040" y="3334591"/>
                  <a:pt x="6759223" y="3949393"/>
                </a:cubicBezTo>
                <a:cubicBezTo>
                  <a:pt x="6757540" y="4396906"/>
                  <a:pt x="6437067" y="4743176"/>
                  <a:pt x="5969325" y="4739291"/>
                </a:cubicBezTo>
                <a:cubicBezTo>
                  <a:pt x="3633879" y="4572374"/>
                  <a:pt x="3163487" y="4752254"/>
                  <a:pt x="789898" y="4739291"/>
                </a:cubicBezTo>
                <a:cubicBezTo>
                  <a:pt x="281862" y="4689717"/>
                  <a:pt x="-43206" y="4356614"/>
                  <a:pt x="0" y="3949393"/>
                </a:cubicBezTo>
                <a:cubicBezTo>
                  <a:pt x="153666" y="2461019"/>
                  <a:pt x="-113080" y="1681099"/>
                  <a:pt x="0" y="789898"/>
                </a:cubicBezTo>
                <a:close/>
              </a:path>
              <a:path w="6759223" h="4739291" stroke="0" extrusionOk="0">
                <a:moveTo>
                  <a:pt x="0" y="789898"/>
                </a:moveTo>
                <a:cubicBezTo>
                  <a:pt x="15693" y="295131"/>
                  <a:pt x="393450" y="1743"/>
                  <a:pt x="789898" y="0"/>
                </a:cubicBezTo>
                <a:cubicBezTo>
                  <a:pt x="1650548" y="54831"/>
                  <a:pt x="4519092" y="90132"/>
                  <a:pt x="5969325" y="0"/>
                </a:cubicBezTo>
                <a:cubicBezTo>
                  <a:pt x="6340390" y="958"/>
                  <a:pt x="6702359" y="295544"/>
                  <a:pt x="6759223" y="789898"/>
                </a:cubicBezTo>
                <a:cubicBezTo>
                  <a:pt x="6881685" y="1986073"/>
                  <a:pt x="6814385" y="3503646"/>
                  <a:pt x="6759223" y="3949393"/>
                </a:cubicBezTo>
                <a:cubicBezTo>
                  <a:pt x="6818587" y="4372777"/>
                  <a:pt x="6421264" y="4700332"/>
                  <a:pt x="5969325" y="4739291"/>
                </a:cubicBezTo>
                <a:cubicBezTo>
                  <a:pt x="5188355" y="4633574"/>
                  <a:pt x="3359263" y="4657023"/>
                  <a:pt x="789898" y="4739291"/>
                </a:cubicBezTo>
                <a:cubicBezTo>
                  <a:pt x="311202" y="4723495"/>
                  <a:pt x="-28337" y="4341507"/>
                  <a:pt x="0" y="3949393"/>
                </a:cubicBezTo>
                <a:cubicBezTo>
                  <a:pt x="-3359" y="2753448"/>
                  <a:pt x="-64795" y="2152477"/>
                  <a:pt x="0" y="78989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391025" fill="none" extrusionOk="0">
                        <a:moveTo>
                          <a:pt x="0" y="731852"/>
                        </a:moveTo>
                        <a:cubicBezTo>
                          <a:pt x="7181" y="214273"/>
                          <a:pt x="548169" y="-132850"/>
                          <a:pt x="1213292" y="0"/>
                        </a:cubicBezTo>
                        <a:cubicBezTo>
                          <a:pt x="5116868" y="36798"/>
                          <a:pt x="6917863" y="-23055"/>
                          <a:pt x="9168956" y="0"/>
                        </a:cubicBezTo>
                        <a:cubicBezTo>
                          <a:pt x="9810220" y="43388"/>
                          <a:pt x="10440991" y="401460"/>
                          <a:pt x="10382249" y="731852"/>
                        </a:cubicBezTo>
                        <a:cubicBezTo>
                          <a:pt x="10303213" y="1502247"/>
                          <a:pt x="10475355" y="3115930"/>
                          <a:pt x="10382249" y="3659172"/>
                        </a:cubicBezTo>
                        <a:cubicBezTo>
                          <a:pt x="10374148" y="4110706"/>
                          <a:pt x="9969945" y="4404805"/>
                          <a:pt x="9168956" y="4391025"/>
                        </a:cubicBezTo>
                        <a:cubicBezTo>
                          <a:pt x="5578157" y="4298199"/>
                          <a:pt x="4999597" y="4356825"/>
                          <a:pt x="1213292" y="4391025"/>
                        </a:cubicBezTo>
                        <a:cubicBezTo>
                          <a:pt x="419425" y="4335758"/>
                          <a:pt x="-108973" y="4007841"/>
                          <a:pt x="0" y="3659172"/>
                        </a:cubicBezTo>
                        <a:cubicBezTo>
                          <a:pt x="206893" y="2373615"/>
                          <a:pt x="-168303" y="1721532"/>
                          <a:pt x="0" y="731852"/>
                        </a:cubicBezTo>
                        <a:close/>
                      </a:path>
                      <a:path w="10382249" h="4391025" stroke="0" extrusionOk="0">
                        <a:moveTo>
                          <a:pt x="0" y="731852"/>
                        </a:moveTo>
                        <a:cubicBezTo>
                          <a:pt x="-73412" y="296965"/>
                          <a:pt x="493200" y="-7676"/>
                          <a:pt x="1213292" y="0"/>
                        </a:cubicBezTo>
                        <a:cubicBezTo>
                          <a:pt x="2265393" y="344635"/>
                          <a:pt x="6984993" y="432419"/>
                          <a:pt x="9168956" y="0"/>
                        </a:cubicBezTo>
                        <a:cubicBezTo>
                          <a:pt x="9768283" y="-13388"/>
                          <a:pt x="10294992" y="280902"/>
                          <a:pt x="10382249" y="731852"/>
                        </a:cubicBezTo>
                        <a:cubicBezTo>
                          <a:pt x="10613193" y="1858793"/>
                          <a:pt x="10460106" y="3215909"/>
                          <a:pt x="10382249" y="3659172"/>
                        </a:cubicBezTo>
                        <a:cubicBezTo>
                          <a:pt x="10459406" y="4181601"/>
                          <a:pt x="9885274" y="4240326"/>
                          <a:pt x="9168956" y="4391025"/>
                        </a:cubicBezTo>
                        <a:cubicBezTo>
                          <a:pt x="7858948" y="4166363"/>
                          <a:pt x="5247941" y="4261238"/>
                          <a:pt x="1213292" y="4391025"/>
                        </a:cubicBezTo>
                        <a:cubicBezTo>
                          <a:pt x="490236" y="4430495"/>
                          <a:pt x="-57031" y="4058314"/>
                          <a:pt x="0" y="3659172"/>
                        </a:cubicBezTo>
                        <a:cubicBezTo>
                          <a:pt x="51548" y="2617625"/>
                          <a:pt x="-69801" y="1943359"/>
                          <a:pt x="0" y="731852"/>
                        </a:cubicBezTo>
                        <a:close/>
                      </a:path>
                      <a:path w="10382249" h="4391025" fill="none" stroke="0" extrusionOk="0">
                        <a:moveTo>
                          <a:pt x="0" y="731852"/>
                        </a:moveTo>
                        <a:cubicBezTo>
                          <a:pt x="15421" y="252270"/>
                          <a:pt x="598605" y="-21609"/>
                          <a:pt x="1213292" y="0"/>
                        </a:cubicBezTo>
                        <a:cubicBezTo>
                          <a:pt x="5352792" y="104940"/>
                          <a:pt x="6765349" y="-212666"/>
                          <a:pt x="9168956" y="0"/>
                        </a:cubicBezTo>
                        <a:cubicBezTo>
                          <a:pt x="9769909" y="24833"/>
                          <a:pt x="10392540" y="339657"/>
                          <a:pt x="10382249" y="731852"/>
                        </a:cubicBezTo>
                        <a:cubicBezTo>
                          <a:pt x="10348665" y="1540866"/>
                          <a:pt x="10520397" y="3191200"/>
                          <a:pt x="10382249" y="3659172"/>
                        </a:cubicBezTo>
                        <a:cubicBezTo>
                          <a:pt x="10493821" y="4049060"/>
                          <a:pt x="9906641" y="4346879"/>
                          <a:pt x="9168956" y="4391025"/>
                        </a:cubicBezTo>
                        <a:cubicBezTo>
                          <a:pt x="5572602" y="4237780"/>
                          <a:pt x="4902199" y="4414067"/>
                          <a:pt x="1213292" y="4391025"/>
                        </a:cubicBezTo>
                        <a:cubicBezTo>
                          <a:pt x="380987" y="4325758"/>
                          <a:pt x="-102421" y="3980311"/>
                          <a:pt x="0" y="3659172"/>
                        </a:cubicBezTo>
                        <a:cubicBezTo>
                          <a:pt x="215931" y="2336030"/>
                          <a:pt x="-128849" y="1508060"/>
                          <a:pt x="0" y="7318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viết các chuỗi thức ăn giữa các sinh vật trong khu vườn hoặc hồ nước.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Nêu vai trò quan trọng của thực vật đối với việc cung cấp thức ăn cho con người và động vật.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3: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Vì sao thực vật thường là sinh vật đứng đầu chuỗi thức ăn?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kể về những việc em hoặc người thân, người dân đã làm để giữ cân bằng chuỗi thức ăn?</a:t>
            </a:r>
          </a:p>
        </p:txBody>
      </p:sp>
    </p:spTree>
    <p:extLst>
      <p:ext uri="{BB962C8B-B14F-4D97-AF65-F5344CB8AC3E}">
        <p14:creationId xmlns:p14="http://schemas.microsoft.com/office/powerpoint/2010/main" val="410297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380</Words>
  <Application>Microsoft Office PowerPoint</Application>
  <PresentationFormat>Widescreen</PresentationFormat>
  <Paragraphs>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SVN-Poky's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2024-02-01T12:45:30Z</dcterms:created>
  <dcterms:modified xsi:type="dcterms:W3CDTF">2024-02-01T13:03:23Z</dcterms:modified>
</cp:coreProperties>
</file>