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5" r:id="rId4"/>
    <p:sldMasterId id="2147483700" r:id="rId5"/>
    <p:sldMasterId id="2147483734" r:id="rId6"/>
    <p:sldMasterId id="2147483742" r:id="rId7"/>
  </p:sldMasterIdLst>
  <p:notesMasterIdLst>
    <p:notesMasterId r:id="rId36"/>
  </p:notesMasterIdLst>
  <p:sldIdLst>
    <p:sldId id="464" r:id="rId8"/>
    <p:sldId id="281" r:id="rId9"/>
    <p:sldId id="283" r:id="rId10"/>
    <p:sldId id="304" r:id="rId11"/>
    <p:sldId id="297" r:id="rId12"/>
    <p:sldId id="301" r:id="rId13"/>
    <p:sldId id="336" r:id="rId14"/>
    <p:sldId id="338" r:id="rId15"/>
    <p:sldId id="470" r:id="rId16"/>
    <p:sldId id="471" r:id="rId17"/>
    <p:sldId id="472" r:id="rId18"/>
    <p:sldId id="473" r:id="rId19"/>
    <p:sldId id="339" r:id="rId20"/>
    <p:sldId id="474" r:id="rId21"/>
    <p:sldId id="475" r:id="rId22"/>
    <p:sldId id="477" r:id="rId23"/>
    <p:sldId id="298" r:id="rId24"/>
    <p:sldId id="387" r:id="rId25"/>
    <p:sldId id="467" r:id="rId26"/>
    <p:sldId id="476" r:id="rId27"/>
    <p:sldId id="315" r:id="rId28"/>
    <p:sldId id="316" r:id="rId29"/>
    <p:sldId id="317" r:id="rId30"/>
    <p:sldId id="318" r:id="rId31"/>
    <p:sldId id="319" r:id="rId32"/>
    <p:sldId id="468" r:id="rId33"/>
    <p:sldId id="469" r:id="rId34"/>
    <p:sldId id="44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B7C58-0FDD-4AFF-AF8F-A51C004C1513}"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F70ED-68A7-4FFD-ADEF-E6EC9EA41017}" type="slidenum">
              <a:rPr lang="en-US" smtClean="0"/>
              <a:t>‹#›</a:t>
            </a:fld>
            <a:endParaRPr lang="en-US"/>
          </a:p>
        </p:txBody>
      </p:sp>
    </p:spTree>
    <p:extLst>
      <p:ext uri="{BB962C8B-B14F-4D97-AF65-F5344CB8AC3E}">
        <p14:creationId xmlns:p14="http://schemas.microsoft.com/office/powerpoint/2010/main" val="27535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a:t>mạo</a:t>
            </a:r>
          </a:p>
        </p:txBody>
      </p:sp>
      <p:sp>
        <p:nvSpPr>
          <p:cNvPr id="4" name="Slide Number Placeholder 3"/>
          <p:cNvSpPr>
            <a:spLocks noGrp="1"/>
          </p:cNvSpPr>
          <p:nvPr>
            <p:ph type="sldNum" sz="quarter" idx="5"/>
          </p:nvPr>
        </p:nvSpPr>
        <p:spPr/>
        <p:txBody>
          <a:bodyPr/>
          <a:lstStyle/>
          <a:p>
            <a:fld id="{802F70ED-68A7-4FFD-ADEF-E6EC9EA41017}" type="slidenum">
              <a:rPr lang="en-US" smtClean="0"/>
              <a:t>1</a:t>
            </a:fld>
            <a:endParaRPr lang="en-US"/>
          </a:p>
        </p:txBody>
      </p:sp>
    </p:spTree>
    <p:extLst>
      <p:ext uri="{BB962C8B-B14F-4D97-AF65-F5344CB8AC3E}">
        <p14:creationId xmlns:p14="http://schemas.microsoft.com/office/powerpoint/2010/main" val="283664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68036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6846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62572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51112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microsoft.com/office/2007/relationships/hdphoto" Target="../media/hdphoto1.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4476F4-3792-4CB7-9FA2-E0CE4665E0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5CF592-0CD3-416B-BB49-D4E7909D9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61375-6C9D-403C-A39E-D6EDB1BEDF5A}"/>
              </a:ext>
            </a:extLst>
          </p:cNvPr>
          <p:cNvSpPr>
            <a:spLocks noGrp="1" noChangeArrowheads="1"/>
          </p:cNvSpPr>
          <p:nvPr>
            <p:ph type="sldNum" sz="quarter" idx="12"/>
          </p:nvPr>
        </p:nvSpPr>
        <p:spPr>
          <a:ln/>
        </p:spPr>
        <p:txBody>
          <a:bodyPr/>
          <a:lstStyle>
            <a:lvl1pPr>
              <a:defRPr/>
            </a:lvl1pPr>
          </a:lstStyle>
          <a:p>
            <a:fld id="{3F41C533-3101-4CF1-9B5D-180904183AF2}" type="slidenum">
              <a:rPr lang="en-US" altLang="en-US"/>
              <a:pPr/>
              <a:t>‹#›</a:t>
            </a:fld>
            <a:endParaRPr lang="en-US" altLang="en-US"/>
          </a:p>
        </p:txBody>
      </p:sp>
    </p:spTree>
    <p:extLst>
      <p:ext uri="{BB962C8B-B14F-4D97-AF65-F5344CB8AC3E}">
        <p14:creationId xmlns:p14="http://schemas.microsoft.com/office/powerpoint/2010/main" val="303292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AB19-6A5F-406D-990D-4C6EA2A36D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566DC-2E32-4D93-8B2C-FA4024252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D18D57-7A93-429A-ACC5-0FADF2803C8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5" name="Footer Placeholder 4">
            <a:extLst>
              <a:ext uri="{FF2B5EF4-FFF2-40B4-BE49-F238E27FC236}">
                <a16:creationId xmlns:a16="http://schemas.microsoft.com/office/drawing/2014/main" id="{D75561AD-8C62-4FBB-820C-95B1B54C8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0250BF-7CD8-4DA7-AAE9-57632309381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6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2FA8-5ADC-4416-AB68-087E6B7877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153E62-DB84-47CB-B65B-48F747202A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1C8DA-1735-431F-A825-581895679EC5}"/>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5" name="Footer Placeholder 4">
            <a:extLst>
              <a:ext uri="{FF2B5EF4-FFF2-40B4-BE49-F238E27FC236}">
                <a16:creationId xmlns:a16="http://schemas.microsoft.com/office/drawing/2014/main" id="{1A722669-77BB-481E-8D24-51F8CCD9B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AE1BA6-0576-48B7-86A5-C309A4D4670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3927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DADE-5077-4389-A719-8DDF60FFF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C8FD4-0112-4783-875B-B33DA8E1BA2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3D7FFE-8F52-4855-AB6E-E1246BF46DFE}"/>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5" name="Footer Placeholder 4">
            <a:extLst>
              <a:ext uri="{FF2B5EF4-FFF2-40B4-BE49-F238E27FC236}">
                <a16:creationId xmlns:a16="http://schemas.microsoft.com/office/drawing/2014/main" id="{94617A78-562D-475F-A282-89DD657F7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FF1680-E9E0-45CD-9D68-CC1BFFF6485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3141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5CE3-72B0-4640-A80A-3294AB875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50B94D-83E9-424B-AA0F-5F1FF7DA877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80B4D-E8C8-4FB1-BB53-54A6876799B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E6B787-38F0-44D5-A07C-557FEEE6239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6" name="Footer Placeholder 5">
            <a:extLst>
              <a:ext uri="{FF2B5EF4-FFF2-40B4-BE49-F238E27FC236}">
                <a16:creationId xmlns:a16="http://schemas.microsoft.com/office/drawing/2014/main" id="{B1490AD5-F281-4BFA-A51D-B53CE2B43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A40502-657A-480A-AECE-712906553803}"/>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1382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097D-7B5E-4684-AB6C-9D7E573F80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41D9D5-D54C-4361-BC3E-E5252E793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96F2BB-154D-431D-8107-177DB130A6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D9412B-C136-4049-8949-F7D6DFAA58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7C850-71C2-482E-8D0F-8C83D8CE02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63563-BAF5-493D-B8FD-D3B66CC8D98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8" name="Footer Placeholder 7">
            <a:extLst>
              <a:ext uri="{FF2B5EF4-FFF2-40B4-BE49-F238E27FC236}">
                <a16:creationId xmlns:a16="http://schemas.microsoft.com/office/drawing/2014/main" id="{11C9A429-9090-43DE-B8C4-63A099C3F1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04AD3-753A-420D-A536-C744B04511E5}"/>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34790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E699-1943-4785-8684-B9A6E6E365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AC6CBC-821E-4144-BA9D-44B3E287AA0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4" name="Footer Placeholder 3">
            <a:extLst>
              <a:ext uri="{FF2B5EF4-FFF2-40B4-BE49-F238E27FC236}">
                <a16:creationId xmlns:a16="http://schemas.microsoft.com/office/drawing/2014/main" id="{BCADD2A5-4AA3-4922-9889-6C695E9DCD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C976E0-AD69-4C67-A59B-D0F40DB65531}"/>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060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2554B-5499-4025-8729-6049369D70CB}"/>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3" name="Footer Placeholder 2">
            <a:extLst>
              <a:ext uri="{FF2B5EF4-FFF2-40B4-BE49-F238E27FC236}">
                <a16:creationId xmlns:a16="http://schemas.microsoft.com/office/drawing/2014/main" id="{C2B7A21B-5119-4A8B-97ED-A469DC00ED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6EF277-1812-4A11-A800-38FD713C91E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76346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16DE-95E4-4ACB-8147-168B63C732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F02110-5285-4BD3-AF58-E2A3A7FA46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34FF5-DBF9-4277-B3E2-4E1F92146B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8F573-7FF8-4316-AB99-E70895DD4856}"/>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6" name="Footer Placeholder 5">
            <a:extLst>
              <a:ext uri="{FF2B5EF4-FFF2-40B4-BE49-F238E27FC236}">
                <a16:creationId xmlns:a16="http://schemas.microsoft.com/office/drawing/2014/main" id="{CACDE279-C658-445A-AEBC-3E6237A2C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93E126-1441-4ACE-AD46-975F983176CA}"/>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18808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B709-ECEC-4F54-B60A-1DC68B3B14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D9722-DEF1-4010-9069-8BF48C5313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525A86-7985-4A5C-8034-D048C46F45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9D299-9ADA-4031-BC4A-FDD11E46A23D}"/>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6" name="Footer Placeholder 5">
            <a:extLst>
              <a:ext uri="{FF2B5EF4-FFF2-40B4-BE49-F238E27FC236}">
                <a16:creationId xmlns:a16="http://schemas.microsoft.com/office/drawing/2014/main" id="{DB4303B7-F6CC-4DB7-B4CB-4A520BFF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C80B3-0D41-4036-8044-7BBD8153B337}"/>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476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1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410815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EB504-CE44-4B33-A58A-527B3471016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A7E8FF-1449-4B67-991B-923D23AA91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2E34-1615-4250-AD1C-3F6536AE8DAF}"/>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12/10/2023</a:t>
            </a:fld>
            <a:endParaRPr lang="en-US"/>
          </a:p>
        </p:txBody>
      </p:sp>
      <p:sp>
        <p:nvSpPr>
          <p:cNvPr id="5" name="Footer Placeholder 4">
            <a:extLst>
              <a:ext uri="{FF2B5EF4-FFF2-40B4-BE49-F238E27FC236}">
                <a16:creationId xmlns:a16="http://schemas.microsoft.com/office/drawing/2014/main" id="{87217C17-9EFF-4DE7-996B-4B60477CD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ACCF93-39D1-4E5E-81B6-2E7952385F60}"/>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00150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9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1985302"/>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85575"/>
      </p:ext>
    </p:extLst>
  </p:cSld>
  <p:clrMapOvr>
    <a:masterClrMapping/>
  </p:clrMapOvr>
  <p:transition spd="slow" advClick="0" advTm="2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2023/12/10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034325888"/>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2023/12/10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722329141"/>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2023/12/10</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68589454"/>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2023/12/10</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132909588"/>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2023/12/10</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0725922"/>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288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2023/12/10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82672501"/>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2023/12/10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855065070"/>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2023/12/10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39347150"/>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2023/12/10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99569521"/>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45748"/>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2"/>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3"/>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1"/>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7826"/>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841860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6318767" y="3802884"/>
            <a:ext cx="4704000" cy="10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6318767" y="1968717"/>
            <a:ext cx="5324800" cy="1789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33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2" y="2"/>
            <a:ext cx="12191996" cy="6857999"/>
          </a:xfrm>
          <a:prstGeom prst="rect">
            <a:avLst/>
          </a:prstGeom>
          <a:noFill/>
          <a:ln>
            <a:noFill/>
          </a:ln>
        </p:spPr>
      </p:pic>
      <p:sp>
        <p:nvSpPr>
          <p:cNvPr id="1192" name="Google Shape;1192;p24"/>
          <p:cNvSpPr/>
          <p:nvPr/>
        </p:nvSpPr>
        <p:spPr>
          <a:xfrm rot="10800000" flipH="1">
            <a:off x="4639569" y="5206364"/>
            <a:ext cx="1417473" cy="788739"/>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1043570" y="5251256"/>
            <a:ext cx="4219860" cy="1606869"/>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10850154" y="202694"/>
            <a:ext cx="1609273" cy="89546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9953735" y="886472"/>
            <a:ext cx="896439" cy="49881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547220" y="3413371"/>
            <a:ext cx="164341" cy="207005"/>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11272512" y="2261947"/>
            <a:ext cx="164347" cy="207028"/>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421777" y="329988"/>
            <a:ext cx="164355" cy="207013"/>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338145" y="5720766"/>
            <a:ext cx="164352" cy="207012"/>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11834156" y="4833242"/>
            <a:ext cx="164347" cy="20700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9480099" y="5478202"/>
            <a:ext cx="3623524" cy="1379793"/>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5655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9980812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929493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949858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2072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306763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55284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18626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376641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596365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5042447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872917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31782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82434504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46987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9696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83176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98117115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80880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24020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403088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007207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82443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23293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65621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36108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0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642011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054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342700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68811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0271144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51995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742341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972037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070180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15084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1D51E-1D5F-4F3B-A570-E5B1E99B8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A58B6D-C064-4128-833C-C14A52E9114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D34CA-50E5-4839-898C-C79B9068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12/10/2023</a:t>
            </a:fld>
            <a:endParaRPr lang="en-US"/>
          </a:p>
        </p:txBody>
      </p:sp>
      <p:sp>
        <p:nvSpPr>
          <p:cNvPr id="5" name="Footer Placeholder 4">
            <a:extLst>
              <a:ext uri="{FF2B5EF4-FFF2-40B4-BE49-F238E27FC236}">
                <a16:creationId xmlns:a16="http://schemas.microsoft.com/office/drawing/2014/main" id="{95AC3E65-F990-4729-93DF-40CF84219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C570E9-92BB-4BF2-BDDC-77BD4EE5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extLst>
      <p:ext uri="{BB962C8B-B14F-4D97-AF65-F5344CB8AC3E}">
        <p14:creationId xmlns:p14="http://schemas.microsoft.com/office/powerpoint/2010/main" val="4032421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90649"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1847120">
            <a:off x="10048241" y="1077087"/>
            <a:ext cx="686875"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9689336" y="4772951"/>
            <a:ext cx="215238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106667" y="182800"/>
            <a:ext cx="195922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a:off x="246374" y="4372213"/>
            <a:ext cx="1618860"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2"/>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0" y="26054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0800000">
            <a:off x="5061605"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 name="Google Shape;66;p2"/>
          <p:cNvGrpSpPr/>
          <p:nvPr/>
        </p:nvGrpSpPr>
        <p:grpSpPr>
          <a:xfrm>
            <a:off x="246367" y="5424801"/>
            <a:ext cx="775192"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2"/>
          <p:cNvGrpSpPr/>
          <p:nvPr/>
        </p:nvGrpSpPr>
        <p:grpSpPr>
          <a:xfrm>
            <a:off x="656133" y="2063734"/>
            <a:ext cx="589667"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rot="4884482">
            <a:off x="357899"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106680" y="5649981"/>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96633" y="3833767"/>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2"/>
          <p:cNvGrpSpPr/>
          <p:nvPr/>
        </p:nvGrpSpPr>
        <p:grpSpPr>
          <a:xfrm>
            <a:off x="2023967" y="5510149"/>
            <a:ext cx="931643"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2"/>
          <p:cNvGrpSpPr/>
          <p:nvPr/>
        </p:nvGrpSpPr>
        <p:grpSpPr>
          <a:xfrm>
            <a:off x="1106667" y="3128307"/>
            <a:ext cx="624448"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2"/>
          <p:cNvSpPr/>
          <p:nvPr/>
        </p:nvSpPr>
        <p:spPr>
          <a:xfrm>
            <a:off x="3335101" y="5967745"/>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1150567"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1438897"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9596233" y="5967734"/>
            <a:ext cx="411000"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rot="8999956">
            <a:off x="10904379" y="96913"/>
            <a:ext cx="775175"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2"/>
          <p:cNvGrpSpPr/>
          <p:nvPr/>
        </p:nvGrpSpPr>
        <p:grpSpPr>
          <a:xfrm>
            <a:off x="8550662" y="275221"/>
            <a:ext cx="931615"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2"/>
          <p:cNvGrpSpPr/>
          <p:nvPr/>
        </p:nvGrpSpPr>
        <p:grpSpPr>
          <a:xfrm>
            <a:off x="9879088" y="2614345"/>
            <a:ext cx="1554283"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
          <p:cNvSpPr/>
          <p:nvPr/>
        </p:nvSpPr>
        <p:spPr>
          <a:xfrm>
            <a:off x="10026867" y="4060666"/>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849735" y="564636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8346747" y="62119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7531635"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
          <p:cNvSpPr txBox="1">
            <a:spLocks noGrp="1"/>
          </p:cNvSpPr>
          <p:nvPr>
            <p:ph type="ctrTitle"/>
          </p:nvPr>
        </p:nvSpPr>
        <p:spPr>
          <a:xfrm>
            <a:off x="2898233" y="1845467"/>
            <a:ext cx="6338400"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1" name="Google Shape;141;p2"/>
          <p:cNvSpPr txBox="1">
            <a:spLocks noGrp="1"/>
          </p:cNvSpPr>
          <p:nvPr>
            <p:ph type="subTitle" idx="1"/>
          </p:nvPr>
        </p:nvSpPr>
        <p:spPr>
          <a:xfrm>
            <a:off x="3528800" y="4678233"/>
            <a:ext cx="5077200"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27302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9541"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8"/>
          <p:cNvGrpSpPr/>
          <p:nvPr/>
        </p:nvGrpSpPr>
        <p:grpSpPr>
          <a:xfrm rot="-1847120" flipH="1">
            <a:off x="1030724" y="2768587"/>
            <a:ext cx="686875"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8"/>
          <p:cNvSpPr/>
          <p:nvPr/>
        </p:nvSpPr>
        <p:spPr>
          <a:xfrm flipH="1">
            <a:off x="307211" y="1766929"/>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1" name="Google Shape;381;p8"/>
          <p:cNvGrpSpPr/>
          <p:nvPr/>
        </p:nvGrpSpPr>
        <p:grpSpPr>
          <a:xfrm>
            <a:off x="9327341" y="622213"/>
            <a:ext cx="1618860"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8"/>
          <p:cNvSpPr/>
          <p:nvPr/>
        </p:nvSpPr>
        <p:spPr>
          <a:xfrm flipH="1">
            <a:off x="11365760"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8"/>
          <p:cNvSpPr/>
          <p:nvPr/>
        </p:nvSpPr>
        <p:spPr>
          <a:xfrm flipH="1">
            <a:off x="11535867" y="3259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8"/>
          <p:cNvSpPr/>
          <p:nvPr/>
        </p:nvSpPr>
        <p:spPr>
          <a:xfrm rot="10800000" flipH="1">
            <a:off x="5118807"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8"/>
          <p:cNvGrpSpPr/>
          <p:nvPr/>
        </p:nvGrpSpPr>
        <p:grpSpPr>
          <a:xfrm flipH="1">
            <a:off x="11170448" y="5120018"/>
            <a:ext cx="775192"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 name="Google Shape;401;p8"/>
          <p:cNvGrpSpPr/>
          <p:nvPr/>
        </p:nvGrpSpPr>
        <p:grpSpPr>
          <a:xfrm flipH="1">
            <a:off x="10946207" y="2063734"/>
            <a:ext cx="589667"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8"/>
          <p:cNvSpPr/>
          <p:nvPr/>
        </p:nvSpPr>
        <p:spPr>
          <a:xfrm rot="-4884482" flipH="1">
            <a:off x="11423166"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8"/>
          <p:cNvSpPr/>
          <p:nvPr/>
        </p:nvSpPr>
        <p:spPr>
          <a:xfrm flipH="1">
            <a:off x="2705033" y="5581232"/>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8"/>
          <p:cNvSpPr/>
          <p:nvPr/>
        </p:nvSpPr>
        <p:spPr>
          <a:xfrm flipH="1">
            <a:off x="11259452" y="4371200"/>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8"/>
          <p:cNvGrpSpPr/>
          <p:nvPr/>
        </p:nvGrpSpPr>
        <p:grpSpPr>
          <a:xfrm flipH="1">
            <a:off x="1710511" y="830510"/>
            <a:ext cx="1221484"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8"/>
          <p:cNvSpPr/>
          <p:nvPr/>
        </p:nvSpPr>
        <p:spPr>
          <a:xfrm flipH="1">
            <a:off x="758653"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8"/>
          <p:cNvSpPr/>
          <p:nvPr/>
        </p:nvSpPr>
        <p:spPr>
          <a:xfrm flipH="1">
            <a:off x="573878"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8"/>
          <p:cNvSpPr/>
          <p:nvPr/>
        </p:nvSpPr>
        <p:spPr>
          <a:xfrm flipH="1">
            <a:off x="3593371" y="5903653"/>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8"/>
          <p:cNvGrpSpPr/>
          <p:nvPr/>
        </p:nvGrpSpPr>
        <p:grpSpPr>
          <a:xfrm rot="-8999956" flipH="1">
            <a:off x="512454" y="96913"/>
            <a:ext cx="775175"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8"/>
          <p:cNvSpPr/>
          <p:nvPr/>
        </p:nvSpPr>
        <p:spPr>
          <a:xfrm flipH="1">
            <a:off x="4326916"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1023377" y="4624945"/>
            <a:ext cx="310681"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47851" y="4468102"/>
            <a:ext cx="2235944"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p:nvPr/>
        </p:nvSpPr>
        <p:spPr>
          <a:xfrm>
            <a:off x="8797783" y="5222096"/>
            <a:ext cx="1864381"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8767878" y="276314"/>
            <a:ext cx="361980"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7508883" y="6094216"/>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794029" y="5860959"/>
            <a:ext cx="413001"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3072384" y="171562"/>
            <a:ext cx="520981"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10662160" y="4984490"/>
            <a:ext cx="42331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8"/>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8"/>
          <p:cNvSpPr/>
          <p:nvPr/>
        </p:nvSpPr>
        <p:spPr>
          <a:xfrm>
            <a:off x="7801399" y="537083"/>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8"/>
          <p:cNvSpPr txBox="1">
            <a:spLocks noGrp="1"/>
          </p:cNvSpPr>
          <p:nvPr>
            <p:ph type="title"/>
          </p:nvPr>
        </p:nvSpPr>
        <p:spPr>
          <a:xfrm>
            <a:off x="1710500" y="2188000"/>
            <a:ext cx="8770800"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6"/>
            </a:lvl1pPr>
            <a:lvl2pPr lvl="1" algn="ctr">
              <a:spcBef>
                <a:spcPts val="0"/>
              </a:spcBef>
              <a:spcAft>
                <a:spcPts val="0"/>
              </a:spcAft>
              <a:buSzPts val="7400"/>
              <a:buNone/>
              <a:defRPr sz="9866"/>
            </a:lvl2pPr>
            <a:lvl3pPr lvl="2" algn="ctr">
              <a:spcBef>
                <a:spcPts val="0"/>
              </a:spcBef>
              <a:spcAft>
                <a:spcPts val="0"/>
              </a:spcAft>
              <a:buSzPts val="7400"/>
              <a:buNone/>
              <a:defRPr sz="9866"/>
            </a:lvl3pPr>
            <a:lvl4pPr lvl="3" algn="ctr">
              <a:spcBef>
                <a:spcPts val="0"/>
              </a:spcBef>
              <a:spcAft>
                <a:spcPts val="0"/>
              </a:spcAft>
              <a:buSzPts val="7400"/>
              <a:buNone/>
              <a:defRPr sz="9866"/>
            </a:lvl4pPr>
            <a:lvl5pPr lvl="4" algn="ctr">
              <a:spcBef>
                <a:spcPts val="0"/>
              </a:spcBef>
              <a:spcAft>
                <a:spcPts val="0"/>
              </a:spcAft>
              <a:buSzPts val="7400"/>
              <a:buNone/>
              <a:defRPr sz="9866"/>
            </a:lvl5pPr>
            <a:lvl6pPr lvl="5" algn="ctr">
              <a:spcBef>
                <a:spcPts val="0"/>
              </a:spcBef>
              <a:spcAft>
                <a:spcPts val="0"/>
              </a:spcAft>
              <a:buSzPts val="7400"/>
              <a:buNone/>
              <a:defRPr sz="9866"/>
            </a:lvl6pPr>
            <a:lvl7pPr lvl="6" algn="ctr">
              <a:spcBef>
                <a:spcPts val="0"/>
              </a:spcBef>
              <a:spcAft>
                <a:spcPts val="0"/>
              </a:spcAft>
              <a:buSzPts val="7400"/>
              <a:buNone/>
              <a:defRPr sz="9866"/>
            </a:lvl7pPr>
            <a:lvl8pPr lvl="7" algn="ctr">
              <a:spcBef>
                <a:spcPts val="0"/>
              </a:spcBef>
              <a:spcAft>
                <a:spcPts val="0"/>
              </a:spcAft>
              <a:buSzPts val="7400"/>
              <a:buNone/>
              <a:defRPr sz="9866"/>
            </a:lvl8pPr>
            <a:lvl9pPr lvl="8" algn="ctr">
              <a:spcBef>
                <a:spcPts val="0"/>
              </a:spcBef>
              <a:spcAft>
                <a:spcPts val="0"/>
              </a:spcAft>
              <a:buSzPts val="7400"/>
              <a:buNone/>
              <a:defRPr sz="9866"/>
            </a:lvl9pPr>
          </a:lstStyle>
          <a:p>
            <a:endParaRPr/>
          </a:p>
        </p:txBody>
      </p:sp>
    </p:spTree>
    <p:extLst>
      <p:ext uri="{BB962C8B-B14F-4D97-AF65-F5344CB8AC3E}">
        <p14:creationId xmlns:p14="http://schemas.microsoft.com/office/powerpoint/2010/main" val="2032558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4140060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8033" y="3425967"/>
            <a:ext cx="433760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2000" y="1530767"/>
            <a:ext cx="3428800"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10" name="Google Shape;810;p21"/>
          <p:cNvSpPr/>
          <p:nvPr/>
        </p:nvSpPr>
        <p:spPr>
          <a:xfrm rot="10800000">
            <a:off x="11337671"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21"/>
          <p:cNvSpPr/>
          <p:nvPr/>
        </p:nvSpPr>
        <p:spPr>
          <a:xfrm>
            <a:off x="11340968"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21"/>
          <p:cNvSpPr/>
          <p:nvPr/>
        </p:nvSpPr>
        <p:spPr>
          <a:xfrm>
            <a:off x="11026633"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21"/>
          <p:cNvSpPr/>
          <p:nvPr/>
        </p:nvSpPr>
        <p:spPr>
          <a:xfrm>
            <a:off x="11241049" y="1072936"/>
            <a:ext cx="376668"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21"/>
          <p:cNvSpPr/>
          <p:nvPr/>
        </p:nvSpPr>
        <p:spPr>
          <a:xfrm rot="-2401151">
            <a:off x="10738932" y="5759755"/>
            <a:ext cx="299861"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21"/>
          <p:cNvSpPr/>
          <p:nvPr/>
        </p:nvSpPr>
        <p:spPr>
          <a:xfrm>
            <a:off x="661200" y="2732818"/>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6" name="Google Shape;816;p21"/>
          <p:cNvGrpSpPr/>
          <p:nvPr/>
        </p:nvGrpSpPr>
        <p:grpSpPr>
          <a:xfrm>
            <a:off x="573379" y="356767"/>
            <a:ext cx="1465440"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9" name="Google Shape;829;p21"/>
          <p:cNvSpPr/>
          <p:nvPr/>
        </p:nvSpPr>
        <p:spPr>
          <a:xfrm>
            <a:off x="-5832" y="1479344"/>
            <a:ext cx="964973"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21"/>
          <p:cNvSpPr/>
          <p:nvPr/>
        </p:nvSpPr>
        <p:spPr>
          <a:xfrm>
            <a:off x="2386336" y="323900"/>
            <a:ext cx="292763"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604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6885" y="719332"/>
            <a:ext cx="1146843"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7"/>
          <p:cNvSpPr/>
          <p:nvPr/>
        </p:nvSpPr>
        <p:spPr>
          <a:xfrm>
            <a:off x="10926667"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7"/>
          <p:cNvSpPr/>
          <p:nvPr/>
        </p:nvSpPr>
        <p:spPr>
          <a:xfrm rot="2209237">
            <a:off x="11697373" y="762449"/>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27"/>
          <p:cNvSpPr/>
          <p:nvPr/>
        </p:nvSpPr>
        <p:spPr>
          <a:xfrm rot="2209237">
            <a:off x="10001439" y="1400082"/>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10047801" y="589684"/>
            <a:ext cx="357564"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27"/>
          <p:cNvSpPr/>
          <p:nvPr/>
        </p:nvSpPr>
        <p:spPr>
          <a:xfrm rot="10800000" flipH="1">
            <a:off x="-5846"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27"/>
          <p:cNvSpPr/>
          <p:nvPr/>
        </p:nvSpPr>
        <p:spPr>
          <a:xfrm flipH="1">
            <a:off x="511727"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27"/>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27"/>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27"/>
          <p:cNvSpPr/>
          <p:nvPr/>
        </p:nvSpPr>
        <p:spPr>
          <a:xfrm flipH="1">
            <a:off x="511727" y="3896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27"/>
          <p:cNvSpPr/>
          <p:nvPr/>
        </p:nvSpPr>
        <p:spPr>
          <a:xfrm flipH="1">
            <a:off x="11697368"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7054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28"/>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28"/>
          <p:cNvSpPr/>
          <p:nvPr/>
        </p:nvSpPr>
        <p:spPr>
          <a:xfrm>
            <a:off x="0" y="1894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28"/>
          <p:cNvSpPr/>
          <p:nvPr/>
        </p:nvSpPr>
        <p:spPr>
          <a:xfrm rot="10800000">
            <a:off x="7584639"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2" name="Google Shape;992;p28"/>
          <p:cNvGrpSpPr/>
          <p:nvPr/>
        </p:nvGrpSpPr>
        <p:grpSpPr>
          <a:xfrm>
            <a:off x="246367" y="5424801"/>
            <a:ext cx="775192"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28"/>
          <p:cNvGrpSpPr/>
          <p:nvPr/>
        </p:nvGrpSpPr>
        <p:grpSpPr>
          <a:xfrm>
            <a:off x="11233684" y="6132567"/>
            <a:ext cx="589667"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6" name="Google Shape;1016;p28"/>
          <p:cNvSpPr/>
          <p:nvPr/>
        </p:nvSpPr>
        <p:spPr>
          <a:xfrm rot="4884482">
            <a:off x="1976766" y="429792"/>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28"/>
          <p:cNvSpPr/>
          <p:nvPr/>
        </p:nvSpPr>
        <p:spPr>
          <a:xfrm>
            <a:off x="772747" y="45165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8"/>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9" name="Google Shape;1019;p28"/>
          <p:cNvGrpSpPr/>
          <p:nvPr/>
        </p:nvGrpSpPr>
        <p:grpSpPr>
          <a:xfrm>
            <a:off x="1114251" y="3128307"/>
            <a:ext cx="624448"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28"/>
          <p:cNvSpPr/>
          <p:nvPr/>
        </p:nvSpPr>
        <p:spPr>
          <a:xfrm>
            <a:off x="2385104" y="62085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28"/>
          <p:cNvGrpSpPr/>
          <p:nvPr/>
        </p:nvGrpSpPr>
        <p:grpSpPr>
          <a:xfrm rot="8999956">
            <a:off x="10904379" y="96913"/>
            <a:ext cx="775175"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7" name="Google Shape;1037;p28"/>
          <p:cNvSpPr/>
          <p:nvPr/>
        </p:nvSpPr>
        <p:spPr>
          <a:xfrm>
            <a:off x="9183213" y="936065"/>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5674484" y="722629"/>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0574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99680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24615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0596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5421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6B7B40-8EB0-4C27-9917-3169BDBFE5E7}"/>
              </a:ext>
            </a:extLst>
          </p:cNvPr>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a:extLst>
              <a:ext uri="{FF2B5EF4-FFF2-40B4-BE49-F238E27FC236}">
                <a16:creationId xmlns:a16="http://schemas.microsoft.com/office/drawing/2014/main"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0" name="图片 3">
            <a:extLst>
              <a:ext uri="{FF2B5EF4-FFF2-40B4-BE49-F238E27FC236}">
                <a16:creationId xmlns:a16="http://schemas.microsoft.com/office/drawing/2014/main"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a:extLst>
              <a:ext uri="{FF2B5EF4-FFF2-40B4-BE49-F238E27FC236}">
                <a16:creationId xmlns:a16="http://schemas.microsoft.com/office/drawing/2014/main"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a:extLst>
              <a:ext uri="{FF2B5EF4-FFF2-40B4-BE49-F238E27FC236}">
                <a16:creationId xmlns:a16="http://schemas.microsoft.com/office/drawing/2014/main"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a:extLst>
              <a:ext uri="{FF2B5EF4-FFF2-40B4-BE49-F238E27FC236}">
                <a16:creationId xmlns:a16="http://schemas.microsoft.com/office/drawing/2014/main" id="{E5125DA2-45A5-407A-9B87-CA80032B111D}"/>
              </a:ext>
            </a:extLst>
          </p:cNvPr>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a16="http://schemas.microsoft.com/office/drawing/2014/main" id="{AFE43094-3B46-4D36-82B1-0CAF93B57262}"/>
              </a:ext>
            </a:extLst>
          </p:cNvPr>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a16="http://schemas.microsoft.com/office/drawing/2014/main"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a16="http://schemas.microsoft.com/office/drawing/2014/main"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7400" cy="3723796"/>
          </a:xfrm>
          <a:prstGeom prst="rect">
            <a:avLst/>
          </a:prstGeom>
        </p:spPr>
      </p:pic>
    </p:spTree>
    <p:extLst>
      <p:ext uri="{BB962C8B-B14F-4D97-AF65-F5344CB8AC3E}">
        <p14:creationId xmlns:p14="http://schemas.microsoft.com/office/powerpoint/2010/main" val="15573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6553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38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8736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37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20186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0111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30493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6464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1A897A-626F-4310-829D-F9BD0B377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386E4E-E0AC-42B7-9409-D5FF3260C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4FE8A-E1A9-4B54-B389-DE20B8FFFE62}"/>
              </a:ext>
            </a:extLst>
          </p:cNvPr>
          <p:cNvSpPr>
            <a:spLocks noGrp="1" noChangeArrowheads="1"/>
          </p:cNvSpPr>
          <p:nvPr>
            <p:ph type="sldNum" sz="quarter" idx="12"/>
          </p:nvPr>
        </p:nvSpPr>
        <p:spPr>
          <a:ln/>
        </p:spPr>
        <p:txBody>
          <a:bodyPr/>
          <a:lstStyle>
            <a:lvl1pPr>
              <a:defRPr/>
            </a:lvl1pPr>
          </a:lstStyle>
          <a:p>
            <a:fld id="{A8BDEF3C-9650-404C-A9C6-7BE7319A9747}" type="slidenum">
              <a:rPr lang="en-US" altLang="en-US"/>
              <a:pPr/>
              <a:t>‹#›</a:t>
            </a:fld>
            <a:endParaRPr lang="en-US" altLang="en-US"/>
          </a:p>
        </p:txBody>
      </p:sp>
    </p:spTree>
    <p:extLst>
      <p:ext uri="{BB962C8B-B14F-4D97-AF65-F5344CB8AC3E}">
        <p14:creationId xmlns:p14="http://schemas.microsoft.com/office/powerpoint/2010/main" val="380286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5.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BAC8AE2-7550-E666-E100-85ABAD651CC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47800" y="295275"/>
            <a:ext cx="1333500" cy="1333500"/>
          </a:xfrm>
          <a:prstGeom prst="rect">
            <a:avLst/>
          </a:prstGeom>
        </p:spPr>
      </p:pic>
    </p:spTree>
    <p:extLst>
      <p:ext uri="{BB962C8B-B14F-4D97-AF65-F5344CB8AC3E}">
        <p14:creationId xmlns:p14="http://schemas.microsoft.com/office/powerpoint/2010/main" val="2236526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5038747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781061"/>
      </p:ext>
    </p:extLst>
  </p:cSld>
  <p:clrMap bg1="lt1" tx1="dk1" bg2="lt2" tx2="dk2" accent1="accent1" accent2="accent2" accent3="accent3" accent4="accent4" accent5="accent5" accent6="accent6" hlink="hlink" folHlink="folHlink"/>
  <p:sldLayoutIdLst>
    <p:sldLayoutId id="2147483684"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12690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56468881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02674462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42847712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2.xml"/><Relationship Id="rId5" Type="http://schemas.openxmlformats.org/officeDocument/2006/relationships/image" Target="../media/image5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slideLayout" Target="../slideLayouts/slideLayout30.xml"/><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audio" Target="../media/media1.mp3"/><Relationship Id="rId16" Type="http://schemas.openxmlformats.org/officeDocument/2006/relationships/image" Target="../media/image71.png"/><Relationship Id="rId1" Type="http://schemas.microsoft.com/office/2007/relationships/media" Target="../media/media1.mp3"/><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notesSlide" Target="../notesSlides/notesSlide3.xml"/><Relationship Id="rId9" Type="http://schemas.openxmlformats.org/officeDocument/2006/relationships/image" Target="../media/image64.pn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76.jpeg"/><Relationship Id="rId11" Type="http://schemas.openxmlformats.org/officeDocument/2006/relationships/image" Target="../media/image63.png"/><Relationship Id="rId5" Type="http://schemas.openxmlformats.org/officeDocument/2006/relationships/image" Target="../media/image75.pn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8.jpeg"/><Relationship Id="rId12"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76.jpe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63.png"/><Relationship Id="rId4" Type="http://schemas.openxmlformats.org/officeDocument/2006/relationships/image" Target="../media/image74.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6.jpeg"/><Relationship Id="rId11" Type="http://schemas.openxmlformats.org/officeDocument/2006/relationships/image" Target="../media/image78.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slideLayout" Target="../slideLayouts/slideLayout26.xml"/><Relationship Id="rId7" Type="http://schemas.openxmlformats.org/officeDocument/2006/relationships/image" Target="../media/image62.png"/><Relationship Id="rId12" Type="http://schemas.openxmlformats.org/officeDocument/2006/relationships/image" Target="../media/image67.png"/><Relationship Id="rId2" Type="http://schemas.microsoft.com/office/2007/relationships/media" Target="../media/media2.mp3"/><Relationship Id="rId16" Type="http://schemas.openxmlformats.org/officeDocument/2006/relationships/image" Target="../media/image71.png"/><Relationship Id="rId1" Type="http://schemas.openxmlformats.org/officeDocument/2006/relationships/audio" Target="NULL" TargetMode="Externa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81.png"/><Relationship Id="rId9" Type="http://schemas.openxmlformats.org/officeDocument/2006/relationships/image" Target="../media/image64.pn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30.png"/><Relationship Id="rId7" Type="http://schemas.openxmlformats.org/officeDocument/2006/relationships/image" Target="../media/image82.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37.png"/><Relationship Id="rId18" Type="http://schemas.openxmlformats.org/officeDocument/2006/relationships/image" Target="../media/image92.svg"/><Relationship Id="rId3" Type="http://schemas.openxmlformats.org/officeDocument/2006/relationships/image" Target="../media/image15.svg"/><Relationship Id="rId21" Type="http://schemas.openxmlformats.org/officeDocument/2006/relationships/image" Target="../media/image93.png"/><Relationship Id="rId7" Type="http://schemas.openxmlformats.org/officeDocument/2006/relationships/image" Target="../media/image16.png"/><Relationship Id="rId12" Type="http://schemas.openxmlformats.org/officeDocument/2006/relationships/image" Target="../media/image88.svg"/><Relationship Id="rId17" Type="http://schemas.openxmlformats.org/officeDocument/2006/relationships/image" Target="../media/image91.png"/><Relationship Id="rId2" Type="http://schemas.openxmlformats.org/officeDocument/2006/relationships/image" Target="../media/image14.png"/><Relationship Id="rId16" Type="http://schemas.openxmlformats.org/officeDocument/2006/relationships/image" Target="../media/image90.svg"/><Relationship Id="rId20" Type="http://schemas.openxmlformats.org/officeDocument/2006/relationships/image" Target="../media/image23.svg"/><Relationship Id="rId1" Type="http://schemas.openxmlformats.org/officeDocument/2006/relationships/slideLayout" Target="../slideLayouts/slideLayout8.xml"/><Relationship Id="rId6" Type="http://schemas.openxmlformats.org/officeDocument/2006/relationships/image" Target="../media/image85.png"/><Relationship Id="rId11" Type="http://schemas.openxmlformats.org/officeDocument/2006/relationships/image" Target="../media/image87.png"/><Relationship Id="rId5" Type="http://schemas.openxmlformats.org/officeDocument/2006/relationships/image" Target="../media/image41.svg"/><Relationship Id="rId15" Type="http://schemas.openxmlformats.org/officeDocument/2006/relationships/image" Target="../media/image89.png"/><Relationship Id="rId10" Type="http://schemas.openxmlformats.org/officeDocument/2006/relationships/image" Target="../media/image43.svg"/><Relationship Id="rId19" Type="http://schemas.openxmlformats.org/officeDocument/2006/relationships/image" Target="../media/image22.png"/><Relationship Id="rId4" Type="http://schemas.openxmlformats.org/officeDocument/2006/relationships/image" Target="../media/image40.png"/><Relationship Id="rId9" Type="http://schemas.openxmlformats.org/officeDocument/2006/relationships/image" Target="../media/image42.png"/><Relationship Id="rId14" Type="http://schemas.openxmlformats.org/officeDocument/2006/relationships/image" Target="../media/image38.svg"/></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1">
            <a:extLst>
              <a:ext uri="{FF2B5EF4-FFF2-40B4-BE49-F238E27FC236}">
                <a16:creationId xmlns:a16="http://schemas.microsoft.com/office/drawing/2014/main" id="{A7098AAE-2720-4CD7-9F03-B1F29541DD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43" name="Picture 18">
            <a:extLst>
              <a:ext uri="{FF2B5EF4-FFF2-40B4-BE49-F238E27FC236}">
                <a16:creationId xmlns:a16="http://schemas.microsoft.com/office/drawing/2014/main" id="{D8D827C4-C0AF-4E55-99CB-03C3B3410116}"/>
              </a:ext>
            </a:extLst>
          </p:cNvPr>
          <p:cNvPicPr>
            <a:picLocks noChangeAspect="1"/>
          </p:cNvPicPr>
          <p:nvPr/>
        </p:nvPicPr>
        <p:blipFill>
          <a:blip r:embed="rId5" cstate="print">
            <a:lum contrast="2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070" y="3086101"/>
            <a:ext cx="3228913" cy="3787580"/>
          </a:xfrm>
          <a:prstGeom prst="rect">
            <a:avLst/>
          </a:prstGeom>
        </p:spPr>
      </p:pic>
      <p:pic>
        <p:nvPicPr>
          <p:cNvPr id="3" name="Picture 2" descr="A skull with a mushroom&#10;&#10;Description automatically generated">
            <a:extLst>
              <a:ext uri="{FF2B5EF4-FFF2-40B4-BE49-F238E27FC236}">
                <a16:creationId xmlns:a16="http://schemas.microsoft.com/office/drawing/2014/main" id="{29CD86A6-814D-78F0-850D-E4DFED5CC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5908" y="2499691"/>
            <a:ext cx="4813852" cy="4813852"/>
          </a:xfrm>
          <a:prstGeom prst="rect">
            <a:avLst/>
          </a:prstGeom>
        </p:spPr>
      </p:pic>
      <p:pic>
        <p:nvPicPr>
          <p:cNvPr id="5" name="Picture 4">
            <a:extLst>
              <a:ext uri="{FF2B5EF4-FFF2-40B4-BE49-F238E27FC236}">
                <a16:creationId xmlns:a16="http://schemas.microsoft.com/office/drawing/2014/main" id="{73CF781A-F268-CBD7-D668-458BDBD0E650}"/>
              </a:ext>
            </a:extLst>
          </p:cNvPr>
          <p:cNvPicPr>
            <a:picLocks noChangeAspect="1"/>
          </p:cNvPicPr>
          <p:nvPr/>
        </p:nvPicPr>
        <p:blipFill>
          <a:blip r:embed="rId8"/>
          <a:stretch>
            <a:fillRect/>
          </a:stretch>
        </p:blipFill>
        <p:spPr>
          <a:xfrm>
            <a:off x="2239472" y="202767"/>
            <a:ext cx="6096528" cy="786452"/>
          </a:xfrm>
          <a:prstGeom prst="rect">
            <a:avLst/>
          </a:prstGeom>
        </p:spPr>
      </p:pic>
      <p:pic>
        <p:nvPicPr>
          <p:cNvPr id="6" name="Picture 5">
            <a:extLst>
              <a:ext uri="{FF2B5EF4-FFF2-40B4-BE49-F238E27FC236}">
                <a16:creationId xmlns:a16="http://schemas.microsoft.com/office/drawing/2014/main" id="{3742A7CC-AE77-00F7-723A-30A235E24194}"/>
              </a:ext>
            </a:extLst>
          </p:cNvPr>
          <p:cNvPicPr>
            <a:picLocks noChangeAspect="1"/>
          </p:cNvPicPr>
          <p:nvPr/>
        </p:nvPicPr>
        <p:blipFill>
          <a:blip r:embed="rId9"/>
          <a:stretch>
            <a:fillRect/>
          </a:stretch>
        </p:blipFill>
        <p:spPr>
          <a:xfrm>
            <a:off x="0" y="1452643"/>
            <a:ext cx="11949196" cy="2523963"/>
          </a:xfrm>
          <a:prstGeom prst="rect">
            <a:avLst/>
          </a:prstGeom>
        </p:spPr>
      </p:pic>
      <p:pic>
        <p:nvPicPr>
          <p:cNvPr id="8" name="Picture 7">
            <a:extLst>
              <a:ext uri="{FF2B5EF4-FFF2-40B4-BE49-F238E27FC236}">
                <a16:creationId xmlns:a16="http://schemas.microsoft.com/office/drawing/2014/main" id="{CB71848D-B254-DDC9-6F93-D968CF8D5EED}"/>
              </a:ext>
            </a:extLst>
          </p:cNvPr>
          <p:cNvPicPr>
            <a:picLocks noChangeAspect="1"/>
          </p:cNvPicPr>
          <p:nvPr/>
        </p:nvPicPr>
        <p:blipFill>
          <a:blip r:embed="rId10"/>
          <a:stretch>
            <a:fillRect/>
          </a:stretch>
        </p:blipFill>
        <p:spPr>
          <a:xfrm>
            <a:off x="651042" y="272763"/>
            <a:ext cx="1993565" cy="749873"/>
          </a:xfrm>
          <a:prstGeom prst="rect">
            <a:avLst/>
          </a:prstGeom>
        </p:spPr>
      </p:pic>
    </p:spTree>
    <p:extLst>
      <p:ext uri="{BB962C8B-B14F-4D97-AF65-F5344CB8AC3E}">
        <p14:creationId xmlns:p14="http://schemas.microsoft.com/office/powerpoint/2010/main" val="242213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Làm cách nào để nhận biết thực phẩm đã bị nhiễm nấm mốc?</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Trên thực phẩm có 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u đốm tr</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ắ</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ng hoặc đốm đen, xanh hoặc đồ ăn bị chua,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ay đổi mùi vị, hoặc mềm nhũn ra, ẩm ướt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96487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gây những tác hại gì đến thực phẩm và sức khỏe con người?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àm hỏng thực phẩm không dùng được nữ</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 N</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ếu con người ăn phải gây ngộ độc, tiêu chảy nôn mửa, choáng váng gây hại đến sức khỏe con 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0529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101840" y="1651047"/>
            <a:ext cx="7060920" cy="2553891"/>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4800" b="1" spc="100" dirty="0">
                <a:ln w="12700">
                  <a:solidFill>
                    <a:srgbClr val="000000"/>
                  </a:solidFill>
                </a:ln>
                <a:solidFill>
                  <a:srgbClr val="FF0000"/>
                </a:solidFill>
                <a:latin typeface="Calibri"/>
              </a:rPr>
              <a:t>HĐ2: </a:t>
            </a:r>
            <a:r>
              <a:rPr lang="en-US" altLang="zh-CN" sz="4800" b="1" spc="100" dirty="0" err="1">
                <a:ln w="12700">
                  <a:solidFill>
                    <a:srgbClr val="000000"/>
                  </a:solidFill>
                </a:ln>
                <a:solidFill>
                  <a:srgbClr val="FF0000"/>
                </a:solidFill>
                <a:latin typeface="Calibri"/>
              </a:rPr>
              <a:t>Nguyên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nhân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gây</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hỏng</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thực</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phẩm</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và</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cách</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bảo</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quản</a:t>
            </a:r>
            <a:endParaRPr kumimoji="0" lang="zh-CN" altLang="en-US" sz="4800" b="1" i="0" u="none" strike="noStrike" kern="1200" cap="none" spc="100" normalizeH="0" baseline="0" noProof="0" dirty="0">
              <a:ln w="12700">
                <a:solidFill>
                  <a:srgbClr val="000000"/>
                </a:solidFill>
              </a:ln>
              <a:solidFill>
                <a:srgbClr val="FF0000"/>
              </a:solidFill>
              <a:effectLst/>
              <a:uLnTx/>
              <a:uFillTx/>
              <a:latin typeface="Calibri"/>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2592613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任意多边形: 形状 40">
            <a:extLst>
              <a:ext uri="{FF2B5EF4-FFF2-40B4-BE49-F238E27FC236}">
                <a16:creationId xmlns:a16="http://schemas.microsoft.com/office/drawing/2014/main" id="{D647DCD1-EBAE-46BA-95FD-2FEA3537D7D0}"/>
              </a:ext>
            </a:extLst>
          </p:cNvPr>
          <p:cNvSpPr/>
          <p:nvPr/>
        </p:nvSpPr>
        <p:spPr>
          <a:xfrm>
            <a:off x="797138" y="0"/>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146" name="Text Box 2">
            <a:extLst>
              <a:ext uri="{FF2B5EF4-FFF2-40B4-BE49-F238E27FC236}">
                <a16:creationId xmlns:a16="http://schemas.microsoft.com/office/drawing/2014/main" id="{5D6D8D18-19B2-4D3E-BE18-041E0A94948D}"/>
              </a:ext>
            </a:extLst>
          </p:cNvPr>
          <p:cNvSpPr txBox="1">
            <a:spLocks noChangeArrowheads="1"/>
          </p:cNvSpPr>
          <p:nvPr/>
        </p:nvSpPr>
        <p:spPr bwMode="auto">
          <a:xfrm>
            <a:off x="1162050" y="-22329"/>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47" name="Text Box 3">
            <a:extLst>
              <a:ext uri="{FF2B5EF4-FFF2-40B4-BE49-F238E27FC236}">
                <a16:creationId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9640" name="Text Box 8">
            <a:extLst>
              <a:ext uri="{FF2B5EF4-FFF2-40B4-BE49-F238E27FC236}">
                <a16:creationId xmlns:a16="http://schemas.microsoft.com/office/drawing/2014/main" id="{2929B582-39C7-47A6-94C2-3325B6C6112C}"/>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3,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 name="Text Box 3">
            <a:extLst>
              <a:ext uri="{FF2B5EF4-FFF2-40B4-BE49-F238E27FC236}">
                <a16:creationId xmlns:a16="http://schemas.microsoft.com/office/drawing/2014/main" id="{EEF5AAF7-B309-5A5E-75D4-6AE7478BB326}"/>
              </a:ext>
            </a:extLst>
          </p:cNvPr>
          <p:cNvSpPr txBox="1">
            <a:spLocks noChangeArrowheads="1"/>
          </p:cNvSpPr>
          <p:nvPr/>
        </p:nvSpPr>
        <p:spPr bwMode="auto">
          <a:xfrm>
            <a:off x="1181099" y="619125"/>
            <a:ext cx="107727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457200" marR="0" lvl="0" indent="-457200" algn="l" defTabSz="914400" rtl="0" eaLnBrk="0" fontAlgn="auto" latinLnBrk="0" hangingPunct="0">
              <a:lnSpc>
                <a:spcPct val="100000"/>
              </a:lnSpc>
              <a:spcBef>
                <a:spcPct val="50000"/>
              </a:spcBef>
              <a:spcAft>
                <a:spcPts val="0"/>
              </a:spcAft>
              <a:buClrTx/>
              <a:buSzTx/>
              <a:buFont typeface="Arial" panose="020B0604020202020204" pitchFamily="34" charset="0"/>
              <a:buChar char="•"/>
              <a:tabLst/>
              <a:defRPr/>
            </a:pPr>
            <a:r>
              <a:rPr lang="en-US" sz="3200" i="0" dirty="0" err="1">
                <a:solidFill>
                  <a:srgbClr val="002060"/>
                </a:solidFill>
                <a:effectLst/>
                <a:latin typeface="Cambria" panose="02040503050406030204" pitchFamily="18" charset="0"/>
                <a:ea typeface="Cambria" panose="02040503050406030204" pitchFamily="18" charset="0"/>
              </a:rPr>
              <a:t>Những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nguyên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nhân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nào</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có</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thể</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gây</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hỏng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thực</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phẩm</a:t>
            </a:r>
            <a:r>
              <a:rPr lang="en-US" sz="3200" i="0" dirty="0">
                <a:solidFill>
                  <a:srgbClr val="002060"/>
                </a:solidFill>
                <a:effectLst/>
                <a:latin typeface="Cambria" panose="02040503050406030204" pitchFamily="18" charset="0"/>
                <a:ea typeface="Cambria" panose="02040503050406030204" pitchFamily="18" charset="0"/>
              </a:rPr>
              <a:t>?</a:t>
            </a:r>
            <a:endParaRPr kumimoji="0" lang="en-US" alt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393CF57-1861-0918-730B-55F202215634}"/>
              </a:ext>
            </a:extLst>
          </p:cNvPr>
          <p:cNvPicPr>
            <a:picLocks noChangeAspect="1"/>
          </p:cNvPicPr>
          <p:nvPr/>
        </p:nvPicPr>
        <p:blipFill>
          <a:blip r:embed="rId2"/>
          <a:stretch>
            <a:fillRect/>
          </a:stretch>
        </p:blipFill>
        <p:spPr>
          <a:xfrm>
            <a:off x="1462087" y="1495424"/>
            <a:ext cx="9053513" cy="4559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fade">
                                      <p:cBhvr>
                                        <p:cTn id="12" dur="1000"/>
                                        <p:tgtEl>
                                          <p:spTgt spid="69640"/>
                                        </p:tgtEl>
                                      </p:cBhvr>
                                    </p:animEffect>
                                    <p:anim calcmode="lin" valueType="num">
                                      <p:cBhvr>
                                        <p:cTn id="13" dur="1000" fill="hold"/>
                                        <p:tgtEl>
                                          <p:spTgt spid="69640"/>
                                        </p:tgtEl>
                                        <p:attrNameLst>
                                          <p:attrName>ppt_x</p:attrName>
                                        </p:attrNameLst>
                                      </p:cBhvr>
                                      <p:tavLst>
                                        <p:tav tm="0">
                                          <p:val>
                                            <p:strVal val="#ppt_x"/>
                                          </p:val>
                                        </p:tav>
                                        <p:tav tm="100000">
                                          <p:val>
                                            <p:strVal val="#ppt_x"/>
                                          </p:val>
                                        </p:tav>
                                      </p:tavLst>
                                    </p:anim>
                                    <p:anim calcmode="lin" valueType="num">
                                      <p:cBhvr>
                                        <p:cTn id="14" dur="1000" fill="hold"/>
                                        <p:tgtEl>
                                          <p:spTgt spid="6964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008846" y="997655"/>
            <a:ext cx="10316379" cy="70788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Việt Nam chúng ta có khí hậu như thế nào?</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hậu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đới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mùa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không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cao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điều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kiện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thuận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chô</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triển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2294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任意多边形: 形状 40">
            <a:extLst>
              <a:ext uri="{FF2B5EF4-FFF2-40B4-BE49-F238E27FC236}">
                <a16:creationId xmlns:a16="http://schemas.microsoft.com/office/drawing/2014/main" id="{FD3686AF-4B65-A20A-B27F-181888A91CAA}"/>
              </a:ext>
            </a:extLst>
          </p:cNvPr>
          <p:cNvSpPr/>
          <p:nvPr/>
        </p:nvSpPr>
        <p:spPr>
          <a:xfrm>
            <a:off x="797138" y="0"/>
            <a:ext cx="10826537" cy="8763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Text Box 8">
            <a:extLst>
              <a:ext uri="{FF2B5EF4-FFF2-40B4-BE49-F238E27FC236}">
                <a16:creationId xmlns:a16="http://schemas.microsoft.com/office/drawing/2014/main" id="{54A99737-D7DB-79FC-A27E-779C32AB42ED}"/>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ctr">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4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endPar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1D64862-EDDC-A082-6D61-476C32F730C2}"/>
              </a:ext>
            </a:extLst>
          </p:cNvPr>
          <p:cNvPicPr>
            <a:picLocks noChangeAspect="1"/>
          </p:cNvPicPr>
          <p:nvPr/>
        </p:nvPicPr>
        <p:blipFill>
          <a:blip r:embed="rId2"/>
          <a:stretch>
            <a:fillRect/>
          </a:stretch>
        </p:blipFill>
        <p:spPr>
          <a:xfrm>
            <a:off x="2967037" y="1147762"/>
            <a:ext cx="6256062" cy="5329238"/>
          </a:xfrm>
          <a:prstGeom prst="rect">
            <a:avLst/>
          </a:prstGeom>
        </p:spPr>
      </p:pic>
    </p:spTree>
    <p:extLst>
      <p:ext uri="{BB962C8B-B14F-4D97-AF65-F5344CB8AC3E}">
        <p14:creationId xmlns:p14="http://schemas.microsoft.com/office/powerpoint/2010/main" val="2207484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075521" y="540455"/>
            <a:ext cx="10316379"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Những cách bảo quản thực phẩm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có tác dụng gì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Những cách bảo quản thực phẩm </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giữ được thực phẩm lâu hơn và loại bỏ hoàn toàn không khí có trong thực phẩm.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1672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0EED949-7E89-B349-7670-A8BCBC57BDA2}"/>
              </a:ext>
            </a:extLst>
          </p:cNvPr>
          <p:cNvGrpSpPr/>
          <p:nvPr/>
        </p:nvGrpSpPr>
        <p:grpSpPr>
          <a:xfrm>
            <a:off x="284341" y="260363"/>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503792" y="1316975"/>
            <a:ext cx="10879973" cy="2308324"/>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Các loại thực phẩm như cá, thịt, nho, mít,... có thể được bảo quản lâu dài bằng các phương pháp sấy khô và giữ trong điều kiện chân không (loại bỏ hoàn toàn không khí).</a:t>
            </a:r>
          </a:p>
        </p:txBody>
      </p:sp>
      <p:pic>
        <p:nvPicPr>
          <p:cNvPr id="1026" name="Picture 2" descr="Mua hoa quả sấy khô ở đâu - Công ty CP Công Nghệ Mactech Việt Nam">
            <a:extLst>
              <a:ext uri="{FF2B5EF4-FFF2-40B4-BE49-F238E27FC236}">
                <a16:creationId xmlns:a16="http://schemas.microsoft.com/office/drawing/2014/main" id="{0F9E889A-895B-BA52-6B90-3E53338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540709"/>
            <a:ext cx="4133850" cy="292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133665" y="1594472"/>
            <a:ext cx="10382060"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Muốn có thực phẩm không bị nấm mốc ta cần tránh để nơi nhiệt độ cao, độ ẩm cao để tránh thực phẩm hỏng.</a:t>
            </a:r>
          </a:p>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Có nhiều cách để bảo quản thực phẩm để giữ được đồ tươi và dùng được lâu hơn như để trong tủ lạnh, phơi khô, hoặc sấy khô các loại thực phẩm, hút chân không thực phẩm.</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 y="0"/>
            <a:ext cx="12209107"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9451063" y="2565917"/>
            <a:ext cx="2419576" cy="4105471"/>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4">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725385" y="2077617"/>
            <a:ext cx="2376337" cy="4229879"/>
          </a:xfrm>
          <a:prstGeom prst="rect">
            <a:avLst/>
          </a:prstGeom>
        </p:spPr>
      </p:pic>
      <p:sp>
        <p:nvSpPr>
          <p:cNvPr id="9" name="Oval Callout 8"/>
          <p:cNvSpPr/>
          <p:nvPr/>
        </p:nvSpPr>
        <p:spPr>
          <a:xfrm>
            <a:off x="875728" y="258778"/>
            <a:ext cx="10754297" cy="1903444"/>
          </a:xfrm>
          <a:prstGeom prst="wedgeEllipseCallout">
            <a:avLst>
              <a:gd name="adj1" fmla="val -38720"/>
              <a:gd name="adj2" fmla="val 56617"/>
            </a:avLst>
          </a:prstGeom>
          <a:solidFill>
            <a:schemeClr val="accent2"/>
          </a:solidFill>
          <a:ln w="19050">
            <a:solidFill>
              <a:srgbClr val="00206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defTabSz="1219170">
              <a:buClr>
                <a:srgbClr val="000000"/>
              </a:buClr>
              <a:defRPr/>
            </a:pP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Tìm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hiểu</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và</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chia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sẻ</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những</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cách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bảo</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quản</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thực</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phẩm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ở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gia</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đình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em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a:t>
            </a:r>
            <a:endParaRPr kumimoji="0" lang="en-US" sz="3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aloo 2" pitchFamily="2" charset="0"/>
              <a:sym typeface="Arial"/>
            </a:endParaRPr>
          </a:p>
        </p:txBody>
      </p:sp>
      <p:sp>
        <p:nvSpPr>
          <p:cNvPr id="10" name="Oval Callout 9"/>
          <p:cNvSpPr/>
          <p:nvPr/>
        </p:nvSpPr>
        <p:spPr>
          <a:xfrm>
            <a:off x="2383603" y="2847975"/>
            <a:ext cx="7299035" cy="2799527"/>
          </a:xfrm>
          <a:prstGeom prst="wedgeRoundRectCallout">
            <a:avLst>
              <a:gd name="adj1" fmla="val 55247"/>
              <a:gd name="adj2" fmla="val -14393"/>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tủ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ngăn mát trái cây, rau củ để ăn trong tuần; </a:t>
            </a: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đông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gồm thịt, cá trong ngăn đông để sử dụng trong vài tuần.</a:t>
            </a:r>
          </a:p>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Làm khô: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phơi khô hành tỏi dưới ánh nắng mặt trời, phơi khô thóc lúa.</a:t>
            </a:r>
            <a:endParaRPr kumimoji="0" lang="en-US" sz="28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sym typeface="Arial"/>
            </a:endParaRPr>
          </a:p>
        </p:txBody>
      </p:sp>
    </p:spTree>
    <p:extLst>
      <p:ext uri="{BB962C8B-B14F-4D97-AF65-F5344CB8AC3E}">
        <p14:creationId xmlns:p14="http://schemas.microsoft.com/office/powerpoint/2010/main" val="33642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任意多边形: 形状 40">
            <a:extLst>
              <a:ext uri="{FF2B5EF4-FFF2-40B4-BE49-F238E27FC236}">
                <a16:creationId xmlns:a16="http://schemas.microsoft.com/office/drawing/2014/main" id="{50C53215-5F60-4E34-AE0B-4349CB326516}"/>
              </a:ext>
            </a:extLst>
          </p:cNvPr>
          <p:cNvSpPr/>
          <p:nvPr/>
        </p:nvSpPr>
        <p:spPr>
          <a:xfrm>
            <a:off x="3990975" y="1401256"/>
            <a:ext cx="7620000" cy="1532443"/>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4282076" y="1504686"/>
            <a:ext cx="7309849" cy="1077218"/>
          </a:xfrm>
          <a:prstGeom prst="rect">
            <a:avLst/>
          </a:prstGeom>
          <a:noFill/>
        </p:spPr>
        <p:txBody>
          <a:bodyPr wrap="square" rtlCol="0">
            <a:spAutoFit/>
          </a:bodyPr>
          <a:lstStyle/>
          <a:p>
            <a:pPr lvl="0" algn="ctr">
              <a:defRPr/>
            </a:pP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Quan sát để nhận biết được tác hại của một số nấm mốc gây hỏng thực phẩm</a:t>
            </a:r>
            <a:endParaRPr kumimoji="0" lang="en-US" altLang="zh-CN" sz="3200" b="0" i="0" u="none" strike="noStrike" kern="1200" cap="none" spc="0" normalizeH="0" baseline="0" noProof="0" dirty="0">
              <a:ln>
                <a:noFill/>
              </a:ln>
              <a:solidFill>
                <a:srgbClr val="ED6C0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11" name="Picture 11">
            <a:extLst>
              <a:ext uri="{FF2B5EF4-FFF2-40B4-BE49-F238E27FC236}">
                <a16:creationId xmlns:a16="http://schemas.microsoft.com/office/drawing/2014/main" id="{93A25ABC-49E1-4284-9B8B-855195550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0397" y="1329814"/>
            <a:ext cx="707138" cy="997725"/>
          </a:xfrm>
          <a:prstGeom prst="rect">
            <a:avLst/>
          </a:prstGeom>
        </p:spPr>
      </p:pic>
      <p:pic>
        <p:nvPicPr>
          <p:cNvPr id="12" name="Picture 4">
            <a:extLst>
              <a:ext uri="{FF2B5EF4-FFF2-40B4-BE49-F238E27FC236}">
                <a16:creationId xmlns:a16="http://schemas.microsoft.com/office/drawing/2014/main" id="{FF19634D-E4AE-46BA-A5E8-C1F3084D2C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19496" y="1121310"/>
            <a:ext cx="2449209" cy="4039933"/>
          </a:xfrm>
          <a:prstGeom prst="rect">
            <a:avLst/>
          </a:prstGeom>
        </p:spPr>
      </p:pic>
      <p:pic>
        <p:nvPicPr>
          <p:cNvPr id="3" name="Picture 2">
            <a:extLst>
              <a:ext uri="{FF2B5EF4-FFF2-40B4-BE49-F238E27FC236}">
                <a16:creationId xmlns:a16="http://schemas.microsoft.com/office/drawing/2014/main" id="{63CFC4E1-D22E-8ADF-B780-60F31F972297}"/>
              </a:ext>
            </a:extLst>
          </p:cNvPr>
          <p:cNvPicPr>
            <a:picLocks noChangeAspect="1"/>
          </p:cNvPicPr>
          <p:nvPr/>
        </p:nvPicPr>
        <p:blipFill>
          <a:blip r:embed="rId7"/>
          <a:stretch>
            <a:fillRect/>
          </a:stretch>
        </p:blipFill>
        <p:spPr>
          <a:xfrm>
            <a:off x="2796584" y="205308"/>
            <a:ext cx="7760881" cy="1170533"/>
          </a:xfrm>
          <a:prstGeom prst="rect">
            <a:avLst/>
          </a:prstGeom>
        </p:spPr>
      </p:pic>
      <p:sp>
        <p:nvSpPr>
          <p:cNvPr id="4" name="任意多边形: 形状 40">
            <a:extLst>
              <a:ext uri="{FF2B5EF4-FFF2-40B4-BE49-F238E27FC236}">
                <a16:creationId xmlns:a16="http://schemas.microsoft.com/office/drawing/2014/main" id="{4368DC47-82EB-F3D8-A173-F7C70D0788D2}"/>
              </a:ext>
            </a:extLst>
          </p:cNvPr>
          <p:cNvSpPr/>
          <p:nvPr/>
        </p:nvSpPr>
        <p:spPr>
          <a:xfrm>
            <a:off x="3790950" y="3249106"/>
            <a:ext cx="7620000" cy="230396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文本框 20">
            <a:extLst>
              <a:ext uri="{FF2B5EF4-FFF2-40B4-BE49-F238E27FC236}">
                <a16:creationId xmlns:a16="http://schemas.microsoft.com/office/drawing/2014/main" id="{A93692DC-8242-963B-D1C9-E04BB9221564}"/>
              </a:ext>
            </a:extLst>
          </p:cNvPr>
          <p:cNvSpPr txBox="1"/>
          <p:nvPr/>
        </p:nvSpPr>
        <p:spPr>
          <a:xfrm>
            <a:off x="4082051" y="3352536"/>
            <a:ext cx="7309849" cy="2062103"/>
          </a:xfrm>
          <a:prstGeom prst="rect">
            <a:avLst/>
          </a:prstGeom>
          <a:noFill/>
        </p:spPr>
        <p:txBody>
          <a:bodyPr wrap="square" rtlCol="0">
            <a:spAutoFit/>
          </a:bodyPr>
          <a:lstStyle/>
          <a:p>
            <a:pPr lvl="0" algn="just">
              <a:defRPr/>
            </a:pP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Nêu được một số tính chất và nguyên nhân gây hỏng thực phẩm; nêu được một số cách bảo quản thực phẩm như</a:t>
            </a:r>
            <a:r>
              <a:rPr lang="en-US"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 </a:t>
            </a: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(làm lạnh, sấy khô</a:t>
            </a:r>
            <a:r>
              <a:rPr lang="en-US"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a:t>
            </a: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 ướp muối…)</a:t>
            </a:r>
            <a:endParaRPr kumimoji="0" lang="en-US" altLang="zh-CN" sz="3200" b="0" i="0" u="none" strike="noStrike" kern="1200" cap="none" spc="0" normalizeH="0" baseline="0" noProof="0" dirty="0">
              <a:ln>
                <a:noFill/>
              </a:ln>
              <a:solidFill>
                <a:srgbClr val="ED6C0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11">
            <a:extLst>
              <a:ext uri="{FF2B5EF4-FFF2-40B4-BE49-F238E27FC236}">
                <a16:creationId xmlns:a16="http://schemas.microsoft.com/office/drawing/2014/main" id="{E2C10EA0-BB78-7147-B3DF-B564C094EC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0372" y="3177664"/>
            <a:ext cx="707138" cy="997725"/>
          </a:xfrm>
          <a:prstGeom prst="rect">
            <a:avLst/>
          </a:prstGeom>
        </p:spPr>
      </p:pic>
    </p:spTree>
    <p:extLst>
      <p:ext uri="{BB962C8B-B14F-4D97-AF65-F5344CB8AC3E}">
        <p14:creationId xmlns:p14="http://schemas.microsoft.com/office/powerpoint/2010/main" val="149012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6667"/>
                                  </p:iterate>
                                  <p:childTnLst>
                                    <p:set>
                                      <p:cBhvr>
                                        <p:cTn id="22" dur="1" fill="hold">
                                          <p:stCondLst>
                                            <p:cond delay="0"/>
                                          </p:stCondLst>
                                        </p:cTn>
                                        <p:tgtEl>
                                          <p:spTgt spid="21"/>
                                        </p:tgtEl>
                                        <p:attrNameLst>
                                          <p:attrName>style.visibility</p:attrName>
                                        </p:attrNameLst>
                                      </p:cBhvr>
                                      <p:to>
                                        <p:strVal val="visible"/>
                                      </p:to>
                                    </p:set>
                                    <p:anim calcmode="lin" valueType="num">
                                      <p:cBhvr>
                                        <p:cTn id="23"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1"/>
                                        </p:tgtEl>
                                        <p:attrNameLst>
                                          <p:attrName>ppt_y</p:attrName>
                                        </p:attrNameLst>
                                      </p:cBhvr>
                                      <p:tavLst>
                                        <p:tav tm="0">
                                          <p:val>
                                            <p:strVal val="#ppt_y"/>
                                          </p:val>
                                        </p:tav>
                                        <p:tav tm="100000">
                                          <p:val>
                                            <p:strVal val="#ppt_y"/>
                                          </p:val>
                                        </p:tav>
                                      </p:tavLst>
                                    </p:anim>
                                    <p:anim calcmode="lin" valueType="num">
                                      <p:cBhvr>
                                        <p:cTn id="25"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1"/>
                                        </p:tgtEl>
                                      </p:cBhvr>
                                    </p:animEffect>
                                  </p:childTnLst>
                                </p:cTn>
                              </p:par>
                            </p:childTnLst>
                          </p:cTn>
                        </p:par>
                        <p:par>
                          <p:cTn id="28" fill="hold">
                            <p:stCondLst>
                              <p:cond delay="4000"/>
                            </p:stCondLst>
                            <p:childTnLst>
                              <p:par>
                                <p:cTn id="29" presetID="18" presetClass="entr" presetSubtype="12"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Left)">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500"/>
                            </p:stCondLst>
                            <p:childTnLst>
                              <p:par>
                                <p:cTn id="40" presetID="41" presetClass="entr" presetSubtype="0" fill="hold" grpId="0" nodeType="afterEffect">
                                  <p:stCondLst>
                                    <p:cond delay="0"/>
                                  </p:stCondLst>
                                  <p:iterate type="lt">
                                    <p:tmPct val="6667"/>
                                  </p:iterate>
                                  <p:childTnLst>
                                    <p:set>
                                      <p:cBhvr>
                                        <p:cTn id="41" dur="1" fill="hold">
                                          <p:stCondLst>
                                            <p:cond delay="0"/>
                                          </p:stCondLst>
                                        </p:cTn>
                                        <p:tgtEl>
                                          <p:spTgt spid="5"/>
                                        </p:tgtEl>
                                        <p:attrNameLst>
                                          <p:attrName>style.visibility</p:attrName>
                                        </p:attrNameLst>
                                      </p:cBhvr>
                                      <p:to>
                                        <p:strVal val="visible"/>
                                      </p:to>
                                    </p:set>
                                    <p:anim calcmode="lin" valueType="num">
                                      <p:cBhvr>
                                        <p:cTn id="4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5"/>
                                        </p:tgtEl>
                                        <p:attrNameLst>
                                          <p:attrName>ppt_y</p:attrName>
                                        </p:attrNameLst>
                                      </p:cBhvr>
                                      <p:tavLst>
                                        <p:tav tm="0">
                                          <p:val>
                                            <p:strVal val="#ppt_y"/>
                                          </p:val>
                                        </p:tav>
                                        <p:tav tm="100000">
                                          <p:val>
                                            <p:strVal val="#ppt_y"/>
                                          </p:val>
                                        </p:tav>
                                      </p:tavLst>
                                    </p:anim>
                                    <p:anim calcmode="lin" valueType="num">
                                      <p:cBhvr>
                                        <p:cTn id="4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2" name="Picture 1">
            <a:extLst>
              <a:ext uri="{FF2B5EF4-FFF2-40B4-BE49-F238E27FC236}">
                <a16:creationId xmlns:a16="http://schemas.microsoft.com/office/drawing/2014/main" id="{45C3988E-4841-7706-A1D1-1F334FBF4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802" y="1295400"/>
            <a:ext cx="7419639" cy="4601041"/>
          </a:xfrm>
          <a:prstGeom prst="rect">
            <a:avLst/>
          </a:prstGeom>
        </p:spPr>
      </p:pic>
      <p:pic>
        <p:nvPicPr>
          <p:cNvPr id="7" name="Picture 6">
            <a:extLst>
              <a:ext uri="{FF2B5EF4-FFF2-40B4-BE49-F238E27FC236}">
                <a16:creationId xmlns:a16="http://schemas.microsoft.com/office/drawing/2014/main" id="{A42EF01D-A513-88DC-B9D4-2B21013EA534}"/>
              </a:ext>
            </a:extLst>
          </p:cNvPr>
          <p:cNvPicPr>
            <a:picLocks noChangeAspect="1"/>
          </p:cNvPicPr>
          <p:nvPr/>
        </p:nvPicPr>
        <p:blipFill>
          <a:blip r:embed="rId6"/>
          <a:stretch>
            <a:fillRect/>
          </a:stretch>
        </p:blipFill>
        <p:spPr>
          <a:xfrm>
            <a:off x="2250697" y="2989623"/>
            <a:ext cx="5785605" cy="1926503"/>
          </a:xfrm>
          <a:prstGeom prst="rect">
            <a:avLst/>
          </a:prstGeom>
        </p:spPr>
      </p:pic>
    </p:spTree>
    <p:extLst>
      <p:ext uri="{BB962C8B-B14F-4D97-AF65-F5344CB8AC3E}">
        <p14:creationId xmlns:p14="http://schemas.microsoft.com/office/powerpoint/2010/main" val="2661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22" y="1258314"/>
            <a:ext cx="1798569" cy="2170687"/>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8140" y="791429"/>
            <a:ext cx="2155720" cy="628651"/>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3820" y="704697"/>
            <a:ext cx="1480533" cy="62865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9"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grpSp>
        <p:nvGrpSpPr>
          <p:cNvPr id="19" name="Group 18"/>
          <p:cNvGrpSpPr/>
          <p:nvPr/>
        </p:nvGrpSpPr>
        <p:grpSpPr>
          <a:xfrm>
            <a:off x="2273494" y="240293"/>
            <a:ext cx="7987031" cy="2850515"/>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914377">
                <a:defRPr/>
              </a:pPr>
              <a:r>
                <a:rPr lang="vi-VN"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Dành huy hiệu cùng Doraemon</a:t>
              </a:r>
              <a:endParaRPr lang="en-US"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27035" y="-66284"/>
            <a:ext cx="812800" cy="8128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0" name="Picture 19"/>
          <p:cNvPicPr/>
          <p:nvPr/>
        </p:nvPicPr>
        <p:blipFill>
          <a:blip r:embed="rId7">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9"/>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6" name="Rounded Rectangle 25"/>
          <p:cNvSpPr/>
          <p:nvPr/>
        </p:nvSpPr>
        <p:spPr>
          <a:xfrm>
            <a:off x="1381125" y="470535"/>
            <a:ext cx="9830753"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b="1" dirty="0">
                <a:solidFill>
                  <a:prstClr val="black"/>
                </a:solidFill>
                <a:latin typeface="Calibri" panose="020F0502020204030204" pitchFamily="34" charset="0"/>
                <a:cs typeface="Calibri" panose="020F0502020204030204" pitchFamily="34" charset="0"/>
                <a:sym typeface="Arial"/>
              </a:rPr>
              <a:t>Nấm mốc mọc trên thực phẩm thường có màu gì?</a:t>
            </a: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2849" y="3326766"/>
            <a:ext cx="2133463" cy="3284191"/>
          </a:xfrm>
          <a:prstGeom prst="rect">
            <a:avLst/>
          </a:prstGeom>
        </p:spPr>
      </p:pic>
      <p:sp>
        <p:nvSpPr>
          <p:cNvPr id="17" name="Rounded Rectangle 16"/>
          <p:cNvSpPr/>
          <p:nvPr/>
        </p:nvSpPr>
        <p:spPr>
          <a:xfrm>
            <a:off x="4862966" y="3851757"/>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Đỏ</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8580477" y="3865721"/>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Tím</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4862966"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Xanh</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8" name="Rounded Rectangle 27"/>
          <p:cNvSpPr/>
          <p:nvPr/>
        </p:nvSpPr>
        <p:spPr>
          <a:xfrm>
            <a:off x="8580477"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Vàng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xit" presetSubtype="10" fill="hold" grpId="2" nodeType="clickEffect">
                                  <p:stCondLst>
                                    <p:cond delay="0"/>
                                  </p:stCondLst>
                                  <p:childTnLst>
                                    <p:animEffect transition="out" filter="randombar(horizontal)">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par>
                                <p:cTn id="82" presetID="14" presetClass="exit" presetSubtype="10" fill="hold" grpId="2" nodeType="withEffect">
                                  <p:stCondLst>
                                    <p:cond delay="0"/>
                                  </p:stCondLst>
                                  <p:childTnLst>
                                    <p:animEffect transition="out" filter="randombar(horizontal)">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4" presetClass="exit" presetSubtype="10" fill="hold" grpId="2" nodeType="withEffect">
                                  <p:stCondLst>
                                    <p:cond delay="0"/>
                                  </p:stCondLst>
                                  <p:childTnLst>
                                    <p:animEffect transition="out" filter="randombar(horizontal)">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9" name="Picture 108"/>
          <p:cNvPicPr/>
          <p:nvPr/>
        </p:nvPicPr>
        <p:blipFill>
          <a:blip r:embed="rId7">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8"/>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846580" y="443229"/>
            <a:ext cx="81991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prstClr val="black"/>
                </a:solidFill>
                <a:latin typeface="Calibri" panose="020F0502020204030204" pitchFamily="34" charset="0"/>
                <a:cs typeface="Calibri" panose="020F0502020204030204" pitchFamily="34" charset="0"/>
                <a:sym typeface="Arial"/>
              </a:rPr>
              <a:t>T</a:t>
            </a:r>
            <a:r>
              <a:rPr lang="vi-VN" sz="3600" b="1" dirty="0">
                <a:solidFill>
                  <a:prstClr val="black"/>
                </a:solidFill>
                <a:latin typeface="Calibri" panose="020F0502020204030204" pitchFamily="34" charset="0"/>
                <a:cs typeface="Calibri" panose="020F0502020204030204" pitchFamily="34" charset="0"/>
                <a:sym typeface="Arial"/>
              </a:rPr>
              <a:t>hực phẩm đã bị nhiễm nấm mốc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có</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đặc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điểm</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gì</a:t>
            </a:r>
            <a:r>
              <a:rPr lang="en-US" sz="3600" b="1" dirty="0">
                <a:solidFill>
                  <a:prstClr val="black"/>
                </a:solidFill>
                <a:latin typeface="Calibri" panose="020F0502020204030204" pitchFamily="34" charset="0"/>
                <a:cs typeface="Calibri" panose="020F0502020204030204" pitchFamily="34" charset="0"/>
                <a:sym typeface="Arial"/>
              </a:rPr>
              <a:t>?</a:t>
            </a:r>
            <a:endParaRPr lang="en-US" sz="3600" b="1" dirty="0">
              <a:solidFill>
                <a:srgbClr val="FF0000"/>
              </a:solidFill>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1"/>
          <a:stretch>
            <a:fillRect/>
          </a:stretch>
        </p:blipFill>
        <p:spPr>
          <a:xfrm>
            <a:off x="2779410" y="3557302"/>
            <a:ext cx="2133463" cy="3284191"/>
          </a:xfrm>
          <a:prstGeom prst="rect">
            <a:avLst/>
          </a:prstGeom>
        </p:spPr>
      </p:pic>
      <p:pic>
        <p:nvPicPr>
          <p:cNvPr id="20" name="Picture 19"/>
          <p:cNvPicPr/>
          <p:nvPr/>
        </p:nvPicPr>
        <p:blipFill>
          <a:blip r:embed="rId12">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sp>
        <p:nvSpPr>
          <p:cNvPr id="17" name="Rounded Rectangle 16"/>
          <p:cNvSpPr/>
          <p:nvPr/>
        </p:nvSpPr>
        <p:spPr>
          <a:xfrm>
            <a:off x="125030" y="3691564"/>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28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2800" b="1" dirty="0">
                <a:solidFill>
                  <a:srgbClr val="056141">
                    <a:lumMod val="75000"/>
                  </a:srgbClr>
                </a:solidFill>
                <a:ea typeface="Calibri" panose="020F0502020204030204" pitchFamily="34" charset="0"/>
                <a:cs typeface="Calibri" panose="020F0502020204030204" pitchFamily="34" charset="0"/>
                <a:sym typeface="Arial"/>
              </a:rPr>
              <a:t>có màu đốm trắng hoặc đốm đen, xanh </a:t>
            </a:r>
            <a:endParaRPr lang="en-US" sz="28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7395803" y="5339713"/>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3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125030" y="5184766"/>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vi-VN" sz="3200" b="1" dirty="0">
                <a:solidFill>
                  <a:srgbClr val="056141">
                    <a:lumMod val="75000"/>
                  </a:srgbClr>
                </a:solidFill>
                <a:ea typeface="Calibri" panose="020F0502020204030204" pitchFamily="34" charset="0"/>
                <a:cs typeface="Calibri" panose="020F0502020204030204" pitchFamily="34" charset="0"/>
                <a:sym typeface="Arial"/>
              </a:rPr>
              <a:t>đồ ăn bị chua, thay đổi mùi vị</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6" name="Rounded Rectangle 25"/>
          <p:cNvSpPr/>
          <p:nvPr/>
        </p:nvSpPr>
        <p:spPr>
          <a:xfrm>
            <a:off x="7481528" y="3756016"/>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B</a:t>
            </a: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Đồ</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ăn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vi-VN" sz="3200" b="1" dirty="0">
                <a:solidFill>
                  <a:srgbClr val="056141">
                    <a:lumMod val="75000"/>
                  </a:srgbClr>
                </a:solidFill>
                <a:ea typeface="Calibri" panose="020F0502020204030204" pitchFamily="34" charset="0"/>
                <a:cs typeface="Calibri" panose="020F0502020204030204" pitchFamily="34" charset="0"/>
                <a:sym typeface="Arial"/>
              </a:rPr>
              <a:t>mềm nhũn ra, ẩm ướt.</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grpId="2" nodeType="clickEffect">
                                  <p:stCondLst>
                                    <p:cond delay="0"/>
                                  </p:stCondLst>
                                  <p:childTnLst>
                                    <p:animEffect transition="out" filter="randombar(horizontal)">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4" presetClass="exit" presetSubtype="10" fill="hold" grpId="2" nodeType="withEffect">
                                  <p:stCondLst>
                                    <p:cond delay="0"/>
                                  </p:stCondLst>
                                  <p:childTnLst>
                                    <p:animEffect transition="out" filter="randombar(horizontal)">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4" presetClass="exit" presetSubtype="10" fill="hold" grpId="2" nodeType="withEffect">
                                  <p:stCondLst>
                                    <p:cond delay="0"/>
                                  </p:stCondLst>
                                  <p:childTnLst>
                                    <p:animEffect transition="out" filter="randombar(horizont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636"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1" name="Picture 20"/>
          <p:cNvPicPr/>
          <p:nvPr/>
        </p:nvPicPr>
        <p:blipFill>
          <a:blip r:embed="rId7"/>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507491" y="442811"/>
            <a:ext cx="91770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a:solidFill>
                  <a:prstClr val="black"/>
                </a:solidFill>
                <a:latin typeface="Calibri" panose="020F0502020204030204" pitchFamily="34" charset="0"/>
                <a:cs typeface="Calibri" panose="020F0502020204030204" pitchFamily="34" charset="0"/>
                <a:sym typeface="Arial"/>
              </a:rPr>
              <a:t>Con </a:t>
            </a:r>
            <a:r>
              <a:rPr lang="en-US" sz="3733" b="1" dirty="0" err="1">
                <a:solidFill>
                  <a:prstClr val="black"/>
                </a:solidFill>
                <a:latin typeface="Calibri" panose="020F0502020204030204" pitchFamily="34" charset="0"/>
                <a:cs typeface="Calibri" panose="020F0502020204030204" pitchFamily="34" charset="0"/>
                <a:sym typeface="Arial"/>
              </a:rPr>
              <a:t>người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ăn</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phải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nấm</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mốc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gây</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tác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hại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gì</a:t>
            </a:r>
            <a:r>
              <a:rPr lang="en-US" sz="3733" b="1" dirty="0">
                <a:solidFill>
                  <a:prstClr val="black"/>
                </a:solidFill>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a16="http://schemas.microsoft.com/office/drawing/2014/main" id="{1407C153-BFDD-497E-BDAA-AD051BD675DE}"/>
              </a:ext>
            </a:extLst>
          </p:cNvPr>
          <p:cNvPicPr>
            <a:picLocks noChangeAspect="1"/>
          </p:cNvPicPr>
          <p:nvPr/>
        </p:nvPicPr>
        <p:blipFill>
          <a:blip r:embed="rId10"/>
          <a:stretch>
            <a:fillRect/>
          </a:stretch>
        </p:blipFill>
        <p:spPr>
          <a:xfrm>
            <a:off x="5433790" y="3501406"/>
            <a:ext cx="2133463" cy="3284191"/>
          </a:xfrm>
          <a:prstGeom prst="rect">
            <a:avLst/>
          </a:prstGeom>
        </p:spPr>
      </p:pic>
      <p:sp>
        <p:nvSpPr>
          <p:cNvPr id="16" name="Rounded Rectangle 15"/>
          <p:cNvSpPr/>
          <p:nvPr/>
        </p:nvSpPr>
        <p:spPr>
          <a:xfrm>
            <a:off x="373150" y="369189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3200" b="1" dirty="0">
                <a:solidFill>
                  <a:srgbClr val="056141">
                    <a:lumMod val="75000"/>
                  </a:srgbClr>
                </a:solidFill>
                <a:ea typeface="Calibri" panose="020F0502020204030204" pitchFamily="34" charset="0"/>
                <a:cs typeface="Calibri" panose="020F0502020204030204" pitchFamily="34" charset="0"/>
                <a:sym typeface="Arial"/>
              </a:rPr>
              <a:t>ngộ độc, tiêu chảy</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7" name="Rounded Rectangle 16"/>
          <p:cNvSpPr/>
          <p:nvPr/>
        </p:nvSpPr>
        <p:spPr>
          <a:xfrm>
            <a:off x="4090661" y="3705863"/>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vi-VN" sz="3200" b="1" dirty="0">
                <a:solidFill>
                  <a:srgbClr val="056141">
                    <a:lumMod val="75000"/>
                  </a:srgbClr>
                </a:solidFill>
                <a:ea typeface="Calibri" panose="020F0502020204030204" pitchFamily="34" charset="0"/>
                <a:cs typeface="Calibri" panose="020F0502020204030204" pitchFamily="34" charset="0"/>
                <a:sym typeface="Arial"/>
              </a:rPr>
              <a:t>nôn mửa, choáng váng </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1343025" y="5137475"/>
            <a:ext cx="3965533" cy="104425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2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pic>
        <p:nvPicPr>
          <p:cNvPr id="109" name="Picture 108"/>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12192000" y="5464812"/>
            <a:ext cx="1402080" cy="1322705"/>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34" y="-49760"/>
            <a:ext cx="1798569" cy="2170687"/>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7520" y="366351"/>
            <a:ext cx="2155720" cy="628651"/>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3200" y="279619"/>
            <a:ext cx="1480533" cy="628651"/>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20"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362564" y="987438"/>
            <a:ext cx="4859392" cy="1012749"/>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dirty="0">
                <a:solidFill>
                  <a:srgbClr val="FA2448"/>
                </a:solidFill>
                <a:latin typeface="Calibri" panose="020F0502020204030204" pitchFamily="34" charset="0"/>
                <a:cs typeface="Calibri" panose="020F0502020204030204" pitchFamily="34" charset="0"/>
                <a:sym typeface="Arial"/>
              </a:rPr>
              <a:t>Các b</a:t>
            </a:r>
            <a:r>
              <a:rPr lang="en-US" sz="4000" dirty="0" err="1">
                <a:solidFill>
                  <a:srgbClr val="FA2448"/>
                </a:solidFill>
                <a:latin typeface="Calibri" panose="020F0502020204030204" pitchFamily="34" charset="0"/>
                <a:cs typeface="Calibri" panose="020F0502020204030204" pitchFamily="34" charset="0"/>
                <a:sym typeface="Arial"/>
              </a:rPr>
              <a:t>ạn</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thật</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là</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giỏi</a:t>
            </a:r>
            <a:r>
              <a:rPr lang="en-US" sz="4000" dirty="0">
                <a:solidFill>
                  <a:srgbClr val="FA2448"/>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任意多边形: 形状 40">
            <a:extLst>
              <a:ext uri="{FF2B5EF4-FFF2-40B4-BE49-F238E27FC236}">
                <a16:creationId xmlns:a16="http://schemas.microsoft.com/office/drawing/2014/main" id="{50C53215-5F60-4E34-AE0B-4349CB326516}"/>
              </a:ext>
            </a:extLst>
          </p:cNvPr>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3481976" y="1495161"/>
            <a:ext cx="57011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Ôn</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lại</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bài</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đã</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học</a:t>
            </a:r>
            <a:endParaRPr kumimoji="0" lang="en-US" altLang="zh-CN" sz="3600" b="0" i="0" u="none" strike="noStrike" kern="1200" cap="none" spc="0" normalizeH="0" baseline="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8" name="任意多边形: 形状 40">
            <a:extLst>
              <a:ext uri="{FF2B5EF4-FFF2-40B4-BE49-F238E27FC236}">
                <a16:creationId xmlns:a16="http://schemas.microsoft.com/office/drawing/2014/main" id="{16CBFB94-0A3B-4201-8111-2E1A4F562AB0}"/>
              </a:ext>
            </a:extLst>
          </p:cNvPr>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文本框 20">
            <a:extLst>
              <a:ext uri="{FF2B5EF4-FFF2-40B4-BE49-F238E27FC236}">
                <a16:creationId xmlns:a16="http://schemas.microsoft.com/office/drawing/2014/main" id="{BEA656E6-4AAF-4AAB-BDD2-C27177BFE1E9}"/>
              </a:ext>
            </a:extLst>
          </p:cNvPr>
          <p:cNvSpPr txBox="1"/>
          <p:nvPr/>
        </p:nvSpPr>
        <p:spPr>
          <a:xfrm>
            <a:off x="4916602" y="2837410"/>
            <a:ext cx="695075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Chuẩn</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bị</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tiết</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sau</a:t>
            </a:r>
            <a:endParaRPr kumimoji="0" lang="en-US" altLang="zh-CN" sz="3600" b="1" i="1" u="none" strike="noStrike" kern="1200" cap="none" spc="0" normalizeH="0" baseline="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a:extLst>
              <a:ext uri="{FF2B5EF4-FFF2-40B4-BE49-F238E27FC236}">
                <a16:creationId xmlns:a16="http://schemas.microsoft.com/office/drawing/2014/main" id="{93A25ABC-49E1-4284-9B8B-855195550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07597" y="1225039"/>
            <a:ext cx="707138" cy="997725"/>
          </a:xfrm>
          <a:prstGeom prst="rect">
            <a:avLst/>
          </a:prstGeom>
        </p:spPr>
      </p:pic>
      <p:pic>
        <p:nvPicPr>
          <p:cNvPr id="12" name="Picture 4">
            <a:extLst>
              <a:ext uri="{FF2B5EF4-FFF2-40B4-BE49-F238E27FC236}">
                <a16:creationId xmlns:a16="http://schemas.microsoft.com/office/drawing/2014/main" id="{FF19634D-E4AE-46BA-A5E8-C1F3084D2C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19496" y="1121310"/>
            <a:ext cx="2449209" cy="4039933"/>
          </a:xfrm>
          <a:prstGeom prst="rect">
            <a:avLst/>
          </a:prstGeom>
        </p:spPr>
      </p:pic>
      <p:pic>
        <p:nvPicPr>
          <p:cNvPr id="14" name="Picture 3">
            <a:extLst>
              <a:ext uri="{FF2B5EF4-FFF2-40B4-BE49-F238E27FC236}">
                <a16:creationId xmlns:a16="http://schemas.microsoft.com/office/drawing/2014/main" id="{088A514B-0460-4123-B61C-3A96F8F384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66003" y="2326193"/>
            <a:ext cx="1509025" cy="1509025"/>
          </a:xfrm>
          <a:prstGeom prst="rect">
            <a:avLst/>
          </a:prstGeom>
        </p:spPr>
      </p:pic>
      <p:pic>
        <p:nvPicPr>
          <p:cNvPr id="3" name="Picture 2">
            <a:extLst>
              <a:ext uri="{FF2B5EF4-FFF2-40B4-BE49-F238E27FC236}">
                <a16:creationId xmlns:a16="http://schemas.microsoft.com/office/drawing/2014/main" id="{4D3D77C8-BA7E-9BE6-B715-B0D33D212DB1}"/>
              </a:ext>
            </a:extLst>
          </p:cNvPr>
          <p:cNvPicPr>
            <a:picLocks noChangeAspect="1"/>
          </p:cNvPicPr>
          <p:nvPr/>
        </p:nvPicPr>
        <p:blipFill>
          <a:blip r:embed="rId9"/>
          <a:stretch>
            <a:fillRect/>
          </a:stretch>
        </p:blipFill>
        <p:spPr>
          <a:xfrm>
            <a:off x="3009636" y="297897"/>
            <a:ext cx="6096528" cy="1042506"/>
          </a:xfrm>
          <a:prstGeom prst="rect">
            <a:avLst/>
          </a:prstGeom>
        </p:spPr>
      </p:pic>
    </p:spTree>
    <p:extLst>
      <p:ext uri="{BB962C8B-B14F-4D97-AF65-F5344CB8AC3E}">
        <p14:creationId xmlns:p14="http://schemas.microsoft.com/office/powerpoint/2010/main" val="1259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6667"/>
                                  </p:iterate>
                                  <p:childTnLst>
                                    <p:set>
                                      <p:cBhvr>
                                        <p:cTn id="22" dur="1" fill="hold">
                                          <p:stCondLst>
                                            <p:cond delay="0"/>
                                          </p:stCondLst>
                                        </p:cTn>
                                        <p:tgtEl>
                                          <p:spTgt spid="21"/>
                                        </p:tgtEl>
                                        <p:attrNameLst>
                                          <p:attrName>style.visibility</p:attrName>
                                        </p:attrNameLst>
                                      </p:cBhvr>
                                      <p:to>
                                        <p:strVal val="visible"/>
                                      </p:to>
                                    </p:set>
                                    <p:anim calcmode="lin" valueType="num">
                                      <p:cBhvr>
                                        <p:cTn id="23"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1"/>
                                        </p:tgtEl>
                                        <p:attrNameLst>
                                          <p:attrName>ppt_y</p:attrName>
                                        </p:attrNameLst>
                                      </p:cBhvr>
                                      <p:tavLst>
                                        <p:tav tm="0">
                                          <p:val>
                                            <p:strVal val="#ppt_y"/>
                                          </p:val>
                                        </p:tav>
                                        <p:tav tm="100000">
                                          <p:val>
                                            <p:strVal val="#ppt_y"/>
                                          </p:val>
                                        </p:tav>
                                      </p:tavLst>
                                    </p:anim>
                                    <p:anim calcmode="lin" valueType="num">
                                      <p:cBhvr>
                                        <p:cTn id="25"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1"/>
                                        </p:tgtEl>
                                      </p:cBhvr>
                                    </p:animEffect>
                                  </p:childTnLst>
                                </p:cTn>
                              </p:par>
                            </p:childTnLst>
                          </p:cTn>
                        </p:par>
                        <p:par>
                          <p:cTn id="28" fill="hold">
                            <p:stCondLst>
                              <p:cond delay="1850"/>
                            </p:stCondLst>
                            <p:childTnLst>
                              <p:par>
                                <p:cTn id="29" presetID="18" presetClass="entr" presetSubtype="1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strips(downLeft)">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41" presetClass="entr" presetSubtype="0" fill="hold" grpId="0" nodeType="afterEffect">
                                  <p:stCondLst>
                                    <p:cond delay="0"/>
                                  </p:stCondLst>
                                  <p:iterate type="lt">
                                    <p:tmPct val="6667"/>
                                  </p:iterate>
                                  <p:childTnLst>
                                    <p:set>
                                      <p:cBhvr>
                                        <p:cTn id="41" dur="1" fill="hold">
                                          <p:stCondLst>
                                            <p:cond delay="0"/>
                                          </p:stCondLst>
                                        </p:cTn>
                                        <p:tgtEl>
                                          <p:spTgt spid="9"/>
                                        </p:tgtEl>
                                        <p:attrNameLst>
                                          <p:attrName>style.visibility</p:attrName>
                                        </p:attrNameLst>
                                      </p:cBhvr>
                                      <p:to>
                                        <p:strVal val="visible"/>
                                      </p:to>
                                    </p:set>
                                    <p:anim calcmode="lin" valueType="num">
                                      <p:cBhvr>
                                        <p:cTn id="42"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9"/>
                                        </p:tgtEl>
                                        <p:attrNameLst>
                                          <p:attrName>ppt_y</p:attrName>
                                        </p:attrNameLst>
                                      </p:cBhvr>
                                      <p:tavLst>
                                        <p:tav tm="0">
                                          <p:val>
                                            <p:strVal val="#ppt_y"/>
                                          </p:val>
                                        </p:tav>
                                        <p:tav tm="100000">
                                          <p:val>
                                            <p:strVal val="#ppt_y"/>
                                          </p:val>
                                        </p:tav>
                                      </p:tavLst>
                                    </p:anim>
                                    <p:anim calcmode="lin" valueType="num">
                                      <p:cBhvr>
                                        <p:cTn id="44"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a16="http://schemas.microsoft.com/office/drawing/2014/main" id="{E8843640-9FB5-4590-A325-80373D49B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1999" cy="6858000"/>
          </a:xfrm>
          <a:prstGeom prst="rect">
            <a:avLst/>
          </a:prstGeom>
        </p:spPr>
      </p:pic>
      <p:pic>
        <p:nvPicPr>
          <p:cNvPr id="32" name="Picture 20">
            <a:extLst>
              <a:ext uri="{FF2B5EF4-FFF2-40B4-BE49-F238E27FC236}">
                <a16:creationId xmlns:a16="http://schemas.microsoft.com/office/drawing/2014/main" id="{4BBAF98F-59F1-4630-B285-23F952FA5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8" name="任意多边形: 形状 47">
            <a:extLst>
              <a:ext uri="{FF2B5EF4-FFF2-40B4-BE49-F238E27FC236}">
                <a16:creationId xmlns:a16="http://schemas.microsoft.com/office/drawing/2014/main"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pic>
        <p:nvPicPr>
          <p:cNvPr id="29" name="Picture 3">
            <a:extLst>
              <a:ext uri="{FF2B5EF4-FFF2-40B4-BE49-F238E27FC236}">
                <a16:creationId xmlns:a16="http://schemas.microsoft.com/office/drawing/2014/main" id="{8AFFBB0C-34CC-4DB3-904D-0A9F8BE679DF}"/>
              </a:ext>
            </a:extLst>
          </p:cNvPr>
          <p:cNvPicPr>
            <a:picLocks noChangeAspect="1"/>
          </p:cNvPicPr>
          <p:nvPr/>
        </p:nvPicPr>
        <p:blipFill>
          <a:blip r:embed="rId7"/>
          <a:srcRect/>
          <a:stretch>
            <a:fillRect/>
          </a:stretch>
        </p:blipFill>
        <p:spPr>
          <a:xfrm>
            <a:off x="7147730" y="2978020"/>
            <a:ext cx="5094441" cy="3763519"/>
          </a:xfrm>
          <a:prstGeom prst="rect">
            <a:avLst/>
          </a:prstGeom>
        </p:spPr>
      </p:pic>
      <p:pic>
        <p:nvPicPr>
          <p:cNvPr id="50" name="图片 114">
            <a:extLst>
              <a:ext uri="{FF2B5EF4-FFF2-40B4-BE49-F238E27FC236}">
                <a16:creationId xmlns:a16="http://schemas.microsoft.com/office/drawing/2014/main" id="{DD504C86-B995-4687-BBEE-077956C5A8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a16="http://schemas.microsoft.com/office/drawing/2014/main" id="{36149496-BF2C-44E6-8746-DA9D64A905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6482" y="5716561"/>
            <a:ext cx="8327543" cy="1111194"/>
          </a:xfrm>
          <a:prstGeom prst="rect">
            <a:avLst/>
          </a:prstGeom>
        </p:spPr>
      </p:pic>
      <p:grpSp>
        <p:nvGrpSpPr>
          <p:cNvPr id="37" name="Group 36">
            <a:extLst>
              <a:ext uri="{FF2B5EF4-FFF2-40B4-BE49-F238E27FC236}">
                <a16:creationId xmlns:a16="http://schemas.microsoft.com/office/drawing/2014/main"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a16="http://schemas.microsoft.com/office/drawing/2014/main" id="{EEFCEB1A-8DD9-4A26-970D-7B88BAA9F5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a16="http://schemas.microsoft.com/office/drawing/2014/main"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pic>
        <p:nvPicPr>
          <p:cNvPr id="22" name="Picture 2">
            <a:extLst>
              <a:ext uri="{FF2B5EF4-FFF2-40B4-BE49-F238E27FC236}">
                <a16:creationId xmlns:a16="http://schemas.microsoft.com/office/drawing/2014/main" id="{F99891AA-AA28-4AF5-A6FA-D37C0D7BDB0F}"/>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68873" y="2916336"/>
            <a:ext cx="2562082" cy="3941664"/>
          </a:xfrm>
          <a:prstGeom prst="rect">
            <a:avLst/>
          </a:prstGeom>
        </p:spPr>
      </p:pic>
      <p:pic>
        <p:nvPicPr>
          <p:cNvPr id="23" name="Picture 20">
            <a:extLst>
              <a:ext uri="{FF2B5EF4-FFF2-40B4-BE49-F238E27FC236}">
                <a16:creationId xmlns:a16="http://schemas.microsoft.com/office/drawing/2014/main" id="{0A3D03C1-DAE2-4A8C-8275-8FFED050316B}"/>
              </a:ext>
            </a:extLst>
          </p:cNvPr>
          <p:cNvPicPr>
            <a:picLocks noChangeAspect="1"/>
          </p:cNvPicPr>
          <p:nvPr/>
        </p:nvPicPr>
        <p:blipFill>
          <a:blip r:embed="rId15" cstate="print">
            <a:lum contrast="2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87277" y="3207496"/>
            <a:ext cx="3123461" cy="3650503"/>
          </a:xfrm>
          <a:prstGeom prst="rect">
            <a:avLst/>
          </a:prstGeom>
        </p:spPr>
      </p:pic>
      <p:pic>
        <p:nvPicPr>
          <p:cNvPr id="36" name="Picture 14">
            <a:extLst>
              <a:ext uri="{FF2B5EF4-FFF2-40B4-BE49-F238E27FC236}">
                <a16:creationId xmlns:a16="http://schemas.microsoft.com/office/drawing/2014/main" id="{5CEFF88D-ED03-4F63-B4EF-AF6B53EAB9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a16="http://schemas.microsoft.com/office/drawing/2014/main" id="{A7098AAE-2720-4CD7-9F03-B1F29541DD9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3" name="Picture 2">
            <a:extLst>
              <a:ext uri="{FF2B5EF4-FFF2-40B4-BE49-F238E27FC236}">
                <a16:creationId xmlns:a16="http://schemas.microsoft.com/office/drawing/2014/main" id="{A5D3F918-A922-90E6-655E-4051B2A109F5}"/>
              </a:ext>
            </a:extLst>
          </p:cNvPr>
          <p:cNvPicPr>
            <a:picLocks noChangeAspect="1"/>
          </p:cNvPicPr>
          <p:nvPr/>
        </p:nvPicPr>
        <p:blipFill>
          <a:blip r:embed="rId21"/>
          <a:stretch>
            <a:fillRect/>
          </a:stretch>
        </p:blipFill>
        <p:spPr>
          <a:xfrm>
            <a:off x="1557528" y="1095722"/>
            <a:ext cx="8791194" cy="780356"/>
          </a:xfrm>
          <a:prstGeom prst="rect">
            <a:avLst/>
          </a:prstGeom>
        </p:spPr>
      </p:pic>
    </p:spTree>
    <p:extLst>
      <p:ext uri="{BB962C8B-B14F-4D97-AF65-F5344CB8AC3E}">
        <p14:creationId xmlns:p14="http://schemas.microsoft.com/office/powerpoint/2010/main" val="15577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23" presetClass="entr" presetSubtype="28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strVal val="4/3*#ppt_w"/>
                                          </p:val>
                                        </p:tav>
                                        <p:tav tm="100000">
                                          <p:val>
                                            <p:strVal val="#ppt_w"/>
                                          </p:val>
                                        </p:tav>
                                      </p:tavLst>
                                    </p:anim>
                                    <p:anim calcmode="lin" valueType="num">
                                      <p:cBhvr>
                                        <p:cTn id="15" dur="500" fill="hold"/>
                                        <p:tgtEl>
                                          <p:spTgt spid="48"/>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4/3*#ppt_w"/>
                                          </p:val>
                                        </p:tav>
                                        <p:tav tm="100000">
                                          <p:val>
                                            <p:strVal val="#ppt_w"/>
                                          </p:val>
                                        </p:tav>
                                      </p:tavLst>
                                    </p:anim>
                                    <p:anim calcmode="lin" valueType="num">
                                      <p:cBhvr>
                                        <p:cTn id="19" dur="500" fill="hold"/>
                                        <p:tgtEl>
                                          <p:spTgt spid="21"/>
                                        </p:tgtEl>
                                        <p:attrNameLst>
                                          <p:attrName>ppt_h</p:attrName>
                                        </p:attrNameLst>
                                      </p:cBhvr>
                                      <p:tavLst>
                                        <p:tav tm="0">
                                          <p:val>
                                            <p:strVal val="4/3*#ppt_h"/>
                                          </p:val>
                                        </p:tav>
                                        <p:tav tm="100000">
                                          <p:val>
                                            <p:strVal val="#ppt_h"/>
                                          </p:val>
                                        </p:tav>
                                      </p:tavLst>
                                    </p:anim>
                                  </p:childTnLst>
                                </p:cTn>
                              </p:par>
                            </p:childTnLst>
                          </p:cTn>
                        </p:par>
                        <p:par>
                          <p:cTn id="20" fill="hold">
                            <p:stCondLst>
                              <p:cond delay="1000"/>
                            </p:stCondLst>
                            <p:childTnLst>
                              <p:par>
                                <p:cTn id="21" presetID="6" presetClass="emph" presetSubtype="0" fill="hold" grpId="1" nodeType="afterEffect">
                                  <p:stCondLst>
                                    <p:cond delay="0"/>
                                  </p:stCondLst>
                                  <p:childTnLst>
                                    <p:animScale>
                                      <p:cBhvr>
                                        <p:cTn id="22" dur="500" fill="hold"/>
                                        <p:tgtEl>
                                          <p:spTgt spid="21"/>
                                        </p:tgtEl>
                                      </p:cBhvr>
                                      <p:by x="2000000" y="2000000"/>
                                    </p:animScale>
                                  </p:childTnLst>
                                </p:cTn>
                              </p:par>
                              <p:par>
                                <p:cTn id="23" presetID="10" presetClass="exit" presetSubtype="0" fill="hold" grpId="2"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0925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4FD4F1-773A-4981-A671-92A9F361B64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云形 69">
            <a:extLst>
              <a:ext uri="{FF2B5EF4-FFF2-40B4-BE49-F238E27FC236}">
                <a16:creationId xmlns:a16="http://schemas.microsoft.com/office/drawing/2014/main" id="{28231E35-A2A7-4C20-A926-20EF6F0694D9}"/>
              </a:ext>
            </a:extLst>
          </p:cNvPr>
          <p:cNvSpPr/>
          <p:nvPr/>
        </p:nvSpPr>
        <p:spPr>
          <a:xfrm>
            <a:off x="1287583" y="1261598"/>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z</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9DA654D4-7B0E-8503-EF24-5E98A354A2EF}"/>
              </a:ext>
            </a:extLst>
          </p:cNvPr>
          <p:cNvPicPr>
            <a:picLocks noChangeAspect="1"/>
          </p:cNvPicPr>
          <p:nvPr/>
        </p:nvPicPr>
        <p:blipFill>
          <a:blip r:embed="rId4"/>
          <a:stretch>
            <a:fillRect/>
          </a:stretch>
        </p:blipFill>
        <p:spPr>
          <a:xfrm>
            <a:off x="1968276" y="2304203"/>
            <a:ext cx="8083997" cy="1944793"/>
          </a:xfrm>
          <a:prstGeom prst="rect">
            <a:avLst/>
          </a:prstGeom>
        </p:spPr>
      </p:pic>
    </p:spTree>
    <p:extLst>
      <p:ext uri="{BB962C8B-B14F-4D97-AF65-F5344CB8AC3E}">
        <p14:creationId xmlns:p14="http://schemas.microsoft.com/office/powerpoint/2010/main" val="19677940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a:extLst>
              <a:ext uri="{FF2B5EF4-FFF2-40B4-BE49-F238E27FC236}">
                <a16:creationId xmlns:a16="http://schemas.microsoft.com/office/drawing/2014/main" id="{45DC9A99-6A84-4A64-9A19-6ABBC86B11FA}"/>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09984" y="1840906"/>
            <a:ext cx="4277076" cy="5017094"/>
          </a:xfrm>
          <a:prstGeom prst="rect">
            <a:avLst/>
          </a:prstGeom>
        </p:spPr>
      </p:pic>
      <p:sp>
        <p:nvSpPr>
          <p:cNvPr id="8" name="任意多边形: 形状 40">
            <a:extLst>
              <a:ext uri="{FF2B5EF4-FFF2-40B4-BE49-F238E27FC236}">
                <a16:creationId xmlns:a16="http://schemas.microsoft.com/office/drawing/2014/main" id="{17CF7802-7C20-4C2B-974E-9652A26C5F4B}"/>
              </a:ext>
            </a:extLst>
          </p:cNvPr>
          <p:cNvSpPr/>
          <p:nvPr/>
        </p:nvSpPr>
        <p:spPr>
          <a:xfrm>
            <a:off x="3401088" y="152401"/>
            <a:ext cx="8790912" cy="202691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5122" name="Text Box 2">
            <a:extLst>
              <a:ext uri="{FF2B5EF4-FFF2-40B4-BE49-F238E27FC236}">
                <a16:creationId xmlns:a16="http://schemas.microsoft.com/office/drawing/2014/main" id="{F7176C10-7D99-4A8C-8F85-43F7BBCC86B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5123" name="Text Box 3">
            <a:extLst>
              <a:ext uri="{FF2B5EF4-FFF2-40B4-BE49-F238E27FC236}">
                <a16:creationId xmlns:a16="http://schemas.microsoft.com/office/drawing/2014/main" id="{6D722588-5AA0-42A2-B0CE-C79D37A2C56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mn-lt"/>
              <a:ea typeface="+mn-ea"/>
              <a:cs typeface="+mn-cs"/>
            </a:endParaRPr>
          </a:p>
        </p:txBody>
      </p:sp>
      <p:sp>
        <p:nvSpPr>
          <p:cNvPr id="5124" name="Text Box 7">
            <a:extLst>
              <a:ext uri="{FF2B5EF4-FFF2-40B4-BE49-F238E27FC236}">
                <a16:creationId xmlns:a16="http://schemas.microsoft.com/office/drawing/2014/main" id="{93154878-444C-4587-B2DD-35908F6A22D4}"/>
              </a:ext>
            </a:extLst>
          </p:cNvPr>
          <p:cNvSpPr txBox="1">
            <a:spLocks noChangeArrowheads="1"/>
          </p:cNvSpPr>
          <p:nvPr/>
        </p:nvSpPr>
        <p:spPr bwMode="auto">
          <a:xfrm>
            <a:off x="1905000" y="35814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a:ln>
                <a:noFill/>
              </a:ln>
              <a:solidFill>
                <a:srgbClr val="FFFF00"/>
              </a:solidFill>
              <a:effectLst/>
              <a:uLnTx/>
              <a:uFillTx/>
              <a:latin typeface="+mn-lt"/>
              <a:ea typeface="+mn-ea"/>
              <a:cs typeface="+mn-cs"/>
            </a:endParaRPr>
          </a:p>
        </p:txBody>
      </p:sp>
      <p:sp>
        <p:nvSpPr>
          <p:cNvPr id="80906" name="Text Box 10">
            <a:extLst>
              <a:ext uri="{FF2B5EF4-FFF2-40B4-BE49-F238E27FC236}">
                <a16:creationId xmlns:a16="http://schemas.microsoft.com/office/drawing/2014/main" id="{70302E56-051F-4B51-A51A-574CA612901D}"/>
              </a:ext>
            </a:extLst>
          </p:cNvPr>
          <p:cNvSpPr txBox="1">
            <a:spLocks noChangeArrowheads="1"/>
          </p:cNvSpPr>
          <p:nvPr/>
        </p:nvSpPr>
        <p:spPr bwMode="auto">
          <a:xfrm>
            <a:off x="3616334" y="583843"/>
            <a:ext cx="838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eaLnBrk="1" hangingPunct="1"/>
            <a:r>
              <a:rPr lang="en-US" altLang="en-US" sz="3600" dirty="0" err="1">
                <a:solidFill>
                  <a:srgbClr val="002060"/>
                </a:solidFill>
                <a:latin typeface="+mn-lt"/>
              </a:rPr>
              <a:t>Hãy</a:t>
            </a:r>
            <a:r>
              <a:rPr lang="en-US" altLang="en-US" sz="3600" dirty="0">
                <a:solidFill>
                  <a:srgbClr val="002060"/>
                </a:solidFill>
                <a:latin typeface="+mn-lt"/>
              </a:rPr>
              <a:t> </a:t>
            </a:r>
            <a:r>
              <a:rPr lang="en-US" altLang="en-US" sz="3600" dirty="0" err="1">
                <a:solidFill>
                  <a:srgbClr val="002060"/>
                </a:solidFill>
                <a:latin typeface="+mn-lt"/>
              </a:rPr>
              <a:t>kể</a:t>
            </a:r>
            <a:r>
              <a:rPr lang="en-US" altLang="en-US" sz="3600" dirty="0">
                <a:solidFill>
                  <a:srgbClr val="002060"/>
                </a:solidFill>
                <a:latin typeface="+mn-lt"/>
              </a:rPr>
              <a:t> </a:t>
            </a:r>
            <a:r>
              <a:rPr lang="en-US" altLang="en-US" sz="3600" dirty="0" err="1">
                <a:solidFill>
                  <a:srgbClr val="002060"/>
                </a:solidFill>
                <a:latin typeface="+mn-lt"/>
              </a:rPr>
              <a:t>tên</a:t>
            </a:r>
            <a:r>
              <a:rPr lang="en-US" altLang="en-US" sz="3600" dirty="0">
                <a:solidFill>
                  <a:srgbClr val="002060"/>
                </a:solidFill>
                <a:latin typeface="+mn-lt"/>
              </a:rPr>
              <a:t> </a:t>
            </a:r>
            <a:r>
              <a:rPr lang="en-US" altLang="en-US" sz="3600" dirty="0" err="1">
                <a:solidFill>
                  <a:srgbClr val="002060"/>
                </a:solidFill>
                <a:latin typeface="+mn-lt"/>
              </a:rPr>
              <a:t>những</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gây</a:t>
            </a:r>
            <a:r>
              <a:rPr lang="en-US" altLang="en-US" sz="3600" dirty="0">
                <a:solidFill>
                  <a:srgbClr val="002060"/>
                </a:solidFill>
                <a:latin typeface="+mn-lt"/>
              </a:rPr>
              <a:t> </a:t>
            </a:r>
            <a:r>
              <a:rPr lang="en-US" altLang="en-US" sz="3600" dirty="0" err="1">
                <a:solidFill>
                  <a:srgbClr val="002060"/>
                </a:solidFill>
                <a:latin typeface="+mn-lt"/>
              </a:rPr>
              <a:t>hỏng</a:t>
            </a:r>
            <a:r>
              <a:rPr lang="en-US" altLang="en-US" sz="3600" dirty="0">
                <a:solidFill>
                  <a:srgbClr val="002060"/>
                </a:solidFill>
                <a:latin typeface="+mn-lt"/>
              </a:rPr>
              <a:t> </a:t>
            </a:r>
            <a:r>
              <a:rPr lang="en-US" altLang="en-US" sz="3600" dirty="0" err="1">
                <a:solidFill>
                  <a:srgbClr val="002060"/>
                </a:solidFill>
                <a:latin typeface="+mn-lt"/>
              </a:rPr>
              <a:t>thực</a:t>
            </a:r>
            <a:r>
              <a:rPr lang="en-US" altLang="en-US" sz="3600" dirty="0">
                <a:solidFill>
                  <a:srgbClr val="002060"/>
                </a:solidFill>
                <a:latin typeface="+mn-lt"/>
              </a:rPr>
              <a:t> </a:t>
            </a:r>
            <a:r>
              <a:rPr lang="en-US" altLang="en-US" sz="3600" dirty="0" err="1">
                <a:solidFill>
                  <a:srgbClr val="002060"/>
                </a:solidFill>
                <a:latin typeface="+mn-lt"/>
              </a:rPr>
              <a:t>phẩm</a:t>
            </a:r>
            <a:r>
              <a:rPr lang="en-US" altLang="en-US" sz="3600" dirty="0">
                <a:solidFill>
                  <a:srgbClr val="002060"/>
                </a:solidFill>
                <a:latin typeface="+mn-lt"/>
              </a:rPr>
              <a:t> </a:t>
            </a:r>
            <a:r>
              <a:rPr lang="en-US" altLang="en-US" sz="3600" dirty="0" err="1">
                <a:solidFill>
                  <a:srgbClr val="002060"/>
                </a:solidFill>
                <a:latin typeface="+mn-lt"/>
              </a:rPr>
              <a:t>hoặc</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độc</a:t>
            </a:r>
            <a:r>
              <a:rPr lang="en-US" altLang="en-US" sz="3600" dirty="0">
                <a:solidFill>
                  <a:srgbClr val="002060"/>
                </a:solidFill>
                <a:latin typeface="+mn-lt"/>
              </a:rPr>
              <a:t> </a:t>
            </a:r>
            <a:r>
              <a:rPr lang="en-US" altLang="en-US" sz="3600" dirty="0" err="1">
                <a:solidFill>
                  <a:srgbClr val="002060"/>
                </a:solidFill>
                <a:latin typeface="+mn-lt"/>
              </a:rPr>
              <a:t>mà</a:t>
            </a:r>
            <a:r>
              <a:rPr lang="en-US" altLang="en-US" sz="3600" dirty="0">
                <a:solidFill>
                  <a:srgbClr val="002060"/>
                </a:solidFill>
                <a:latin typeface="+mn-lt"/>
              </a:rPr>
              <a:t> </a:t>
            </a:r>
            <a:r>
              <a:rPr lang="en-US" altLang="en-US" sz="3600" dirty="0" err="1">
                <a:solidFill>
                  <a:srgbClr val="002060"/>
                </a:solidFill>
                <a:latin typeface="+mn-lt"/>
              </a:rPr>
              <a:t>em</a:t>
            </a:r>
            <a:r>
              <a:rPr lang="en-US" altLang="en-US" sz="3600" dirty="0">
                <a:solidFill>
                  <a:srgbClr val="002060"/>
                </a:solidFill>
                <a:latin typeface="+mn-lt"/>
              </a:rPr>
              <a:t> </a:t>
            </a:r>
            <a:r>
              <a:rPr lang="en-US" altLang="en-US" sz="3600" dirty="0" err="1">
                <a:solidFill>
                  <a:srgbClr val="002060"/>
                </a:solidFill>
                <a:latin typeface="+mn-lt"/>
              </a:rPr>
              <a:t>biết</a:t>
            </a:r>
            <a:r>
              <a:rPr lang="en-US" altLang="en-US" sz="3600" dirty="0">
                <a:solidFill>
                  <a:srgbClr val="002060"/>
                </a:solidFill>
                <a:latin typeface="+mn-lt"/>
              </a:rPr>
              <a:t>.</a:t>
            </a:r>
            <a:endParaRPr kumimoji="0" lang="en-US" altLang="en-US" sz="3600" b="1" i="0" u="none" strike="noStrike" kern="1200" cap="none" spc="0" normalizeH="0" baseline="0" noProof="0" dirty="0">
              <a:ln>
                <a:noFill/>
              </a:ln>
              <a:solidFill>
                <a:srgbClr val="002060"/>
              </a:solidFill>
              <a:effectLst/>
              <a:uLnTx/>
              <a:uFillTx/>
              <a:latin typeface="+mn-lt"/>
            </a:endParaRPr>
          </a:p>
        </p:txBody>
      </p:sp>
      <p:sp>
        <p:nvSpPr>
          <p:cNvPr id="80907" name="Text Box 11">
            <a:extLst>
              <a:ext uri="{FF2B5EF4-FFF2-40B4-BE49-F238E27FC236}">
                <a16:creationId xmlns:a16="http://schemas.microsoft.com/office/drawing/2014/main" id="{369F2DAC-FF78-436F-BAE7-977E494C67DF}"/>
              </a:ext>
            </a:extLst>
          </p:cNvPr>
          <p:cNvSpPr txBox="1">
            <a:spLocks noChangeArrowheads="1"/>
          </p:cNvSpPr>
          <p:nvPr/>
        </p:nvSpPr>
        <p:spPr bwMode="auto">
          <a:xfrm>
            <a:off x="4833146" y="2358315"/>
            <a:ext cx="6615904" cy="2862322"/>
          </a:xfrm>
          <a:prstGeom prst="rect">
            <a:avLst/>
          </a:prstGeom>
          <a:solidFill>
            <a:schemeClr val="accent4">
              <a:lumMod val="20000"/>
              <a:lumOff val="80000"/>
            </a:schemeClr>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eaLnBrk="1" hangingPunct="1">
              <a:defRPr/>
            </a:pPr>
            <a:r>
              <a:rPr lang="en-US" altLang="en-US" sz="3600" dirty="0" err="1">
                <a:solidFill>
                  <a:srgbClr val="FF0000"/>
                </a:solidFill>
                <a:latin typeface="+mn-lt"/>
              </a:rPr>
              <a:t>Một</a:t>
            </a:r>
            <a:r>
              <a:rPr lang="en-US" altLang="en-US" sz="3600" dirty="0">
                <a:solidFill>
                  <a:srgbClr val="FF0000"/>
                </a:solidFill>
                <a:latin typeface="+mn-lt"/>
              </a:rPr>
              <a:t> </a:t>
            </a:r>
            <a:r>
              <a:rPr lang="en-US" altLang="en-US" sz="3600" dirty="0" err="1">
                <a:solidFill>
                  <a:srgbClr val="FF0000"/>
                </a:solidFill>
                <a:latin typeface="+mn-lt"/>
              </a:rPr>
              <a:t>số</a:t>
            </a:r>
            <a:r>
              <a:rPr lang="en-US" altLang="en-US" sz="3600" dirty="0">
                <a:solidFill>
                  <a:srgbClr val="FF0000"/>
                </a:solidFill>
                <a:latin typeface="+mn-lt"/>
              </a:rPr>
              <a:t> </a:t>
            </a:r>
            <a:r>
              <a:rPr lang="en-US" altLang="en-US" sz="3600" dirty="0" err="1">
                <a:solidFill>
                  <a:srgbClr val="FF0000"/>
                </a:solidFill>
                <a:latin typeface="+mn-lt"/>
              </a:rPr>
              <a:t>loại</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gây</a:t>
            </a:r>
            <a:r>
              <a:rPr lang="en-US" altLang="en-US" sz="3600" dirty="0">
                <a:solidFill>
                  <a:srgbClr val="FF0000"/>
                </a:solidFill>
                <a:latin typeface="+mn-lt"/>
              </a:rPr>
              <a:t> </a:t>
            </a:r>
            <a:r>
              <a:rPr lang="en-US" altLang="en-US" sz="3600" dirty="0" err="1">
                <a:solidFill>
                  <a:srgbClr val="FF0000"/>
                </a:solidFill>
                <a:latin typeface="+mn-lt"/>
              </a:rPr>
              <a:t>hỏng</a:t>
            </a:r>
            <a:r>
              <a:rPr lang="en-US" altLang="en-US" sz="3600" dirty="0">
                <a:solidFill>
                  <a:srgbClr val="FF0000"/>
                </a:solidFill>
                <a:latin typeface="+mn-lt"/>
              </a:rPr>
              <a:t> </a:t>
            </a:r>
            <a:r>
              <a:rPr lang="en-US" altLang="en-US" sz="3600" dirty="0" err="1">
                <a:solidFill>
                  <a:srgbClr val="FF0000"/>
                </a:solidFill>
                <a:latin typeface="+mn-lt"/>
              </a:rPr>
              <a:t>thực</a:t>
            </a:r>
            <a:r>
              <a:rPr lang="en-US" altLang="en-US" sz="3600" dirty="0">
                <a:solidFill>
                  <a:srgbClr val="FF0000"/>
                </a:solidFill>
                <a:latin typeface="+mn-lt"/>
              </a:rPr>
              <a:t> </a:t>
            </a:r>
            <a:r>
              <a:rPr lang="en-US" altLang="en-US" sz="3600" dirty="0" err="1">
                <a:solidFill>
                  <a:srgbClr val="FF0000"/>
                </a:solidFill>
                <a:latin typeface="+mn-lt"/>
              </a:rPr>
              <a:t>phẩm</a:t>
            </a:r>
            <a:r>
              <a:rPr lang="en-US" altLang="en-US" sz="3600" dirty="0">
                <a:solidFill>
                  <a:srgbClr val="FF0000"/>
                </a:solidFill>
                <a:latin typeface="+mn-lt"/>
              </a:rPr>
              <a:t> </a:t>
            </a:r>
            <a:r>
              <a:rPr lang="en-US" altLang="en-US" sz="3600" dirty="0" err="1">
                <a:solidFill>
                  <a:srgbClr val="FF0000"/>
                </a:solidFill>
                <a:latin typeface="+mn-lt"/>
              </a:rPr>
              <a:t>hoặc</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mốc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 </a:t>
            </a:r>
            <a:r>
              <a:rPr lang="en-US" altLang="en-US" sz="3600" dirty="0" err="1">
                <a:solidFill>
                  <a:srgbClr val="FF0000"/>
                </a:solidFill>
                <a:latin typeface="+mn-lt"/>
              </a:rPr>
              <a:t>tán</a:t>
            </a:r>
            <a:r>
              <a:rPr lang="en-US" altLang="en-US" sz="3600" dirty="0">
                <a:solidFill>
                  <a:srgbClr val="FF0000"/>
                </a:solidFill>
                <a:latin typeface="+mn-lt"/>
              </a:rPr>
              <a:t> </a:t>
            </a:r>
            <a:r>
              <a:rPr lang="en-US" altLang="en-US" sz="3600" dirty="0" err="1">
                <a:solidFill>
                  <a:srgbClr val="FF0000"/>
                </a:solidFill>
                <a:latin typeface="+mn-lt"/>
              </a:rPr>
              <a:t>trắng</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mũ</a:t>
            </a:r>
            <a:r>
              <a:rPr lang="en-US" altLang="en-US" sz="3600" dirty="0">
                <a:solidFill>
                  <a:srgbClr val="FF0000"/>
                </a:solidFill>
                <a:latin typeface="+mn-lt"/>
              </a:rPr>
              <a:t> </a:t>
            </a:r>
            <a:r>
              <a:rPr lang="en-US" altLang="en-US" sz="3600" dirty="0" err="1">
                <a:solidFill>
                  <a:srgbClr val="FF0000"/>
                </a:solidFill>
                <a:latin typeface="+mn-lt"/>
              </a:rPr>
              <a:t>khía</a:t>
            </a:r>
            <a:r>
              <a:rPr lang="en-US" altLang="en-US" sz="3600" dirty="0">
                <a:solidFill>
                  <a:srgbClr val="FF0000"/>
                </a:solidFill>
                <a:latin typeface="+mn-lt"/>
              </a:rPr>
              <a:t> </a:t>
            </a:r>
            <a:r>
              <a:rPr lang="en-US" altLang="en-US" sz="3600" dirty="0" err="1">
                <a:solidFill>
                  <a:srgbClr val="FF0000"/>
                </a:solidFill>
                <a:latin typeface="+mn-lt"/>
              </a:rPr>
              <a:t>nâu</a:t>
            </a:r>
            <a:r>
              <a:rPr lang="en-US" altLang="en-US" sz="3600" dirty="0">
                <a:solidFill>
                  <a:srgbClr val="FF0000"/>
                </a:solidFill>
                <a:latin typeface="+mn-lt"/>
              </a:rPr>
              <a:t> </a:t>
            </a:r>
            <a:r>
              <a:rPr lang="en-US" altLang="en-US" sz="3600" dirty="0" err="1">
                <a:solidFill>
                  <a:srgbClr val="FF0000"/>
                </a:solidFill>
                <a:latin typeface="+mn-lt"/>
              </a:rPr>
              <a:t>xám</a:t>
            </a:r>
            <a:r>
              <a:rPr lang="en-US" altLang="en-US" sz="3600" dirty="0">
                <a:solidFill>
                  <a:srgbClr val="FF0000"/>
                </a:solidFill>
                <a:latin typeface="+mn-lt"/>
              </a:rPr>
              <a:t>.</a:t>
            </a:r>
            <a:endParaRPr kumimoji="0" lang="en-US" altLang="en-US" sz="3600" b="1" i="0" u="none" strike="noStrike" kern="1200" cap="none" spc="0" normalizeH="0" baseline="0" noProof="0" dirty="0">
              <a:ln>
                <a:noFill/>
              </a:ln>
              <a:solidFill>
                <a:srgbClr val="FF0000"/>
              </a:solidFill>
              <a:effectLst/>
              <a:uLnTx/>
              <a:uFillTx/>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0906">
                                            <p:txEl>
                                              <p:pRg st="0" end="0"/>
                                            </p:txEl>
                                          </p:spTgt>
                                        </p:tgtEl>
                                        <p:attrNameLst>
                                          <p:attrName>style.visibility</p:attrName>
                                        </p:attrNameLst>
                                      </p:cBhvr>
                                      <p:to>
                                        <p:strVal val="visible"/>
                                      </p:to>
                                    </p:set>
                                    <p:animEffect transition="in" filter="box(in)">
                                      <p:cBhvr>
                                        <p:cTn id="17" dur="500"/>
                                        <p:tgtEl>
                                          <p:spTgt spid="8090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07">
                                            <p:bg/>
                                          </p:spTgt>
                                        </p:tgtEl>
                                        <p:attrNameLst>
                                          <p:attrName>style.visibility</p:attrName>
                                        </p:attrNameLst>
                                      </p:cBhvr>
                                      <p:to>
                                        <p:strVal val="visible"/>
                                      </p:to>
                                    </p:set>
                                    <p:animEffect transition="in" filter="wipe(left)">
                                      <p:cBhvr>
                                        <p:cTn id="22" dur="500"/>
                                        <p:tgtEl>
                                          <p:spTgt spid="80907">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907">
                                            <p:txEl>
                                              <p:pRg st="0" end="0"/>
                                            </p:txEl>
                                          </p:spTgt>
                                        </p:tgtEl>
                                        <p:attrNameLst>
                                          <p:attrName>style.visibility</p:attrName>
                                        </p:attrNameLst>
                                      </p:cBhvr>
                                      <p:to>
                                        <p:strVal val="visible"/>
                                      </p:to>
                                    </p:set>
                                    <p:animEffect transition="in" filter="wipe(left)">
                                      <p:cBhvr>
                                        <p:cTn id="27" dur="500"/>
                                        <p:tgtEl>
                                          <p:spTgt spid="8090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907">
                                            <p:txEl>
                                              <p:pRg st="1" end="1"/>
                                            </p:txEl>
                                          </p:spTgt>
                                        </p:tgtEl>
                                        <p:attrNameLst>
                                          <p:attrName>style.visibility</p:attrName>
                                        </p:attrNameLst>
                                      </p:cBhvr>
                                      <p:to>
                                        <p:strVal val="visible"/>
                                      </p:to>
                                    </p:set>
                                    <p:animEffect transition="in" filter="wipe(left)">
                                      <p:cBhvr>
                                        <p:cTn id="32" dur="500"/>
                                        <p:tgtEl>
                                          <p:spTgt spid="8090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907">
                                            <p:txEl>
                                              <p:pRg st="2" end="2"/>
                                            </p:txEl>
                                          </p:spTgt>
                                        </p:tgtEl>
                                        <p:attrNameLst>
                                          <p:attrName>style.visibility</p:attrName>
                                        </p:attrNameLst>
                                      </p:cBhvr>
                                      <p:to>
                                        <p:strVal val="visible"/>
                                      </p:to>
                                    </p:set>
                                    <p:animEffect transition="in" filter="wipe(left)">
                                      <p:cBhvr>
                                        <p:cTn id="37" dur="500"/>
                                        <p:tgtEl>
                                          <p:spTgt spid="8090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0907">
                                            <p:txEl>
                                              <p:pRg st="3" end="3"/>
                                            </p:txEl>
                                          </p:spTgt>
                                        </p:tgtEl>
                                        <p:attrNameLst>
                                          <p:attrName>style.visibility</p:attrName>
                                        </p:attrNameLst>
                                      </p:cBhvr>
                                      <p:to>
                                        <p:strVal val="visible"/>
                                      </p:to>
                                    </p:set>
                                    <p:animEffect transition="in" filter="wipe(left)">
                                      <p:cBhvr>
                                        <p:cTn id="42" dur="500"/>
                                        <p:tgtEl>
                                          <p:spTgt spid="809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907"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3" name="Picture 2">
            <a:extLst>
              <a:ext uri="{FF2B5EF4-FFF2-40B4-BE49-F238E27FC236}">
                <a16:creationId xmlns:a16="http://schemas.microsoft.com/office/drawing/2014/main" id="{38CD6277-E4B2-771E-23DC-93C1AD908AE3}"/>
              </a:ext>
            </a:extLst>
          </p:cNvPr>
          <p:cNvPicPr>
            <a:picLocks noChangeAspect="1"/>
          </p:cNvPicPr>
          <p:nvPr/>
        </p:nvPicPr>
        <p:blipFill>
          <a:blip r:embed="rId5"/>
          <a:stretch>
            <a:fillRect/>
          </a:stretch>
        </p:blipFill>
        <p:spPr>
          <a:xfrm>
            <a:off x="2669810" y="1558506"/>
            <a:ext cx="5480779" cy="3798137"/>
          </a:xfrm>
          <a:prstGeom prst="rect">
            <a:avLst/>
          </a:prstGeom>
        </p:spPr>
      </p:pic>
    </p:spTree>
    <p:extLst>
      <p:ext uri="{BB962C8B-B14F-4D97-AF65-F5344CB8AC3E}">
        <p14:creationId xmlns:p14="http://schemas.microsoft.com/office/powerpoint/2010/main" val="376881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244715" y="2098722"/>
            <a:ext cx="7060920" cy="1940957"/>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5400" b="1" spc="100" dirty="0" err="1">
                <a:ln w="12700">
                  <a:solidFill>
                    <a:srgbClr val="000000"/>
                  </a:solidFill>
                </a:ln>
                <a:solidFill>
                  <a:srgbClr val="FF0000"/>
                </a:solidFill>
                <a:latin typeface="+mn-lt"/>
              </a:rPr>
              <a:t>Hoạt</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động</a:t>
            </a:r>
            <a:r>
              <a:rPr lang="en-US" altLang="zh-CN" sz="5400" b="1" spc="100" dirty="0">
                <a:ln w="12700">
                  <a:solidFill>
                    <a:srgbClr val="000000"/>
                  </a:solidFill>
                </a:ln>
                <a:solidFill>
                  <a:srgbClr val="FF0000"/>
                </a:solidFill>
                <a:latin typeface="+mn-lt"/>
              </a:rPr>
              <a:t> 1: </a:t>
            </a:r>
            <a:r>
              <a:rPr lang="en-US" altLang="zh-CN" sz="5400" b="1" spc="100" dirty="0" err="1">
                <a:ln w="12700">
                  <a:solidFill>
                    <a:srgbClr val="000000"/>
                  </a:solidFill>
                </a:ln>
                <a:solidFill>
                  <a:srgbClr val="FF0000"/>
                </a:solidFill>
                <a:latin typeface="+mn-lt"/>
              </a:rPr>
              <a:t>Nấm</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gây</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hỏng</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thực</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phẩm</a:t>
            </a:r>
            <a:r>
              <a:rPr lang="en-US" altLang="zh-CN" sz="5400" b="1" spc="100" dirty="0">
                <a:ln w="12700">
                  <a:solidFill>
                    <a:srgbClr val="000000"/>
                  </a:solidFill>
                </a:ln>
                <a:solidFill>
                  <a:srgbClr val="FF0000"/>
                </a:solidFill>
                <a:latin typeface="+mn-lt"/>
              </a:rPr>
              <a:t> </a:t>
            </a:r>
            <a:endParaRPr kumimoji="0" lang="zh-CN" altLang="en-US" sz="5400" b="1" i="0" u="none" strike="noStrike" kern="1200" cap="none" spc="100" normalizeH="0" baseline="0" noProof="0" dirty="0">
              <a:ln w="12700">
                <a:solidFill>
                  <a:srgbClr val="000000"/>
                </a:solidFill>
              </a:ln>
              <a:solidFill>
                <a:srgbClr val="FF0000"/>
              </a:solidFill>
              <a:effectLst/>
              <a:uLnTx/>
              <a:uFillTx/>
              <a:latin typeface="+mn-lt"/>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519">
            <a:extLst>
              <a:ext uri="{FF2B5EF4-FFF2-40B4-BE49-F238E27FC236}">
                <a16:creationId xmlns:a16="http://schemas.microsoft.com/office/drawing/2014/main"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2" name="Rectangle 521">
            <a:extLst>
              <a:ext uri="{FF2B5EF4-FFF2-40B4-BE49-F238E27FC236}">
                <a16:creationId xmlns:a16="http://schemas.microsoft.com/office/drawing/2014/main"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7" name="TextBox 516">
            <a:extLst>
              <a:ext uri="{FF2B5EF4-FFF2-40B4-BE49-F238E27FC236}">
                <a16:creationId xmlns:a16="http://schemas.microsoft.com/office/drawing/2014/main" id="{E70BD642-9C8F-4C5E-9EF9-52EE589B425F}"/>
              </a:ext>
            </a:extLst>
          </p:cNvPr>
          <p:cNvSpPr txBox="1"/>
          <p:nvPr/>
        </p:nvSpPr>
        <p:spPr>
          <a:xfrm>
            <a:off x="669796" y="713931"/>
            <a:ext cx="11093579" cy="5509200"/>
          </a:xfrm>
          <a:prstGeom prst="rect">
            <a:avLst/>
          </a:prstGeom>
          <a:solidFill>
            <a:schemeClr val="accent4">
              <a:lumMod val="20000"/>
              <a:lumOff val="80000"/>
            </a:schemeClr>
          </a:solidFill>
        </p:spPr>
        <p:txBody>
          <a:bodyPr wrap="square">
            <a:spAutoFit/>
          </a:bodyPr>
          <a:lstStyle/>
          <a:p>
            <a:pPr lvl="0" algn="just">
              <a:spcBef>
                <a:spcPct val="50000"/>
              </a:spcBef>
              <a:defRPr/>
            </a:pPr>
            <a:r>
              <a:rPr lang="vi-VN" altLang="en-US" sz="4400" dirty="0">
                <a:solidFill>
                  <a:prstClr val="black"/>
                </a:solidFill>
                <a:latin typeface="Cambria" panose="02040503050406030204" pitchFamily="18" charset="0"/>
                <a:ea typeface="Cambria" panose="02040503050406030204" pitchFamily="18" charset="0"/>
              </a:rPr>
              <a:t>Thực phẩm nếu không bảo quản đúng cách dễ bị nhiễm nấm mốc. Nấm mốc có thể làm thay đổi màu sắc, hình dạng, mùi vị của thực phẩm, tạo ra độc tố có hại cho sức khoẻ của con người. Sử dụng các loại thực phẩm bị nhiễm nấm mốc gây tác hại cho gan, thận, gây rối loạn tiêu hoá, có thể gây ung thư, thậm chí dẫn đến tử vong.</a:t>
            </a:r>
          </a:p>
        </p:txBody>
      </p:sp>
    </p:spTree>
    <p:extLst>
      <p:ext uri="{BB962C8B-B14F-4D97-AF65-F5344CB8AC3E}">
        <p14:creationId xmlns:p14="http://schemas.microsoft.com/office/powerpoint/2010/main" val="316054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p:cTn id="7" dur="500" fill="hold"/>
                                        <p:tgtEl>
                                          <p:spTgt spid="517"/>
                                        </p:tgtEl>
                                        <p:attrNameLst>
                                          <p:attrName>ppt_w</p:attrName>
                                        </p:attrNameLst>
                                      </p:cBhvr>
                                      <p:tavLst>
                                        <p:tav tm="0">
                                          <p:val>
                                            <p:fltVal val="0"/>
                                          </p:val>
                                        </p:tav>
                                        <p:tav tm="100000">
                                          <p:val>
                                            <p:strVal val="#ppt_w"/>
                                          </p:val>
                                        </p:tav>
                                      </p:tavLst>
                                    </p:anim>
                                    <p:anim calcmode="lin" valueType="num">
                                      <p:cBhvr>
                                        <p:cTn id="8" dur="500" fill="hold"/>
                                        <p:tgtEl>
                                          <p:spTgt spid="517"/>
                                        </p:tgtEl>
                                        <p:attrNameLst>
                                          <p:attrName>ppt_h</p:attrName>
                                        </p:attrNameLst>
                                      </p:cBhvr>
                                      <p:tavLst>
                                        <p:tav tm="0">
                                          <p:val>
                                            <p:fltVal val="0"/>
                                          </p:val>
                                        </p:tav>
                                        <p:tav tm="100000">
                                          <p:val>
                                            <p:strVal val="#ppt_h"/>
                                          </p:val>
                                        </p:tav>
                                      </p:tavLst>
                                    </p:anim>
                                    <p:animEffect transition="in" filter="fade">
                                      <p:cBhvr>
                                        <p:cTn id="9"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 Box 5">
            <a:extLst>
              <a:ext uri="{FF2B5EF4-FFF2-40B4-BE49-F238E27FC236}">
                <a16:creationId xmlns:a16="http://schemas.microsoft.com/office/drawing/2014/main" id="{377F71F5-F6E7-9596-37CC-83D39BB26068}"/>
              </a:ext>
            </a:extLst>
          </p:cNvPr>
          <p:cNvSpPr txBox="1">
            <a:spLocks noChangeArrowheads="1"/>
          </p:cNvSpPr>
          <p:nvPr/>
        </p:nvSpPr>
        <p:spPr bwMode="auto">
          <a:xfrm>
            <a:off x="523875" y="150648"/>
            <a:ext cx="11068050" cy="1600438"/>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lvl="0" algn="just">
              <a:spcBef>
                <a:spcPct val="50000"/>
              </a:spcBef>
              <a:defRPr/>
            </a:pPr>
            <a:r>
              <a:rPr lang="en-US" sz="2800" b="1" dirty="0">
                <a:latin typeface="Cambria" panose="02040503050406030204" pitchFamily="18" charset="0"/>
                <a:ea typeface="Cambria" panose="02040503050406030204" pitchFamily="18" charset="0"/>
              </a:rPr>
              <a:t>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1, 2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342900" lvl="0" indent="-342900" algn="just">
              <a:spcBef>
                <a:spcPct val="50000"/>
              </a:spcBef>
              <a:buFont typeface="Arial" panose="020B0604020202020204" pitchFamily="34" charset="0"/>
              <a:buChar char="•"/>
              <a:defRPr/>
            </a:pPr>
            <a:r>
              <a:rPr lang="vi-VN" sz="2800" dirty="0">
                <a:latin typeface="Cambria" panose="02040503050406030204" pitchFamily="18" charset="0"/>
                <a:ea typeface="Cambria" panose="02040503050406030204" pitchFamily="18" charset="0"/>
              </a:rPr>
              <a:t>Thực phẩm ở hình 1, 2 đã thay đổi như thế nào về màu sắc, hình dạng,... sau thay đổi như thế nào và một khoảng thời gian? Vì sao?</a:t>
            </a:r>
            <a:endParaRPr kumimoji="0" lang="en-US" alt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712B54D-F562-5AFA-1E33-C7382A6DEDA6}"/>
              </a:ext>
            </a:extLst>
          </p:cNvPr>
          <p:cNvPicPr>
            <a:picLocks noChangeAspect="1"/>
          </p:cNvPicPr>
          <p:nvPr/>
        </p:nvPicPr>
        <p:blipFill>
          <a:blip r:embed="rId2"/>
          <a:stretch>
            <a:fillRect/>
          </a:stretch>
        </p:blipFill>
        <p:spPr>
          <a:xfrm>
            <a:off x="400050" y="1928812"/>
            <a:ext cx="6288138" cy="2538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EE7DCC83-1A5D-4E7F-66F9-8804C79E09C5}"/>
              </a:ext>
            </a:extLst>
          </p:cNvPr>
          <p:cNvPicPr>
            <a:picLocks noChangeAspect="1"/>
          </p:cNvPicPr>
          <p:nvPr/>
        </p:nvPicPr>
        <p:blipFill>
          <a:blip r:embed="rId3"/>
          <a:stretch>
            <a:fillRect/>
          </a:stretch>
        </p:blipFill>
        <p:spPr>
          <a:xfrm>
            <a:off x="6724650" y="3949881"/>
            <a:ext cx="4914900" cy="249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95192441-8B7C-BBB2-BAB3-3E482DE5A8FF}"/>
              </a:ext>
            </a:extLst>
          </p:cNvPr>
          <p:cNvSpPr txBox="1"/>
          <p:nvPr/>
        </p:nvSpPr>
        <p:spPr>
          <a:xfrm>
            <a:off x="466724" y="4701052"/>
            <a:ext cx="5591175" cy="1200329"/>
          </a:xfrm>
          <a:custGeom>
            <a:avLst/>
            <a:gdLst>
              <a:gd name="connsiteX0" fmla="*/ 0 w 5591175"/>
              <a:gd name="connsiteY0" fmla="*/ 0 h 1200329"/>
              <a:gd name="connsiteX1" fmla="*/ 5591175 w 5591175"/>
              <a:gd name="connsiteY1" fmla="*/ 0 h 1200329"/>
              <a:gd name="connsiteX2" fmla="*/ 5591175 w 5591175"/>
              <a:gd name="connsiteY2" fmla="*/ 1200329 h 1200329"/>
              <a:gd name="connsiteX3" fmla="*/ 0 w 5591175"/>
              <a:gd name="connsiteY3" fmla="*/ 1200329 h 1200329"/>
              <a:gd name="connsiteX4" fmla="*/ 0 w 55911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5" h="1200329" fill="none" extrusionOk="0">
                <a:moveTo>
                  <a:pt x="0" y="0"/>
                </a:moveTo>
                <a:cubicBezTo>
                  <a:pt x="820829" y="5222"/>
                  <a:pt x="3194385" y="24918"/>
                  <a:pt x="5591175" y="0"/>
                </a:cubicBezTo>
                <a:cubicBezTo>
                  <a:pt x="5657909" y="180425"/>
                  <a:pt x="5644192" y="1037242"/>
                  <a:pt x="5591175" y="1200329"/>
                </a:cubicBezTo>
                <a:cubicBezTo>
                  <a:pt x="4557596" y="1035568"/>
                  <a:pt x="2050874" y="1318479"/>
                  <a:pt x="0" y="1200329"/>
                </a:cubicBezTo>
                <a:cubicBezTo>
                  <a:pt x="40680" y="790633"/>
                  <a:pt x="-39089" y="241570"/>
                  <a:pt x="0" y="0"/>
                </a:cubicBezTo>
                <a:close/>
              </a:path>
              <a:path w="5591175" h="1200329" stroke="0" extrusionOk="0">
                <a:moveTo>
                  <a:pt x="0" y="0"/>
                </a:moveTo>
                <a:cubicBezTo>
                  <a:pt x="1988594" y="11849"/>
                  <a:pt x="4414830" y="-161459"/>
                  <a:pt x="5591175" y="0"/>
                </a:cubicBezTo>
                <a:cubicBezTo>
                  <a:pt x="5516133" y="255061"/>
                  <a:pt x="5661697" y="845340"/>
                  <a:pt x="5591175" y="1200329"/>
                </a:cubicBezTo>
                <a:cubicBezTo>
                  <a:pt x="4144765" y="1054469"/>
                  <a:pt x="1434552"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Bánh mì bị mốc sau một số ngày ta không sử dụng</a:t>
            </a:r>
            <a:r>
              <a:rPr lang="en-US"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526B0A8-A0BB-6A25-5EB5-8C1597E0389E}"/>
              </a:ext>
            </a:extLst>
          </p:cNvPr>
          <p:cNvSpPr txBox="1"/>
          <p:nvPr/>
        </p:nvSpPr>
        <p:spPr>
          <a:xfrm>
            <a:off x="6915150" y="2738902"/>
            <a:ext cx="4714875" cy="1077218"/>
          </a:xfrm>
          <a:custGeom>
            <a:avLst/>
            <a:gdLst>
              <a:gd name="connsiteX0" fmla="*/ 0 w 4714875"/>
              <a:gd name="connsiteY0" fmla="*/ 0 h 1077218"/>
              <a:gd name="connsiteX1" fmla="*/ 4714875 w 4714875"/>
              <a:gd name="connsiteY1" fmla="*/ 0 h 1077218"/>
              <a:gd name="connsiteX2" fmla="*/ 4714875 w 4714875"/>
              <a:gd name="connsiteY2" fmla="*/ 1077218 h 1077218"/>
              <a:gd name="connsiteX3" fmla="*/ 0 w 4714875"/>
              <a:gd name="connsiteY3" fmla="*/ 1077218 h 1077218"/>
              <a:gd name="connsiteX4" fmla="*/ 0 w 47148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875" h="1077218" fill="none" extrusionOk="0">
                <a:moveTo>
                  <a:pt x="0" y="0"/>
                </a:moveTo>
                <a:cubicBezTo>
                  <a:pt x="1342659" y="5222"/>
                  <a:pt x="3521780" y="24918"/>
                  <a:pt x="4714875" y="0"/>
                </a:cubicBezTo>
                <a:cubicBezTo>
                  <a:pt x="4752737" y="476103"/>
                  <a:pt x="4656272" y="631043"/>
                  <a:pt x="4714875" y="1077218"/>
                </a:cubicBezTo>
                <a:cubicBezTo>
                  <a:pt x="2424233" y="912457"/>
                  <a:pt x="1814829" y="1195368"/>
                  <a:pt x="0" y="1077218"/>
                </a:cubicBezTo>
                <a:cubicBezTo>
                  <a:pt x="-64117" y="630482"/>
                  <a:pt x="88888" y="487727"/>
                  <a:pt x="0" y="0"/>
                </a:cubicBezTo>
                <a:close/>
              </a:path>
              <a:path w="4714875" h="1077218" stroke="0" extrusionOk="0">
                <a:moveTo>
                  <a:pt x="0" y="0"/>
                </a:moveTo>
                <a:cubicBezTo>
                  <a:pt x="1771402" y="11849"/>
                  <a:pt x="2806741" y="-161459"/>
                  <a:pt x="4714875" y="0"/>
                </a:cubicBezTo>
                <a:cubicBezTo>
                  <a:pt x="4766910" y="144312"/>
                  <a:pt x="4807018" y="673209"/>
                  <a:pt x="4714875" y="1077218"/>
                </a:cubicBezTo>
                <a:cubicBezTo>
                  <a:pt x="3169514" y="931358"/>
                  <a:pt x="1629056"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Q</a:t>
            </a:r>
            <a:r>
              <a:rPr lang="vi-VN" sz="3200" b="1" dirty="0">
                <a:solidFill>
                  <a:srgbClr val="002060"/>
                </a:solidFill>
                <a:latin typeface="Calibri" panose="020F0502020204030204" pitchFamily="34" charset="0"/>
                <a:cs typeface="Calibri" panose="020F0502020204030204" pitchFamily="34" charset="0"/>
              </a:rPr>
              <a:t>uả cam bị mốc sau nhiều ngày không sử dụng</a:t>
            </a:r>
            <a:r>
              <a:rPr lang="en-US" sz="3200" b="1" dirty="0">
                <a:solidFill>
                  <a:srgbClr val="002060"/>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mọc trên thực phẩm thường có màu gì?</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1986331" y="2230176"/>
            <a:ext cx="8949631" cy="1323439"/>
          </a:xfrm>
          <a:custGeom>
            <a:avLst/>
            <a:gdLst>
              <a:gd name="connsiteX0" fmla="*/ 0 w 8949631"/>
              <a:gd name="connsiteY0" fmla="*/ 0 h 1323439"/>
              <a:gd name="connsiteX1" fmla="*/ 8949631 w 8949631"/>
              <a:gd name="connsiteY1" fmla="*/ 0 h 1323439"/>
              <a:gd name="connsiteX2" fmla="*/ 8949631 w 8949631"/>
              <a:gd name="connsiteY2" fmla="*/ 1323439 h 1323439"/>
              <a:gd name="connsiteX3" fmla="*/ 0 w 8949631"/>
              <a:gd name="connsiteY3" fmla="*/ 1323439 h 1323439"/>
              <a:gd name="connsiteX4" fmla="*/ 0 w 89496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1323439" fill="none" extrusionOk="0">
                <a:moveTo>
                  <a:pt x="0" y="0"/>
                </a:moveTo>
                <a:cubicBezTo>
                  <a:pt x="3581328" y="5222"/>
                  <a:pt x="5324968" y="24918"/>
                  <a:pt x="8949631" y="0"/>
                </a:cubicBezTo>
                <a:cubicBezTo>
                  <a:pt x="8887037" y="502581"/>
                  <a:pt x="8912673" y="742429"/>
                  <a:pt x="8949631" y="1323439"/>
                </a:cubicBezTo>
                <a:cubicBezTo>
                  <a:pt x="7436663" y="1158678"/>
                  <a:pt x="4164690" y="1441589"/>
                  <a:pt x="0" y="1323439"/>
                </a:cubicBezTo>
                <a:cubicBezTo>
                  <a:pt x="-52747" y="826522"/>
                  <a:pt x="-93581" y="659507"/>
                  <a:pt x="0" y="0"/>
                </a:cubicBezTo>
                <a:close/>
              </a:path>
              <a:path w="8949631" h="1323439" stroke="0" extrusionOk="0">
                <a:moveTo>
                  <a:pt x="0" y="0"/>
                </a:moveTo>
                <a:cubicBezTo>
                  <a:pt x="1318866" y="11849"/>
                  <a:pt x="6530415" y="-161459"/>
                  <a:pt x="8949631" y="0"/>
                </a:cubicBezTo>
                <a:cubicBezTo>
                  <a:pt x="8934971" y="501774"/>
                  <a:pt x="8869696" y="1007572"/>
                  <a:pt x="8949631" y="1323439"/>
                </a:cubicBezTo>
                <a:cubicBezTo>
                  <a:pt x="4585242" y="1177579"/>
                  <a:pt x="319556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Nấm mốc mọc trên thực phẩm thường có màu xanh</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6" name="Picture 2" descr="Định lượng nấm men, nấm mốc trong thực phẩm">
            <a:extLst>
              <a:ext uri="{FF2B5EF4-FFF2-40B4-BE49-F238E27FC236}">
                <a16:creationId xmlns:a16="http://schemas.microsoft.com/office/drawing/2014/main" id="{20098419-F767-0F63-4634-85979A4AF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4" y="3791544"/>
            <a:ext cx="4638675" cy="260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là gì? Nó ảnh hưởng như thế nào tới sức khỏe?">
            <a:extLst>
              <a:ext uri="{FF2B5EF4-FFF2-40B4-BE49-F238E27FC236}">
                <a16:creationId xmlns:a16="http://schemas.microsoft.com/office/drawing/2014/main" id="{DAF61DD2-2898-C4D8-4E77-5F0100A53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4" y="3835400"/>
            <a:ext cx="3838575" cy="255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1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1001</Words>
  <Application>Microsoft Office PowerPoint</Application>
  <PresentationFormat>Widescreen</PresentationFormat>
  <Paragraphs>68</Paragraphs>
  <Slides>28</Slides>
  <Notes>6</Notes>
  <HiddenSlides>0</HiddenSlides>
  <MMClips>2</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28</vt:i4>
      </vt:variant>
    </vt:vector>
  </HeadingPairs>
  <TitlesOfParts>
    <vt:vector size="59" baseType="lpstr">
      <vt:lpstr>Anaheim</vt:lpstr>
      <vt:lpstr>等线</vt:lpstr>
      <vt:lpstr>等线 Light</vt:lpstr>
      <vt:lpstr>DFPOP1-W9</vt:lpstr>
      <vt:lpstr>Lato Hairline</vt:lpstr>
      <vt:lpstr>Lato Regular</vt:lpstr>
      <vt:lpstr>微软雅黑</vt:lpstr>
      <vt:lpstr>Ranchers</vt:lpstr>
      <vt:lpstr>Rubik</vt:lpstr>
      <vt:lpstr>思源黑体 CN Bold</vt:lpstr>
      <vt:lpstr>.VnTime</vt:lpstr>
      <vt:lpstr>Amatic SC</vt:lpstr>
      <vt:lpstr>Arial</vt:lpstr>
      <vt:lpstr>Arial Black</vt:lpstr>
      <vt:lpstr>Calibri</vt:lpstr>
      <vt:lpstr>Calibri Light</vt:lpstr>
      <vt:lpstr>Cambria</vt:lpstr>
      <vt:lpstr>Didact Gothic</vt:lpstr>
      <vt:lpstr>Lato Light</vt:lpstr>
      <vt:lpstr>Livvic</vt:lpstr>
      <vt:lpstr>Nunito</vt:lpstr>
      <vt:lpstr>Roboto Condensed Light</vt:lpstr>
      <vt:lpstr>Tahoma</vt:lpstr>
      <vt:lpstr>Times New Roman</vt:lpstr>
      <vt:lpstr>Office 主题​​</vt:lpstr>
      <vt:lpstr>1_Office Theme</vt:lpstr>
      <vt:lpstr>Theme74</vt:lpstr>
      <vt:lpstr>1_Office 主题​​</vt:lpstr>
      <vt:lpstr>Science Subject for Pre-K: Observe insect life by Slidesgo</vt:lpstr>
      <vt:lpstr>Giant Doodles Newsletter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2023-11-11T06:14:58Z</dcterms:created>
  <dcterms:modified xsi:type="dcterms:W3CDTF">2023-12-10T00:34:53Z</dcterms:modified>
</cp:coreProperties>
</file>