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6" r:id="rId3"/>
    <p:sldMasterId id="2147483718" r:id="rId4"/>
    <p:sldMasterId id="2147483756" r:id="rId5"/>
  </p:sldMasterIdLst>
  <p:notesMasterIdLst>
    <p:notesMasterId r:id="rId28"/>
  </p:notesMasterIdLst>
  <p:sldIdLst>
    <p:sldId id="257" r:id="rId6"/>
    <p:sldId id="290" r:id="rId7"/>
    <p:sldId id="308" r:id="rId8"/>
    <p:sldId id="309" r:id="rId9"/>
    <p:sldId id="310" r:id="rId10"/>
    <p:sldId id="311" r:id="rId11"/>
    <p:sldId id="312" r:id="rId12"/>
    <p:sldId id="291" r:id="rId13"/>
    <p:sldId id="288" r:id="rId14"/>
    <p:sldId id="292" r:id="rId15"/>
    <p:sldId id="297" r:id="rId16"/>
    <p:sldId id="464" r:id="rId17"/>
    <p:sldId id="465" r:id="rId18"/>
    <p:sldId id="466" r:id="rId19"/>
    <p:sldId id="344" r:id="rId20"/>
    <p:sldId id="467" r:id="rId21"/>
    <p:sldId id="336" r:id="rId22"/>
    <p:sldId id="468" r:id="rId23"/>
    <p:sldId id="369" r:id="rId24"/>
    <p:sldId id="298" r:id="rId25"/>
    <p:sldId id="4410" r:id="rId26"/>
    <p:sldId id="4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87359-8A7A-4A30-8721-57A9F0DB90F9}"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288F-4104-42BB-BBFA-9BF856C22DF1}" type="slidenum">
              <a:rPr lang="en-US" smtClean="0"/>
              <a:t>‹#›</a:t>
            </a:fld>
            <a:endParaRPr lang="en-US"/>
          </a:p>
        </p:txBody>
      </p:sp>
    </p:spTree>
    <p:extLst>
      <p:ext uri="{BB962C8B-B14F-4D97-AF65-F5344CB8AC3E}">
        <p14:creationId xmlns:p14="http://schemas.microsoft.com/office/powerpoint/2010/main" val="281147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0B44-220C-1183-BDAC-3D8690745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69125-7AE5-619D-CA57-7F1FE49D2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5762B-0576-0687-1565-B9378E1B97E0}"/>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5" name="Footer Placeholder 4">
            <a:extLst>
              <a:ext uri="{FF2B5EF4-FFF2-40B4-BE49-F238E27FC236}">
                <a16:creationId xmlns:a16="http://schemas.microsoft.com/office/drawing/2014/main" id="{3FBF29C5-56BC-87E5-76CD-62D31308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1827-B16F-936D-B602-83CBFD99935A}"/>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753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1590-601F-EB75-E16B-4DBA045E2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EE5E3-497C-84CA-0CAC-CC5701C5D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9063-51E7-E043-01E1-44A9E356DD98}"/>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5" name="Footer Placeholder 4">
            <a:extLst>
              <a:ext uri="{FF2B5EF4-FFF2-40B4-BE49-F238E27FC236}">
                <a16:creationId xmlns:a16="http://schemas.microsoft.com/office/drawing/2014/main" id="{F58C9B70-B640-24F2-6BF1-E216652C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47F23-17BD-8B79-39F5-1F1040BCA46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19234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679A-059D-86CA-EB60-07724EDDC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12AF7-CA96-B016-7E62-44159EFB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113E-8358-4D2A-ED6E-CE74B516EFFA}"/>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5" name="Footer Placeholder 4">
            <a:extLst>
              <a:ext uri="{FF2B5EF4-FFF2-40B4-BE49-F238E27FC236}">
                <a16:creationId xmlns:a16="http://schemas.microsoft.com/office/drawing/2014/main" id="{346D14FF-1441-23FD-819C-E25A2AAF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D0742-C8BB-757B-AFDA-12DF0A94EC0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3888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686942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94734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14639772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234710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60855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8112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531814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03525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7B85-77B3-2F0B-7180-AE1CC8D7C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7497A-1FE8-3B3A-42B1-746E59533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7FB2-730A-2038-E329-BE0B51ECCE11}"/>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5" name="Footer Placeholder 4">
            <a:extLst>
              <a:ext uri="{FF2B5EF4-FFF2-40B4-BE49-F238E27FC236}">
                <a16:creationId xmlns:a16="http://schemas.microsoft.com/office/drawing/2014/main" id="{FC7BE5A2-A818-A56B-557F-6A7C7F2D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555E6-997D-5F80-7194-4D321ABD60C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15466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490840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69534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02798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5110451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371040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04172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0780733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15311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69580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65106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F8E-7274-6D7C-0235-7655BE5C1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A5707-0B20-164B-8CB7-22C5FEB2D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F0F43-C1AD-F3F3-BEF5-E2AA602770FB}"/>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5" name="Footer Placeholder 4">
            <a:extLst>
              <a:ext uri="{FF2B5EF4-FFF2-40B4-BE49-F238E27FC236}">
                <a16:creationId xmlns:a16="http://schemas.microsoft.com/office/drawing/2014/main" id="{6D6F9879-5792-9454-E718-788A41BD9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32E1A-9967-371C-2E6A-729469CB1E7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41528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973897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9014365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38382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28005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89292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4981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77175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013786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36868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72672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73D-0C2B-1545-ED46-C4DEF6B36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F3160-99A0-8E47-578D-9A3D334AD6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E306C-195A-DEDC-AB89-CF6D0317E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EF87B-E10C-AE89-A0CA-6C8479DCD591}"/>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6" name="Footer Placeholder 5">
            <a:extLst>
              <a:ext uri="{FF2B5EF4-FFF2-40B4-BE49-F238E27FC236}">
                <a16:creationId xmlns:a16="http://schemas.microsoft.com/office/drawing/2014/main" id="{28AC50E1-E972-7BAE-688B-8A174DF4B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7F853-1203-DC01-FE7E-63BA88C68D08}"/>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69919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12349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244854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328884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4790537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5370745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3920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3302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85332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17207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68393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72DF-00AB-D68C-279F-597E2DB935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9853C-F835-BE6F-72CD-9BFB59C9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88B22-D6C1-B567-A2D4-56B64B08D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0F2B5-71F3-B18B-4982-491BA75C7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55838-E4DA-76CA-E697-A187EBB49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7521-2BE8-B3B6-7464-C6393DD37AA3}"/>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8" name="Footer Placeholder 7">
            <a:extLst>
              <a:ext uri="{FF2B5EF4-FFF2-40B4-BE49-F238E27FC236}">
                <a16:creationId xmlns:a16="http://schemas.microsoft.com/office/drawing/2014/main" id="{9DF6A4E9-BB8F-58E7-B80D-B5C503E7E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476A83-529D-0EE0-54E4-FA5EA1DC239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010181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27164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0116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303682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43503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20883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729263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25">
            <a:off x="3190649"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847120">
            <a:off x="10048241" y="1077087"/>
            <a:ext cx="686875" cy="66736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9689336" y="4772951"/>
            <a:ext cx="2152389" cy="1938991"/>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flipH="1">
            <a:off x="1106667" y="182800"/>
            <a:ext cx="1959229" cy="1637909"/>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2"/>
          <p:cNvGrpSpPr/>
          <p:nvPr/>
        </p:nvGrpSpPr>
        <p:grpSpPr>
          <a:xfrm>
            <a:off x="246374" y="4372213"/>
            <a:ext cx="1618860" cy="981127"/>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2"/>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0" y="26054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0800000">
            <a:off x="5061605"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 name="Google Shape;66;p2"/>
          <p:cNvGrpSpPr/>
          <p:nvPr/>
        </p:nvGrpSpPr>
        <p:grpSpPr>
          <a:xfrm>
            <a:off x="246367" y="5424801"/>
            <a:ext cx="775192" cy="1244873"/>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656133" y="2063734"/>
            <a:ext cx="589667" cy="604165"/>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2"/>
          <p:cNvSpPr/>
          <p:nvPr/>
        </p:nvSpPr>
        <p:spPr>
          <a:xfrm rot="4884482">
            <a:off x="357899"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06680" y="5649981"/>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96633" y="3833767"/>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023967" y="5510149"/>
            <a:ext cx="931643" cy="1244847"/>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1106667" y="3128307"/>
            <a:ext cx="624448" cy="595327"/>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35101" y="5967745"/>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150567"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438897"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9596233" y="5967734"/>
            <a:ext cx="411000" cy="57913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rot="8999956">
            <a:off x="10904379" y="96913"/>
            <a:ext cx="775175" cy="1244847"/>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2"/>
          <p:cNvGrpSpPr/>
          <p:nvPr/>
        </p:nvGrpSpPr>
        <p:grpSpPr>
          <a:xfrm>
            <a:off x="8550662" y="275221"/>
            <a:ext cx="931615" cy="888228"/>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9879088" y="2614345"/>
            <a:ext cx="1554283" cy="975852"/>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0026867" y="4060666"/>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8849735" y="564636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8346747" y="62119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7531635"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91656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75" name="Google Shape;375;p8"/>
          <p:cNvSpPr/>
          <p:nvPr/>
        </p:nvSpPr>
        <p:spPr>
          <a:xfrm rot="-25" flipH="1">
            <a:off x="3299541"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8"/>
          <p:cNvGrpSpPr/>
          <p:nvPr/>
        </p:nvGrpSpPr>
        <p:grpSpPr>
          <a:xfrm rot="-1847120" flipH="1">
            <a:off x="1030724" y="2768587"/>
            <a:ext cx="686875" cy="66736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8"/>
          <p:cNvSpPr/>
          <p:nvPr/>
        </p:nvSpPr>
        <p:spPr>
          <a:xfrm flipH="1">
            <a:off x="307211" y="1766929"/>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8"/>
          <p:cNvGrpSpPr/>
          <p:nvPr/>
        </p:nvGrpSpPr>
        <p:grpSpPr>
          <a:xfrm>
            <a:off x="9327341" y="622213"/>
            <a:ext cx="1618860" cy="981127"/>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8"/>
          <p:cNvSpPr/>
          <p:nvPr/>
        </p:nvSpPr>
        <p:spPr>
          <a:xfrm flipH="1">
            <a:off x="11365760"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8"/>
          <p:cNvSpPr/>
          <p:nvPr/>
        </p:nvSpPr>
        <p:spPr>
          <a:xfrm flipH="1">
            <a:off x="11535867" y="3259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8"/>
          <p:cNvSpPr/>
          <p:nvPr/>
        </p:nvSpPr>
        <p:spPr>
          <a:xfrm rot="10800000" flipH="1">
            <a:off x="5118807"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8"/>
          <p:cNvGrpSpPr/>
          <p:nvPr/>
        </p:nvGrpSpPr>
        <p:grpSpPr>
          <a:xfrm flipH="1">
            <a:off x="11170448" y="5120018"/>
            <a:ext cx="775192" cy="1244873"/>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8"/>
          <p:cNvGrpSpPr/>
          <p:nvPr/>
        </p:nvGrpSpPr>
        <p:grpSpPr>
          <a:xfrm flipH="1">
            <a:off x="10946207" y="2063734"/>
            <a:ext cx="589667" cy="604165"/>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8"/>
          <p:cNvSpPr/>
          <p:nvPr/>
        </p:nvSpPr>
        <p:spPr>
          <a:xfrm rot="-4884482" flipH="1">
            <a:off x="11423166"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p:nvPr/>
        </p:nvSpPr>
        <p:spPr>
          <a:xfrm flipH="1">
            <a:off x="2705033" y="5581232"/>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8"/>
          <p:cNvSpPr/>
          <p:nvPr/>
        </p:nvSpPr>
        <p:spPr>
          <a:xfrm flipH="1">
            <a:off x="11259452" y="4371200"/>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8"/>
          <p:cNvGrpSpPr/>
          <p:nvPr/>
        </p:nvGrpSpPr>
        <p:grpSpPr>
          <a:xfrm flipH="1">
            <a:off x="1710511" y="830510"/>
            <a:ext cx="1221484" cy="116463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8"/>
          <p:cNvSpPr/>
          <p:nvPr/>
        </p:nvSpPr>
        <p:spPr>
          <a:xfrm flipH="1">
            <a:off x="758653"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8"/>
          <p:cNvSpPr/>
          <p:nvPr/>
        </p:nvSpPr>
        <p:spPr>
          <a:xfrm flipH="1">
            <a:off x="573878"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8"/>
          <p:cNvSpPr/>
          <p:nvPr/>
        </p:nvSpPr>
        <p:spPr>
          <a:xfrm flipH="1">
            <a:off x="3593371" y="5903653"/>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5" name="Google Shape;425;p8"/>
          <p:cNvGrpSpPr/>
          <p:nvPr/>
        </p:nvGrpSpPr>
        <p:grpSpPr>
          <a:xfrm rot="-8999956" flipH="1">
            <a:off x="512454" y="96913"/>
            <a:ext cx="775175" cy="1244847"/>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8"/>
          <p:cNvSpPr/>
          <p:nvPr/>
        </p:nvSpPr>
        <p:spPr>
          <a:xfrm flipH="1">
            <a:off x="4326916"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1023377" y="4624945"/>
            <a:ext cx="310681" cy="35955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8" name="Google Shape;438;p8"/>
          <p:cNvGrpSpPr/>
          <p:nvPr/>
        </p:nvGrpSpPr>
        <p:grpSpPr>
          <a:xfrm>
            <a:off x="147851" y="4468102"/>
            <a:ext cx="2235944" cy="256807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8797783" y="5222096"/>
            <a:ext cx="1864381" cy="1646445"/>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8767878" y="276314"/>
            <a:ext cx="361980" cy="524649"/>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7508883" y="6094216"/>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4794029" y="5860959"/>
            <a:ext cx="413001" cy="36872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3072384" y="171562"/>
            <a:ext cx="520981" cy="73414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0662160" y="4984490"/>
            <a:ext cx="423312" cy="41844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7801399" y="537083"/>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10666"/>
            </a:lvl1pPr>
            <a:lvl2pPr lvl="1" algn="ctr">
              <a:spcBef>
                <a:spcPts val="0"/>
              </a:spcBef>
              <a:spcAft>
                <a:spcPts val="0"/>
              </a:spcAft>
              <a:buSzPts val="7400"/>
              <a:buNone/>
              <a:defRPr sz="9866"/>
            </a:lvl2pPr>
            <a:lvl3pPr lvl="2" algn="ctr">
              <a:spcBef>
                <a:spcPts val="0"/>
              </a:spcBef>
              <a:spcAft>
                <a:spcPts val="0"/>
              </a:spcAft>
              <a:buSzPts val="7400"/>
              <a:buNone/>
              <a:defRPr sz="9866"/>
            </a:lvl3pPr>
            <a:lvl4pPr lvl="3" algn="ctr">
              <a:spcBef>
                <a:spcPts val="0"/>
              </a:spcBef>
              <a:spcAft>
                <a:spcPts val="0"/>
              </a:spcAft>
              <a:buSzPts val="7400"/>
              <a:buNone/>
              <a:defRPr sz="9866"/>
            </a:lvl4pPr>
            <a:lvl5pPr lvl="4" algn="ctr">
              <a:spcBef>
                <a:spcPts val="0"/>
              </a:spcBef>
              <a:spcAft>
                <a:spcPts val="0"/>
              </a:spcAft>
              <a:buSzPts val="7400"/>
              <a:buNone/>
              <a:defRPr sz="9866"/>
            </a:lvl5pPr>
            <a:lvl6pPr lvl="5" algn="ctr">
              <a:spcBef>
                <a:spcPts val="0"/>
              </a:spcBef>
              <a:spcAft>
                <a:spcPts val="0"/>
              </a:spcAft>
              <a:buSzPts val="7400"/>
              <a:buNone/>
              <a:defRPr sz="9866"/>
            </a:lvl6pPr>
            <a:lvl7pPr lvl="6" algn="ctr">
              <a:spcBef>
                <a:spcPts val="0"/>
              </a:spcBef>
              <a:spcAft>
                <a:spcPts val="0"/>
              </a:spcAft>
              <a:buSzPts val="7400"/>
              <a:buNone/>
              <a:defRPr sz="9866"/>
            </a:lvl7pPr>
            <a:lvl8pPr lvl="7" algn="ctr">
              <a:spcBef>
                <a:spcPts val="0"/>
              </a:spcBef>
              <a:spcAft>
                <a:spcPts val="0"/>
              </a:spcAft>
              <a:buSzPts val="7400"/>
              <a:buNone/>
              <a:defRPr sz="9866"/>
            </a:lvl8pPr>
            <a:lvl9pPr lvl="8" algn="ctr">
              <a:spcBef>
                <a:spcPts val="0"/>
              </a:spcBef>
              <a:spcAft>
                <a:spcPts val="0"/>
              </a:spcAft>
              <a:buSzPts val="7400"/>
              <a:buNone/>
              <a:defRPr sz="9866"/>
            </a:lvl9pPr>
          </a:lstStyle>
          <a:p>
            <a:endParaRPr/>
          </a:p>
        </p:txBody>
      </p:sp>
    </p:spTree>
    <p:extLst>
      <p:ext uri="{BB962C8B-B14F-4D97-AF65-F5344CB8AC3E}">
        <p14:creationId xmlns:p14="http://schemas.microsoft.com/office/powerpoint/2010/main" val="3353505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686817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6428033" y="3425967"/>
            <a:ext cx="4337600" cy="14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10" name="Google Shape;810;p21"/>
          <p:cNvSpPr/>
          <p:nvPr/>
        </p:nvSpPr>
        <p:spPr>
          <a:xfrm rot="10800000">
            <a:off x="11337671"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11340968"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11026633"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1241049" y="1072936"/>
            <a:ext cx="376668" cy="32735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21"/>
          <p:cNvSpPr/>
          <p:nvPr/>
        </p:nvSpPr>
        <p:spPr>
          <a:xfrm rot="-2401151">
            <a:off x="10738932" y="5759755"/>
            <a:ext cx="299861" cy="17389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61200" y="2732818"/>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21"/>
          <p:cNvGrpSpPr/>
          <p:nvPr/>
        </p:nvGrpSpPr>
        <p:grpSpPr>
          <a:xfrm>
            <a:off x="573379" y="356767"/>
            <a:ext cx="1465440" cy="1484495"/>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1"/>
          <p:cNvSpPr/>
          <p:nvPr/>
        </p:nvSpPr>
        <p:spPr>
          <a:xfrm>
            <a:off x="-5832" y="1479344"/>
            <a:ext cx="964973" cy="148447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21"/>
          <p:cNvSpPr/>
          <p:nvPr/>
        </p:nvSpPr>
        <p:spPr>
          <a:xfrm>
            <a:off x="2386336" y="323900"/>
            <a:ext cx="292763" cy="289416"/>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74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CB7-8179-C71A-8E34-7DE14449A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C522A-6BBE-5A4E-BD0C-B6DB4910B677}"/>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4" name="Footer Placeholder 3">
            <a:extLst>
              <a:ext uri="{FF2B5EF4-FFF2-40B4-BE49-F238E27FC236}">
                <a16:creationId xmlns:a16="http://schemas.microsoft.com/office/drawing/2014/main" id="{6CDAD668-03CC-D6DE-D329-8C4D6E9BC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F70A4-80F4-A1ED-341B-8E7217A739F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67865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963" name="Google Shape;963;p27"/>
          <p:cNvGrpSpPr/>
          <p:nvPr/>
        </p:nvGrpSpPr>
        <p:grpSpPr>
          <a:xfrm>
            <a:off x="10456885" y="719332"/>
            <a:ext cx="1146843" cy="117504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6" name="Google Shape;976;p27"/>
          <p:cNvSpPr/>
          <p:nvPr/>
        </p:nvSpPr>
        <p:spPr>
          <a:xfrm>
            <a:off x="10926667" y="3059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7"/>
          <p:cNvSpPr/>
          <p:nvPr/>
        </p:nvSpPr>
        <p:spPr>
          <a:xfrm rot="2209237">
            <a:off x="11697373" y="762449"/>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7"/>
          <p:cNvSpPr/>
          <p:nvPr/>
        </p:nvSpPr>
        <p:spPr>
          <a:xfrm rot="2209237">
            <a:off x="10001439" y="1400082"/>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10047801" y="589684"/>
            <a:ext cx="357564" cy="259293"/>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7"/>
          <p:cNvSpPr/>
          <p:nvPr/>
        </p:nvSpPr>
        <p:spPr>
          <a:xfrm rot="10800000" flipH="1">
            <a:off x="-5846"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511727"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7"/>
          <p:cNvSpPr/>
          <p:nvPr/>
        </p:nvSpPr>
        <p:spPr>
          <a:xfrm flipH="1">
            <a:off x="837917"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2210151"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511727" y="3896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7"/>
          <p:cNvSpPr/>
          <p:nvPr/>
        </p:nvSpPr>
        <p:spPr>
          <a:xfrm flipH="1">
            <a:off x="11697368"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45512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987" name="Google Shape;987;p28"/>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0" y="1894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28"/>
          <p:cNvSpPr/>
          <p:nvPr/>
        </p:nvSpPr>
        <p:spPr>
          <a:xfrm rot="10800000">
            <a:off x="7584639"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28"/>
          <p:cNvGrpSpPr/>
          <p:nvPr/>
        </p:nvGrpSpPr>
        <p:grpSpPr>
          <a:xfrm>
            <a:off x="246367" y="5424801"/>
            <a:ext cx="775192" cy="1244873"/>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28"/>
          <p:cNvGrpSpPr/>
          <p:nvPr/>
        </p:nvGrpSpPr>
        <p:grpSpPr>
          <a:xfrm>
            <a:off x="11233684" y="6132567"/>
            <a:ext cx="589667" cy="604165"/>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6" name="Google Shape;1016;p28"/>
          <p:cNvSpPr/>
          <p:nvPr/>
        </p:nvSpPr>
        <p:spPr>
          <a:xfrm rot="4884482">
            <a:off x="1976766" y="429792"/>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772747" y="45165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28"/>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9" name="Google Shape;1019;p28"/>
          <p:cNvGrpSpPr/>
          <p:nvPr/>
        </p:nvGrpSpPr>
        <p:grpSpPr>
          <a:xfrm>
            <a:off x="1114251" y="3128307"/>
            <a:ext cx="624448" cy="595327"/>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28"/>
          <p:cNvSpPr/>
          <p:nvPr/>
        </p:nvSpPr>
        <p:spPr>
          <a:xfrm>
            <a:off x="2385104" y="62085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28"/>
          <p:cNvGrpSpPr/>
          <p:nvPr/>
        </p:nvGrpSpPr>
        <p:grpSpPr>
          <a:xfrm rot="8999956">
            <a:off x="10904379" y="96913"/>
            <a:ext cx="775175" cy="1244847"/>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8"/>
          <p:cNvSpPr/>
          <p:nvPr/>
        </p:nvSpPr>
        <p:spPr>
          <a:xfrm>
            <a:off x="9183213" y="936065"/>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5674484" y="722629"/>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4459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328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053222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27188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4720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22815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72401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2495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98373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E95B-5624-827A-70A7-F7A8EAB7060B}"/>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3" name="Footer Placeholder 2">
            <a:extLst>
              <a:ext uri="{FF2B5EF4-FFF2-40B4-BE49-F238E27FC236}">
                <a16:creationId xmlns:a16="http://schemas.microsoft.com/office/drawing/2014/main" id="{056C7DA7-F836-F732-49B0-6E8A56066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B4064-D012-73C6-6041-91A36FBB25A5}"/>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672049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6614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390602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28518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334418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819-38F7-E1A8-DC23-3C9A3C59C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EDEBD-3C7B-E8D6-6302-BA0F66EDD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09724-C7A3-B52D-25B9-ACE2CC4FF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D4CFD-2FDF-2E16-90ED-3909C9D1B9A0}"/>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6" name="Footer Placeholder 5">
            <a:extLst>
              <a:ext uri="{FF2B5EF4-FFF2-40B4-BE49-F238E27FC236}">
                <a16:creationId xmlns:a16="http://schemas.microsoft.com/office/drawing/2014/main" id="{C1A000BA-764B-C4EE-539F-4A2A57D02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25E05-9010-FA4E-A48A-123D728BC70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7325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97C1-38B0-A82C-801D-EA95C1F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47F2D-B02A-7786-AF5A-CA562BC42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153C0-FB2E-FDCD-26B0-ED7B0DFED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11097-C2EE-9B64-5A79-956F0D0B21D7}"/>
              </a:ext>
            </a:extLst>
          </p:cNvPr>
          <p:cNvSpPr>
            <a:spLocks noGrp="1"/>
          </p:cNvSpPr>
          <p:nvPr>
            <p:ph type="dt" sz="half" idx="10"/>
          </p:nvPr>
        </p:nvSpPr>
        <p:spPr/>
        <p:txBody>
          <a:bodyPr/>
          <a:lstStyle/>
          <a:p>
            <a:fld id="{E73E30AF-0215-4C97-89B0-CAC149959DB1}" type="datetimeFigureOut">
              <a:rPr lang="en-US" smtClean="0"/>
              <a:t>12/10/2023</a:t>
            </a:fld>
            <a:endParaRPr lang="en-US"/>
          </a:p>
        </p:txBody>
      </p:sp>
      <p:sp>
        <p:nvSpPr>
          <p:cNvPr id="6" name="Footer Placeholder 5">
            <a:extLst>
              <a:ext uri="{FF2B5EF4-FFF2-40B4-BE49-F238E27FC236}">
                <a16:creationId xmlns:a16="http://schemas.microsoft.com/office/drawing/2014/main" id="{975FF30E-521B-7AA2-0EDC-047203044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BD791-B62C-B4EA-B319-499E5D98275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5175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739A9-7761-6ACF-B809-B5F3707CE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E2E5C-0CFA-00A0-331B-64C484728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FAFCD-A644-7F11-152A-0B24E6B85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30AF-0215-4C97-89B0-CAC149959DB1}" type="datetimeFigureOut">
              <a:rPr lang="en-US" smtClean="0"/>
              <a:t>12/10/2023</a:t>
            </a:fld>
            <a:endParaRPr lang="en-US"/>
          </a:p>
        </p:txBody>
      </p:sp>
      <p:sp>
        <p:nvSpPr>
          <p:cNvPr id="5" name="Footer Placeholder 4">
            <a:extLst>
              <a:ext uri="{FF2B5EF4-FFF2-40B4-BE49-F238E27FC236}">
                <a16:creationId xmlns:a16="http://schemas.microsoft.com/office/drawing/2014/main" id="{82FFC68E-698B-1764-9A66-EF932D32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5082F-D123-044A-A9CD-C8E568C3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7FB5-E73D-404A-A0F3-955AC6E0AF1A}"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17E5CDF8-9335-AF68-1FF2-74CCA201242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1922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8A8635D6-9083-C39B-B55B-BCF492BAC59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47119" y="-4116129"/>
            <a:ext cx="1143000" cy="1143000"/>
          </a:xfrm>
          <a:prstGeom prst="rect">
            <a:avLst/>
          </a:prstGeom>
        </p:spPr>
      </p:pic>
    </p:spTree>
    <p:extLst>
      <p:ext uri="{BB962C8B-B14F-4D97-AF65-F5344CB8AC3E}">
        <p14:creationId xmlns:p14="http://schemas.microsoft.com/office/powerpoint/2010/main" val="2060183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15863059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12/10/2023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6168379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09015991"/>
      </p:ext>
    </p:extLst>
  </p:cSld>
  <p:clrMap bg1="lt1" tx1="dk1" bg2="dk2" tx2="lt2" accent1="accent1" accent2="accent2" accent3="accent3" accent4="accent4" accent5="accent5" accent6="accent6" hlink="hlink" folHlink="folHlink"/>
  <p:sldLayoutIdLst>
    <p:sldLayoutId id="2147483719" r:id="rId1"/>
    <p:sldLayoutId id="2147483721" r:id="rId2"/>
    <p:sldLayoutId id="2147483726" r:id="rId3"/>
    <p:sldLayoutId id="2147483735" r:id="rId4"/>
    <p:sldLayoutId id="2147483742" r:id="rId5"/>
    <p:sldLayoutId id="2147483747" r:id="rId6"/>
    <p:sldLayoutId id="21474837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33614216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 Id="rId5" Type="http://schemas.openxmlformats.org/officeDocument/2006/relationships/image" Target="../media/image3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 Id="rId5" Type="http://schemas.openxmlformats.org/officeDocument/2006/relationships/image" Target="../media/image3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 Id="rId6" Type="http://schemas.openxmlformats.org/officeDocument/2006/relationships/image" Target="../media/image38.png"/><Relationship Id="rId5" Type="http://schemas.openxmlformats.org/officeDocument/2006/relationships/image" Target="../media/image3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slide" Target="slide4.xml"/><Relationship Id="rId11" Type="http://schemas.openxmlformats.org/officeDocument/2006/relationships/image" Target="../media/image17.jpeg"/><Relationship Id="rId5" Type="http://schemas.microsoft.com/office/2007/relationships/hdphoto" Target="../media/hdphoto1.wdp"/><Relationship Id="rId10" Type="http://schemas.openxmlformats.org/officeDocument/2006/relationships/slide" Target="slide6.xml"/><Relationship Id="rId4" Type="http://schemas.openxmlformats.org/officeDocument/2006/relationships/image" Target="../media/image15.jpeg"/><Relationship Id="rId9" Type="http://schemas.openxmlformats.org/officeDocument/2006/relationships/slide" Target="slide7.xml"/><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文本框 21">
            <a:extLst>
              <a:ext uri="{FF2B5EF4-FFF2-40B4-BE49-F238E27FC236}">
                <a16:creationId xmlns:a16="http://schemas.microsoft.com/office/drawing/2014/main" id="{26CBC59B-3074-9C1A-3A95-0B6BA0AB9B34}"/>
              </a:ext>
            </a:extLst>
          </p:cNvPr>
          <p:cNvSpPr txBox="1"/>
          <p:nvPr/>
        </p:nvSpPr>
        <p:spPr>
          <a:xfrm>
            <a:off x="2543969" y="1123950"/>
            <a:ext cx="67994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Thứ</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ngày</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tháng</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năm</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a:t>
            </a:r>
            <a:endParaRPr kumimoji="0" lang="zh-CN" altLang="en-US"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3982244" y="1571625"/>
            <a:ext cx="3889585" cy="1286367"/>
          </a:xfrm>
          <a:prstGeom prst="rect">
            <a:avLst/>
          </a:prstGeom>
        </p:spPr>
      </p:pic>
      <p:pic>
        <p:nvPicPr>
          <p:cNvPr id="13" name="Picture 12">
            <a:extLst>
              <a:ext uri="{FF2B5EF4-FFF2-40B4-BE49-F238E27FC236}">
                <a16:creationId xmlns:a16="http://schemas.microsoft.com/office/drawing/2014/main" id="{2DEFE361-AD46-63F7-2874-1F9F440F7678}"/>
              </a:ext>
            </a:extLst>
          </p:cNvPr>
          <p:cNvPicPr>
            <a:picLocks noChangeAspect="1"/>
          </p:cNvPicPr>
          <p:nvPr/>
        </p:nvPicPr>
        <p:blipFill>
          <a:blip r:embed="rId5"/>
          <a:stretch>
            <a:fillRect/>
          </a:stretch>
        </p:blipFill>
        <p:spPr>
          <a:xfrm>
            <a:off x="1121619" y="2555649"/>
            <a:ext cx="9815411" cy="2280102"/>
          </a:xfrm>
          <a:prstGeom prst="rect">
            <a:avLst/>
          </a:prstGeom>
        </p:spPr>
      </p:pic>
      <p:pic>
        <p:nvPicPr>
          <p:cNvPr id="15" name="Picture 14">
            <a:extLst>
              <a:ext uri="{FF2B5EF4-FFF2-40B4-BE49-F238E27FC236}">
                <a16:creationId xmlns:a16="http://schemas.microsoft.com/office/drawing/2014/main" id="{012561B0-F5EA-2D76-F0FF-C4025522B2FF}"/>
              </a:ext>
            </a:extLst>
          </p:cNvPr>
          <p:cNvPicPr>
            <a:picLocks noChangeAspect="1"/>
          </p:cNvPicPr>
          <p:nvPr/>
        </p:nvPicPr>
        <p:blipFill>
          <a:blip r:embed="rId6"/>
          <a:stretch>
            <a:fillRect/>
          </a:stretch>
        </p:blipFill>
        <p:spPr>
          <a:xfrm>
            <a:off x="1627155" y="2344251"/>
            <a:ext cx="2213040" cy="969348"/>
          </a:xfrm>
          <a:prstGeom prst="rect">
            <a:avLst/>
          </a:prstGeom>
        </p:spPr>
      </p:pic>
      <p:pic>
        <p:nvPicPr>
          <p:cNvPr id="2" name="Picture 1">
            <a:extLst>
              <a:ext uri="{FF2B5EF4-FFF2-40B4-BE49-F238E27FC236}">
                <a16:creationId xmlns:a16="http://schemas.microsoft.com/office/drawing/2014/main" id="{5AAEEA17-DECB-B3E3-BC6A-4F0712487B92}"/>
              </a:ext>
            </a:extLst>
          </p:cNvPr>
          <p:cNvPicPr>
            <a:picLocks noChangeAspect="1"/>
          </p:cNvPicPr>
          <p:nvPr/>
        </p:nvPicPr>
        <p:blipFill>
          <a:blip r:embed="rId7"/>
          <a:stretch>
            <a:fillRect/>
          </a:stretch>
        </p:blipFill>
        <p:spPr>
          <a:xfrm>
            <a:off x="4732285" y="4491171"/>
            <a:ext cx="2670279" cy="1304657"/>
          </a:xfrm>
          <a:prstGeom prst="rect">
            <a:avLst/>
          </a:prstGeom>
        </p:spPr>
      </p:pic>
    </p:spTree>
    <p:extLst>
      <p:ext uri="{BB962C8B-B14F-4D97-AF65-F5344CB8AC3E}">
        <p14:creationId xmlns:p14="http://schemas.microsoft.com/office/powerpoint/2010/main" val="6499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par>
                                <p:cTn id="27" presetID="3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381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993353"/>
            <a:chOff x="5569152" y="4815954"/>
            <a:chExt cx="11156345" cy="993353"/>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982599"/>
              <a:chOff x="7698203" y="4402256"/>
              <a:chExt cx="10328198" cy="982599"/>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3"/>
                <a:ext cx="10056108" cy="699762"/>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Quan sát hình 5 và đọc thông tin về quy trình làm bánh mì</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69B39615-39C3-2CF0-8C08-8B3CB6E5B987}"/>
              </a:ext>
            </a:extLst>
          </p:cNvPr>
          <p:cNvPicPr>
            <a:picLocks noChangeAspect="1"/>
          </p:cNvPicPr>
          <p:nvPr/>
        </p:nvPicPr>
        <p:blipFill>
          <a:blip r:embed="rId3"/>
          <a:stretch>
            <a:fillRect/>
          </a:stretch>
        </p:blipFill>
        <p:spPr>
          <a:xfrm>
            <a:off x="1037689" y="1251507"/>
            <a:ext cx="4929508" cy="5442108"/>
          </a:xfrm>
          <a:prstGeom prst="rect">
            <a:avLst/>
          </a:prstGeom>
        </p:spPr>
      </p:pic>
      <p:pic>
        <p:nvPicPr>
          <p:cNvPr id="12" name="Picture 11">
            <a:extLst>
              <a:ext uri="{FF2B5EF4-FFF2-40B4-BE49-F238E27FC236}">
                <a16:creationId xmlns:a16="http://schemas.microsoft.com/office/drawing/2014/main" id="{436BCB92-6F10-838E-A513-0B8A54A59BA3}"/>
              </a:ext>
            </a:extLst>
          </p:cNvPr>
          <p:cNvPicPr>
            <a:picLocks noChangeAspect="1"/>
          </p:cNvPicPr>
          <p:nvPr/>
        </p:nvPicPr>
        <p:blipFill>
          <a:blip r:embed="rId4"/>
          <a:stretch>
            <a:fillRect/>
          </a:stretch>
        </p:blipFill>
        <p:spPr>
          <a:xfrm>
            <a:off x="6239356" y="2760217"/>
            <a:ext cx="5343525" cy="1543050"/>
          </a:xfrm>
          <a:prstGeom prst="rect">
            <a:avLst/>
          </a:prstGeom>
        </p:spPr>
      </p:pic>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388348" y="726781"/>
            <a:ext cx="9754403"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2274329" y="3088604"/>
            <a:ext cx="8949631"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1450790" y="2169272"/>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152042" y="418556"/>
            <a:ext cx="9754403"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87704" y="2657090"/>
            <a:ext cx="9719353" cy="304698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
        <p:nvSpPr>
          <p:cNvPr id="7" name="Freeform: Shape 34">
            <a:extLst>
              <a:ext uri="{FF2B5EF4-FFF2-40B4-BE49-F238E27FC236}">
                <a16:creationId xmlns:a16="http://schemas.microsoft.com/office/drawing/2014/main" id="{AFDBA029-369E-67AA-DE18-B9DE3F820210}"/>
              </a:ext>
            </a:extLst>
          </p:cNvPr>
          <p:cNvSpPr/>
          <p:nvPr/>
        </p:nvSpPr>
        <p:spPr>
          <a:xfrm>
            <a:off x="1204209" y="1717209"/>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987656" y="624040"/>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36333" y="1937898"/>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978178" y="1388436"/>
            <a:ext cx="1119009" cy="5842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028753" y="2853532"/>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1582221" y="5040693"/>
            <a:ext cx="969880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9E58A629-B228-4C8D-ADDC-88E9A112E4CA}"/>
              </a:ext>
            </a:extLst>
          </p:cNvPr>
          <p:cNvSpPr/>
          <p:nvPr/>
        </p:nvSpPr>
        <p:spPr>
          <a:xfrm>
            <a:off x="916533" y="417273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60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6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917439" y="2752530"/>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427514"/>
            <a:ext cx="2376337" cy="4229879"/>
          </a:xfrm>
          <a:prstGeom prst="rect">
            <a:avLst/>
          </a:prstGeom>
        </p:spPr>
      </p:pic>
      <p:grpSp>
        <p:nvGrpSpPr>
          <p:cNvPr id="8" name="Group 7">
            <a:extLst>
              <a:ext uri="{FF2B5EF4-FFF2-40B4-BE49-F238E27FC236}">
                <a16:creationId xmlns:a16="http://schemas.microsoft.com/office/drawing/2014/main" id="{8AF10E19-FBB9-47FD-AC62-302EE69CF74F}"/>
              </a:ext>
            </a:extLst>
          </p:cNvPr>
          <p:cNvGrpSpPr/>
          <p:nvPr/>
        </p:nvGrpSpPr>
        <p:grpSpPr>
          <a:xfrm>
            <a:off x="2856216" y="302818"/>
            <a:ext cx="6678201" cy="1957498"/>
            <a:chOff x="437263" y="445235"/>
            <a:chExt cx="4971839" cy="2366916"/>
          </a:xfrm>
        </p:grpSpPr>
        <p:pic>
          <p:nvPicPr>
            <p:cNvPr id="9" name="Picture 8">
              <a:extLst>
                <a:ext uri="{FF2B5EF4-FFF2-40B4-BE49-F238E27FC236}">
                  <a16:creationId xmlns:a16="http://schemas.microsoft.com/office/drawing/2014/main" id="{A1FEBBF7-924F-4A2B-BCF3-B0168B7EC2E5}"/>
                </a:ext>
              </a:extLst>
            </p:cNvPr>
            <p:cNvPicPr>
              <a:picLocks noChangeAspect="1"/>
            </p:cNvPicPr>
            <p:nvPr/>
          </p:nvPicPr>
          <p:blipFill>
            <a:blip r:embed="rId6"/>
            <a:stretch>
              <a:fillRect/>
            </a:stretch>
          </p:blipFill>
          <p:spPr>
            <a:xfrm rot="175581">
              <a:off x="437263" y="445235"/>
              <a:ext cx="4971839" cy="2366916"/>
            </a:xfrm>
            <a:prstGeom prst="rect">
              <a:avLst/>
            </a:prstGeom>
          </p:spPr>
        </p:pic>
        <p:sp>
          <p:nvSpPr>
            <p:cNvPr id="10" name="TextBox 9">
              <a:extLst>
                <a:ext uri="{FF2B5EF4-FFF2-40B4-BE49-F238E27FC236}">
                  <a16:creationId xmlns:a16="http://schemas.microsoft.com/office/drawing/2014/main" id="{29D5B383-EB38-4AB3-9453-1E9710E0E149}"/>
                </a:ext>
              </a:extLst>
            </p:cNvPr>
            <p:cNvSpPr txBox="1"/>
            <p:nvPr/>
          </p:nvSpPr>
          <p:spPr>
            <a:xfrm>
              <a:off x="733077" y="702004"/>
              <a:ext cx="4349615" cy="1217562"/>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từ</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p>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gr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7"/>
          <a:stretch>
            <a:fillRect/>
          </a:stretch>
        </p:blipFill>
        <p:spPr>
          <a:xfrm>
            <a:off x="2912081" y="2707454"/>
            <a:ext cx="7040523" cy="360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giúp làm 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325367" y="3986373"/>
            <a:ext cx="848056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pP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3.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Nêu</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tên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hình</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6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và</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vai</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trò</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của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nấm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men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việc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tạo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ra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đó</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6"/>
          <a:stretch>
            <a:fillRect/>
          </a:stretch>
        </p:blipFill>
        <p:spPr>
          <a:xfrm>
            <a:off x="2661702" y="2421491"/>
            <a:ext cx="71151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5EF87EC8-5A2B-4F11-AB14-EE0693DF9BE4}"/>
              </a:ext>
            </a:extLst>
          </p:cNvPr>
          <p:cNvGrpSpPr/>
          <p:nvPr/>
        </p:nvGrpSpPr>
        <p:grpSpPr>
          <a:xfrm>
            <a:off x="2167847" y="5578868"/>
            <a:ext cx="8178230" cy="861659"/>
            <a:chOff x="1930387" y="277453"/>
            <a:chExt cx="7082984" cy="645989"/>
          </a:xfrm>
        </p:grpSpPr>
        <p:sp>
          <p:nvSpPr>
            <p:cNvPr id="8" name="Rectangle: Rounded Corners 14">
              <a:extLst>
                <a:ext uri="{FF2B5EF4-FFF2-40B4-BE49-F238E27FC236}">
                  <a16:creationId xmlns:a16="http://schemas.microsoft.com/office/drawing/2014/main" id="{0C50796F-F711-2694-F3FA-B1A4AFE734A3}"/>
                </a:ext>
              </a:extLst>
            </p:cNvPr>
            <p:cNvSpPr/>
            <p:nvPr/>
          </p:nvSpPr>
          <p:spPr>
            <a:xfrm>
              <a:off x="1930387" y="298622"/>
              <a:ext cx="7082984" cy="624820"/>
            </a:xfrm>
            <a:prstGeom prst="roundRect">
              <a:avLst>
                <a:gd name="adj" fmla="val 359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2222857" y="277453"/>
              <a:ext cx="6197133" cy="6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39075" y="1034920"/>
            <a:ext cx="3400746" cy="4788160"/>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4785743" cy="4788159"/>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474902"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284341" y="260363"/>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b="1" dirty="0" err="1">
                  <a:solidFill>
                    <a:prstClr val="black"/>
                  </a:solidFill>
                  <a:latin typeface="Cambria" panose="02040503050406030204" pitchFamily="18" charset="0"/>
                  <a:ea typeface="Cambria" panose="02040503050406030204" pitchFamily="18" charset="0"/>
                </a:rPr>
                <a:t>đã</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503792" y="1621775"/>
            <a:ext cx="10879973" cy="3111108"/>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Một số nấm được dùng làm thức ăn có hình dạng, màu sắc khác nhau. Ví dụ: nấm hương, mộc nhĩ, nấm sò, nấm kim châm....</a:t>
            </a:r>
          </a:p>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Nấm men được ứng dụng rộng rãi trong chế biến thực phẩm nhằm tạo ra các sản phẩm lên men như bánh mì, rượu, bia,...</a:t>
            </a: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8" name="Picture 7">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9" name="Picture 8">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34025" r="34025" b="70261"/>
          <a:stretch>
            <a:fillRect/>
          </a:stretch>
        </p:blipFill>
        <p:spPr>
          <a:xfrm>
            <a:off x="4299962" y="2749027"/>
            <a:ext cx="1001277" cy="1005625"/>
          </a:xfrm>
          <a:prstGeom prst="rect">
            <a:avLst/>
          </a:prstGeom>
        </p:spPr>
      </p:pic>
      <p:pic>
        <p:nvPicPr>
          <p:cNvPr id="11" name="Picture 10">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5737" t="34029" r="2313" b="36232"/>
          <a:stretch>
            <a:fillRect/>
          </a:stretch>
        </p:blipFill>
        <p:spPr>
          <a:xfrm>
            <a:off x="5818100" y="1560028"/>
            <a:ext cx="1049415" cy="1053972"/>
          </a:xfrm>
          <a:prstGeom prst="rect">
            <a:avLst/>
          </a:prstGeom>
        </p:spPr>
      </p:pic>
      <p:pic>
        <p:nvPicPr>
          <p:cNvPr id="12" name="Picture 11">
            <a:hlinkClick r:id="rId10"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7643" t="57326" r="407" b="12935"/>
          <a:stretch>
            <a:fillRect/>
          </a:stretch>
        </p:blipFill>
        <p:spPr>
          <a:xfrm>
            <a:off x="5772151" y="3226904"/>
            <a:ext cx="827605" cy="831199"/>
          </a:xfrm>
          <a:prstGeom prst="rect">
            <a:avLst/>
          </a:prstGeom>
        </p:spPr>
      </p:pic>
      <p:sp>
        <p:nvSpPr>
          <p:cNvPr id="16" name="TextBox 15"/>
          <p:cNvSpPr txBox="1"/>
          <p:nvPr/>
        </p:nvSpPr>
        <p:spPr>
          <a:xfrm>
            <a:off x="8305800" y="332849"/>
            <a:ext cx="3722274" cy="1200329"/>
          </a:xfrm>
          <a:prstGeom prst="rect">
            <a:avLst/>
          </a:prstGeom>
          <a:noFill/>
          <a:ln w="57150">
            <a:noFill/>
          </a:ln>
        </p:spPr>
        <p:txBody>
          <a:bodyPr wrap="square" rtlCol="0">
            <a:spAutoFit/>
          </a:bodyPr>
          <a:lstStyle/>
          <a:p>
            <a:pPr algn="ctr">
              <a:spcBef>
                <a:spcPts val="600"/>
              </a:spcBef>
            </a:pPr>
            <a:r>
              <a:rPr lang="en-US" sz="3600" b="1" dirty="0" err="1">
                <a:solidFill>
                  <a:srgbClr val="FF0066"/>
                </a:solidFill>
                <a:latin typeface="UTM Isadora" panose="02040603050506020204" pitchFamily="18" charset="0"/>
                <a:ea typeface="Kids" pitchFamily="2" charset="0"/>
                <a:cs typeface="Arial" panose="020B0604020202020204" pitchFamily="34" charset="0"/>
              </a:rPr>
              <a:t>Cây</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cà</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chua</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Hạnh</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phúc</a:t>
            </a:r>
            <a:endParaRPr lang="en-US" sz="3600" b="1" dirty="0">
              <a:solidFill>
                <a:srgbClr val="FF0066"/>
              </a:solidFill>
              <a:latin typeface="UTM Isadora" panose="02040603050506020204" pitchFamily="18" charset="0"/>
              <a:ea typeface="Kids" pitchFamily="2" charset="0"/>
              <a:cs typeface="Arial" panose="020B0604020202020204" pitchFamily="34" charset="0"/>
            </a:endParaRPr>
          </a:p>
        </p:txBody>
      </p:sp>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19" name="Picture 1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46142" t="27651" r="31573" b="32286"/>
          <a:stretch>
            <a:fillRect/>
          </a:stretch>
        </p:blipFill>
        <p:spPr>
          <a:xfrm>
            <a:off x="10232571" y="4110540"/>
            <a:ext cx="1959429" cy="2747460"/>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5">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
        <p:nvSpPr>
          <p:cNvPr id="2" name="Rectangle: Rounded Corners 1">
            <a:hlinkClick r:id="rId12" action="ppaction://hlinksldjump"/>
            <a:extLst>
              <a:ext uri="{FF2B5EF4-FFF2-40B4-BE49-F238E27FC236}">
                <a16:creationId xmlns:a16="http://schemas.microsoft.com/office/drawing/2014/main" id="{5F72E446-0144-772F-E47A-7A1CC3A57701}"/>
              </a:ext>
            </a:extLst>
          </p:cNvPr>
          <p:cNvSpPr/>
          <p:nvPr/>
        </p:nvSpPr>
        <p:spPr>
          <a:xfrm>
            <a:off x="266700" y="333375"/>
            <a:ext cx="1676400"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Học</a:t>
            </a:r>
            <a:r>
              <a:rPr lang="en-US" sz="2400" dirty="0"/>
              <a:t> </a:t>
            </a:r>
            <a:r>
              <a:rPr lang="en-US" sz="2400" dirty="0" err="1"/>
              <a:t>tiếp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114" fill="hold">
                                          <p:stCondLst>
                                            <p:cond delay="0"/>
                                          </p:stCondLst>
                                        </p:cTn>
                                        <p:tgtEl>
                                          <p:spTgt spid="16"/>
                                        </p:tgtEl>
                                        <p:attrNameLst>
                                          <p:attrName>style.rotation</p:attrName>
                                        </p:attrNameLst>
                                      </p:cBhvr>
                                      <p:to>
                                        <p:strVal val="-45.0"/>
                                      </p:to>
                                    </p:set>
                                    <p:anim calcmode="lin" valueType="num">
                                      <p:cBhvr>
                                        <p:cTn id="8" dur="114" fill="hold">
                                          <p:stCondLst>
                                            <p:cond delay="11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7374E-6 -1.56069E-6 L -0.30606 0.24185 " pathEditMode="relative" rAng="0" ptsTypes="AA">
                                      <p:cBhvr>
                                        <p:cTn id="16" dur="2000" fill="hold"/>
                                        <p:tgtEl>
                                          <p:spTgt spid="8"/>
                                        </p:tgtEl>
                                        <p:attrNameLst>
                                          <p:attrName>ppt_x</p:attrName>
                                          <p:attrName>ppt_y</p:attrName>
                                        </p:attrNameLst>
                                      </p:cBhvr>
                                      <p:rCtr x="-15309" y="12092"/>
                                    </p:animMotion>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2683E-7 3.98844E-6 L -0.26299 0.41433 " pathEditMode="relative" rAng="0" ptsTypes="AA">
                                      <p:cBhvr>
                                        <p:cTn id="21" dur="2000" fill="hold"/>
                                        <p:tgtEl>
                                          <p:spTgt spid="9"/>
                                        </p:tgtEl>
                                        <p:attrNameLst>
                                          <p:attrName>ppt_x</p:attrName>
                                          <p:attrName>ppt_y</p:attrName>
                                        </p:attrNameLst>
                                      </p:cBhvr>
                                      <p:rCtr x="-13156" y="20717"/>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09032E-6 -5.78035E-8 L -0.32211 0.56694 " pathEditMode="relative" rAng="0" ptsTypes="AA">
                                      <p:cBhvr>
                                        <p:cTn id="26" dur="2000" fill="hold"/>
                                        <p:tgtEl>
                                          <p:spTgt spid="12"/>
                                        </p:tgtEl>
                                        <p:attrNameLst>
                                          <p:attrName>ppt_x</p:attrName>
                                          <p:attrName>ppt_y</p:attrName>
                                        </p:attrNameLst>
                                      </p:cBhvr>
                                      <p:rCtr x="-16105" y="28347"/>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09188E-7 3.75723E-6 L -0.37092 0.53942 " pathEditMode="relative" rAng="0" ptsTypes="AA">
                                      <p:cBhvr>
                                        <p:cTn id="31" dur="2000" fill="hold"/>
                                        <p:tgtEl>
                                          <p:spTgt spid="11"/>
                                        </p:tgtEl>
                                        <p:attrNameLst>
                                          <p:attrName>ppt_x</p:attrName>
                                          <p:attrName>ppt_y</p:attrName>
                                        </p:attrNameLst>
                                      </p:cBhvr>
                                      <p:rCtr x="-18546" y="26960"/>
                                    </p:animMotion>
                                  </p:childTnLst>
                                </p:cTn>
                              </p:par>
                            </p:childTnLst>
                          </p:cTn>
                        </p:par>
                      </p:childTnLst>
                    </p:cTn>
                  </p:par>
                </p:childTnLst>
              </p:cTn>
              <p:nextCondLst>
                <p:cond evt="onClick" delay="0">
                  <p:tgtEl>
                    <p:spTgt spid="11"/>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2347119" y="609600"/>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4480719" y="2819400"/>
            <a:ext cx="6781800" cy="2308324"/>
          </a:xfrm>
          <a:prstGeom prst="rect">
            <a:avLst/>
          </a:prstGeom>
          <a:solidFill>
            <a:srgbClr val="FFC000"/>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2000249"/>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5143500" y="571500"/>
            <a:ext cx="67818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mỡ</a:t>
            </a:r>
            <a:endParaRPr lang="en-US" sz="6600" dirty="0">
              <a:latin typeface="Arial" panose="020B0604020202020204" pitchFamily="34" charset="0"/>
              <a:cs typeface="Arial" panose="020B0604020202020204" pitchFamily="34" charset="0"/>
            </a:endParaRPr>
          </a:p>
        </p:txBody>
      </p:sp>
      <p:sp>
        <p:nvSpPr>
          <p:cNvPr id="4" name="TextBox 3"/>
          <p:cNvSpPr txBox="1"/>
          <p:nvPr/>
        </p:nvSpPr>
        <p:spPr>
          <a:xfrm>
            <a:off x="6048375" y="2324100"/>
            <a:ext cx="5495925" cy="2800767"/>
          </a:xfrm>
          <a:prstGeom prst="rect">
            <a:avLst/>
          </a:prstGeom>
          <a:solidFill>
            <a:srgbClr val="FFC000"/>
          </a:solidFill>
        </p:spPr>
        <p:txBody>
          <a:bodyPr wrap="square" rtlCol="0">
            <a:spAutoFit/>
          </a:bodyPr>
          <a:lstStyle/>
          <a:p>
            <a:pPr algn="ctr"/>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362200"/>
            <a:ext cx="4815081"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5371" t="59682" r="1763" b="10477"/>
          <a:stretch>
            <a:fillRect/>
          </a:stretch>
        </p:blipFill>
        <p:spPr>
          <a:xfrm>
            <a:off x="10439400" y="5363562"/>
            <a:ext cx="1524000" cy="1494439"/>
          </a:xfrm>
          <a:prstGeom prst="rect">
            <a:avLst/>
          </a:prstGeom>
        </p:spPr>
      </p:pic>
      <p:sp>
        <p:nvSpPr>
          <p:cNvPr id="3" name="TextBox 2"/>
          <p:cNvSpPr txBox="1"/>
          <p:nvPr/>
        </p:nvSpPr>
        <p:spPr>
          <a:xfrm>
            <a:off x="4057650" y="609600"/>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hương</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6153150" y="2686050"/>
            <a:ext cx="5562599" cy="2308324"/>
          </a:xfrm>
          <a:prstGeom prst="rect">
            <a:avLst/>
          </a:prstGeom>
          <a:solidFill>
            <a:srgbClr val="FFC000"/>
          </a:solidFill>
        </p:spPr>
        <p:txBody>
          <a:bodyPr wrap="square" rtlCol="0">
            <a:spAutoFit/>
          </a:bodyPr>
          <a:lstStyle/>
          <a:p>
            <a:pPr algn="just"/>
            <a:r>
              <a:rPr lang="vi-VN" sz="4800" dirty="0">
                <a:solidFill>
                  <a:prstClr val="black"/>
                </a:solidFill>
                <a:cs typeface="Arial" panose="020B0604020202020204" pitchFamily="34" charset="0"/>
              </a:rPr>
              <a:t>Nước hương có dạng như cái ô, màu nâu nhạt.</a:t>
            </a:r>
            <a:endParaRPr lang="en-US" sz="4800" dirty="0">
              <a:solidFill>
                <a:prstClr val="black"/>
              </a:solidFill>
              <a:latin typeface="Arial" panose="020B0604020202020204" pitchFamily="34" charset="0"/>
              <a:cs typeface="Arial" panose="020B0604020202020204" pitchFamily="34" charset="0"/>
            </a:endParaRPr>
          </a:p>
        </p:txBody>
      </p:sp>
      <p:pic>
        <p:nvPicPr>
          <p:cNvPr id="3074" name="Picture 2" descr="NẤM HƯƠNG TƯƠI (còn gọi là NẤM ĐÔNG CÔ)">
            <a:extLst>
              <a:ext uri="{FF2B5EF4-FFF2-40B4-BE49-F238E27FC236}">
                <a16:creationId xmlns:a16="http://schemas.microsoft.com/office/drawing/2014/main" id="{1F64B4F5-4253-91F3-D09B-F5550B1E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828799"/>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7134" t="30476" b="39683"/>
          <a:stretch>
            <a:fillRect/>
          </a:stretch>
        </p:blipFill>
        <p:spPr>
          <a:xfrm>
            <a:off x="10591800" y="5430157"/>
            <a:ext cx="1469038" cy="1440543"/>
          </a:xfrm>
          <a:prstGeom prst="rect">
            <a:avLst/>
          </a:prstGeom>
        </p:spPr>
      </p:pic>
      <p:sp>
        <p:nvSpPr>
          <p:cNvPr id="3" name="TextBox 2"/>
          <p:cNvSpPr txBox="1"/>
          <p:nvPr/>
        </p:nvSpPr>
        <p:spPr>
          <a:xfrm>
            <a:off x="4733925" y="733425"/>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tai </a:t>
            </a:r>
            <a:r>
              <a:rPr lang="en-US" sz="5400" dirty="0" err="1">
                <a:latin typeface="Arial" panose="020B0604020202020204" pitchFamily="34" charset="0"/>
                <a:cs typeface="Arial" panose="020B0604020202020204" pitchFamily="34" charset="0"/>
              </a:rPr>
              <a:t>mèo</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5724525" y="2800350"/>
            <a:ext cx="6000749" cy="2308324"/>
          </a:xfrm>
          <a:prstGeom prst="rect">
            <a:avLst/>
          </a:prstGeom>
          <a:solidFill>
            <a:srgbClr val="FFC000"/>
          </a:solidFill>
        </p:spPr>
        <p:txBody>
          <a:bodyPr wrap="square" rtlCol="0">
            <a:spAutoFit/>
          </a:bodyPr>
          <a:lstStyle/>
          <a:p>
            <a:pPr algn="just"/>
            <a:r>
              <a:rPr lang="en-US" sz="4800">
                <a:solidFill>
                  <a:prstClr val="black"/>
                </a:solidFill>
                <a:latin typeface="Arial" panose="020B0604020202020204" pitchFamily="34" charset="0"/>
                <a:cs typeface="Arial" panose="020B0604020202020204" pitchFamily="34" charset="0"/>
              </a:rPr>
              <a:t>Nấm tai mèo (mộc nhĩ): có phần mũ rộng, màu nâu.</a:t>
            </a:r>
            <a:endParaRPr lang="en-US" sz="4800" dirty="0" err="1">
              <a:solidFill>
                <a:prstClr val="black"/>
              </a:solidFill>
              <a:latin typeface="Arial" panose="020B0604020202020204" pitchFamily="34" charset="0"/>
              <a:cs typeface="Arial" panose="020B0604020202020204" pitchFamily="34" charset="0"/>
            </a:endParaRPr>
          </a:p>
        </p:txBody>
      </p:sp>
      <p:pic>
        <p:nvPicPr>
          <p:cNvPr id="4098" name="Picture 2" descr="Công dụng nấm mộc nhĩ đối với sức khoẻ - Lẩu nấm gia khánh">
            <a:extLst>
              <a:ext uri="{FF2B5EF4-FFF2-40B4-BE49-F238E27FC236}">
                <a16:creationId xmlns:a16="http://schemas.microsoft.com/office/drawing/2014/main" id="{7E2C573C-32E8-8F68-7297-75A1E157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819275"/>
            <a:ext cx="4857750" cy="398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854</Words>
  <Application>Microsoft Office PowerPoint</Application>
  <PresentationFormat>Widescreen</PresentationFormat>
  <Paragraphs>57</Paragraphs>
  <Slides>22</Slides>
  <Notes>5</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22</vt:i4>
      </vt:variant>
    </vt:vector>
  </HeadingPairs>
  <TitlesOfParts>
    <vt:vector size="46" baseType="lpstr">
      <vt:lpstr>Anaheim</vt:lpstr>
      <vt:lpstr>等线</vt:lpstr>
      <vt:lpstr>等线 Light</vt:lpstr>
      <vt:lpstr>DFPOP1-W9</vt:lpstr>
      <vt:lpstr>微软雅黑</vt:lpstr>
      <vt:lpstr>Ranchers</vt:lpstr>
      <vt:lpstr>Rubik</vt:lpstr>
      <vt:lpstr>Amatic SC</vt:lpstr>
      <vt:lpstr>Arial</vt:lpstr>
      <vt:lpstr>Baloo 2</vt:lpstr>
      <vt:lpstr>Calibri</vt:lpstr>
      <vt:lpstr>Calibri Light</vt:lpstr>
      <vt:lpstr>Cambria</vt:lpstr>
      <vt:lpstr>Didact Gothic</vt:lpstr>
      <vt:lpstr>Livvic</vt:lpstr>
      <vt:lpstr>Nunito</vt:lpstr>
      <vt:lpstr>Roboto Condensed Light</vt:lpstr>
      <vt:lpstr>Tahoma</vt:lpstr>
      <vt:lpstr>UTM Isadora</vt:lpstr>
      <vt:lpstr>1_Office Theme</vt:lpstr>
      <vt:lpstr>Science Subject for Pre-K: Observe insect life by Slidesgo</vt:lpstr>
      <vt:lpstr>Office Theme</vt:lpstr>
      <vt:lpstr>Giant Doodles Newsletter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24</cp:revision>
  <dcterms:created xsi:type="dcterms:W3CDTF">2023-11-09T13:22:50Z</dcterms:created>
  <dcterms:modified xsi:type="dcterms:W3CDTF">2023-12-10T00:34:33Z</dcterms:modified>
</cp:coreProperties>
</file>