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1" r:id="rId2"/>
    <p:sldMasterId id="2147483693" r:id="rId3"/>
  </p:sldMasterIdLst>
  <p:notesMasterIdLst>
    <p:notesMasterId r:id="rId26"/>
  </p:notesMasterIdLst>
  <p:sldIdLst>
    <p:sldId id="259" r:id="rId4"/>
    <p:sldId id="435" r:id="rId5"/>
    <p:sldId id="4412" r:id="rId6"/>
    <p:sldId id="438" r:id="rId7"/>
    <p:sldId id="257" r:id="rId8"/>
    <p:sldId id="260" r:id="rId9"/>
    <p:sldId id="4414" r:id="rId10"/>
    <p:sldId id="4415" r:id="rId11"/>
    <p:sldId id="4416" r:id="rId12"/>
    <p:sldId id="273" r:id="rId13"/>
    <p:sldId id="316" r:id="rId14"/>
    <p:sldId id="318" r:id="rId15"/>
    <p:sldId id="4417" r:id="rId16"/>
    <p:sldId id="4413" r:id="rId17"/>
    <p:sldId id="323" r:id="rId18"/>
    <p:sldId id="324" r:id="rId19"/>
    <p:sldId id="325" r:id="rId20"/>
    <p:sldId id="326" r:id="rId21"/>
    <p:sldId id="327" r:id="rId22"/>
    <p:sldId id="328" r:id="rId23"/>
    <p:sldId id="265" r:id="rId24"/>
    <p:sldId id="4410" r:id="rId25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E3FF"/>
    <a:srgbClr val="587D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664" autoAdjust="0"/>
    <p:restoredTop sz="94622" autoAdjust="0"/>
  </p:normalViewPr>
  <p:slideViewPr>
    <p:cSldViewPr>
      <p:cViewPr varScale="1">
        <p:scale>
          <a:sx n="42" d="100"/>
          <a:sy n="42" d="100"/>
        </p:scale>
        <p:origin x="342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0125E-5D57-428E-BB1C-89E4BB1D7FB7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1F1FC-F61F-41DB-A122-526FC83EC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41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00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F15E0CF3-0FE9-5559-B67E-BAB1FE818A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BBC110B1-F5B0-C02B-7F34-808C62CB9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>
              <a:latin typeface="Arial" panose="020B0604020202020204" pitchFamily="34" charset="0"/>
            </a:endParaRPr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DDD5F0FD-D78D-5E3A-FECF-43349D0DE3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EC8D22D-F224-42A2-86CF-ED6D7C474975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0CDB130B-0B13-41A6-8F04-0C4BD2A84E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54FA72CB-9B5A-E012-121E-9379AFC67F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>
              <a:latin typeface="Arial" panose="020B0604020202020204" pitchFamily="34" charset="0"/>
            </a:endParaRPr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5EB31E23-1D2A-CFF1-1D6E-73D5177C57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AD0A51C-EB94-4C41-B453-4E6B8688E566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6ED8E4B0-7460-8CAC-A831-789C120AB1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D0F8F897-9472-2943-ADF9-62976DF3C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>
              <a:latin typeface="Arial" panose="020B0604020202020204" pitchFamily="34" charset="0"/>
            </a:endParaRP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AB0A0F8B-DB89-2E0C-C1D6-47FFA5DFEB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6BE86AB-8D78-4599-88AC-32C6151A3C90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98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442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135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272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541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19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3142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31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6322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3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1454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78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8202881" y="792680"/>
            <a:ext cx="7232073" cy="677783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42809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11774386" y="2538351"/>
            <a:ext cx="6513614" cy="774864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1" y="2817422"/>
            <a:ext cx="15604175" cy="746957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14924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60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11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76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12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92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03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29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29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5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5615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0.png"/><Relationship Id="rId11" Type="http://schemas.openxmlformats.org/officeDocument/2006/relationships/image" Target="../media/image56.png"/><Relationship Id="rId5" Type="http://schemas.openxmlformats.org/officeDocument/2006/relationships/image" Target="../media/image49.svg"/><Relationship Id="rId10" Type="http://schemas.openxmlformats.org/officeDocument/2006/relationships/image" Target="../media/image55.PNG"/><Relationship Id="rId4" Type="http://schemas.openxmlformats.org/officeDocument/2006/relationships/image" Target="../media/image48.png"/><Relationship Id="rId9" Type="http://schemas.openxmlformats.org/officeDocument/2006/relationships/image" Target="../media/image5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2.wdp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60.png"/><Relationship Id="rId5" Type="http://schemas.openxmlformats.org/officeDocument/2006/relationships/image" Target="../media/image59.jpg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0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0.png"/><Relationship Id="rId5" Type="http://schemas.openxmlformats.org/officeDocument/2006/relationships/image" Target="../media/image620.png"/><Relationship Id="rId4" Type="http://schemas.openxmlformats.org/officeDocument/2006/relationships/image" Target="../media/image6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slide" Target="slide16.xml"/><Relationship Id="rId18" Type="http://schemas.openxmlformats.org/officeDocument/2006/relationships/image" Target="../media/image74.png"/><Relationship Id="rId26" Type="http://schemas.openxmlformats.org/officeDocument/2006/relationships/image" Target="../media/image79.png"/><Relationship Id="rId3" Type="http://schemas.openxmlformats.org/officeDocument/2006/relationships/audio" Target="../media/audio5.wav"/><Relationship Id="rId21" Type="http://schemas.openxmlformats.org/officeDocument/2006/relationships/slide" Target="slide20.xml"/><Relationship Id="rId7" Type="http://schemas.openxmlformats.org/officeDocument/2006/relationships/image" Target="../media/image65.png"/><Relationship Id="rId12" Type="http://schemas.openxmlformats.org/officeDocument/2006/relationships/image" Target="../media/image71.png"/><Relationship Id="rId17" Type="http://schemas.openxmlformats.org/officeDocument/2006/relationships/slide" Target="slide18.xml"/><Relationship Id="rId25" Type="http://schemas.microsoft.com/office/2007/relationships/hdphoto" Target="../media/hdphoto4.wdp"/><Relationship Id="rId2" Type="http://schemas.openxmlformats.org/officeDocument/2006/relationships/audio" Target="../media/audio4.wav"/><Relationship Id="rId16" Type="http://schemas.openxmlformats.org/officeDocument/2006/relationships/image" Target="../media/image73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8.wav"/><Relationship Id="rId11" Type="http://schemas.openxmlformats.org/officeDocument/2006/relationships/image" Target="../media/image70.png"/><Relationship Id="rId24" Type="http://schemas.openxmlformats.org/officeDocument/2006/relationships/image" Target="../media/image78.png"/><Relationship Id="rId5" Type="http://schemas.openxmlformats.org/officeDocument/2006/relationships/audio" Target="../media/audio7.wav"/><Relationship Id="rId15" Type="http://schemas.openxmlformats.org/officeDocument/2006/relationships/slide" Target="slide17.xml"/><Relationship Id="rId23" Type="http://schemas.openxmlformats.org/officeDocument/2006/relationships/image" Target="../media/image77.jpeg"/><Relationship Id="rId28" Type="http://schemas.openxmlformats.org/officeDocument/2006/relationships/image" Target="../media/image80.png"/><Relationship Id="rId10" Type="http://schemas.openxmlformats.org/officeDocument/2006/relationships/image" Target="../media/image69.gif"/><Relationship Id="rId19" Type="http://schemas.openxmlformats.org/officeDocument/2006/relationships/slide" Target="slide19.xml"/><Relationship Id="rId4" Type="http://schemas.openxmlformats.org/officeDocument/2006/relationships/audio" Target="../media/audio6.wav"/><Relationship Id="rId9" Type="http://schemas.openxmlformats.org/officeDocument/2006/relationships/image" Target="../media/image68.gif"/><Relationship Id="rId14" Type="http://schemas.openxmlformats.org/officeDocument/2006/relationships/image" Target="../media/image72.png"/><Relationship Id="rId22" Type="http://schemas.openxmlformats.org/officeDocument/2006/relationships/image" Target="../media/image76.png"/><Relationship Id="rId27" Type="http://schemas.openxmlformats.org/officeDocument/2006/relationships/slide" Target="slide2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0.png"/><Relationship Id="rId13" Type="http://schemas.openxmlformats.org/officeDocument/2006/relationships/image" Target="../media/image84.png"/><Relationship Id="rId3" Type="http://schemas.openxmlformats.org/officeDocument/2006/relationships/audio" Target="../media/audio9.wav"/><Relationship Id="rId7" Type="http://schemas.openxmlformats.org/officeDocument/2006/relationships/image" Target="../media/image1040.png"/><Relationship Id="rId12" Type="http://schemas.openxmlformats.org/officeDocument/2006/relationships/image" Target="../media/image8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30.png"/><Relationship Id="rId11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slide" Target="slide15.xml"/><Relationship Id="rId4" Type="http://schemas.openxmlformats.org/officeDocument/2006/relationships/audio" Target="../media/audio10.wav"/><Relationship Id="rId9" Type="http://schemas.openxmlformats.org/officeDocument/2006/relationships/image" Target="../media/image10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audio" Target="../media/audio10.wav"/><Relationship Id="rId7" Type="http://schemas.openxmlformats.org/officeDocument/2006/relationships/image" Target="../media/image1120.png"/><Relationship Id="rId12" Type="http://schemas.openxmlformats.org/officeDocument/2006/relationships/image" Target="../media/image8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10.png"/><Relationship Id="rId11" Type="http://schemas.openxmlformats.org/officeDocument/2006/relationships/image" Target="../media/image83.png"/><Relationship Id="rId5" Type="http://schemas.openxmlformats.org/officeDocument/2006/relationships/image" Target="../media/image1100.png"/><Relationship Id="rId10" Type="http://schemas.openxmlformats.org/officeDocument/2006/relationships/image" Target="../media/image86.png"/><Relationship Id="rId4" Type="http://schemas.openxmlformats.org/officeDocument/2006/relationships/image" Target="../media/image81.png"/><Relationship Id="rId9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0.png"/><Relationship Id="rId13" Type="http://schemas.openxmlformats.org/officeDocument/2006/relationships/image" Target="../media/image82.png"/><Relationship Id="rId3" Type="http://schemas.openxmlformats.org/officeDocument/2006/relationships/audio" Target="../media/audio10.wav"/><Relationship Id="rId7" Type="http://schemas.openxmlformats.org/officeDocument/2006/relationships/image" Target="../media/image87.png"/><Relationship Id="rId12" Type="http://schemas.openxmlformats.org/officeDocument/2006/relationships/slide" Target="slide15.xml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png"/><Relationship Id="rId11" Type="http://schemas.openxmlformats.org/officeDocument/2006/relationships/image" Target="../media/image1180.png"/><Relationship Id="rId5" Type="http://schemas.openxmlformats.org/officeDocument/2006/relationships/image" Target="../media/image83.png"/><Relationship Id="rId10" Type="http://schemas.openxmlformats.org/officeDocument/2006/relationships/image" Target="../media/image1170.png"/><Relationship Id="rId4" Type="http://schemas.openxmlformats.org/officeDocument/2006/relationships/image" Target="../media/image81.png"/><Relationship Id="rId9" Type="http://schemas.openxmlformats.org/officeDocument/2006/relationships/image" Target="../media/image1160.png"/><Relationship Id="rId14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audio" Target="../media/audio10.wav"/><Relationship Id="rId7" Type="http://schemas.openxmlformats.org/officeDocument/2006/relationships/image" Target="../media/image82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15.xml"/><Relationship Id="rId5" Type="http://schemas.openxmlformats.org/officeDocument/2006/relationships/image" Target="../media/image1190.png"/><Relationship Id="rId4" Type="http://schemas.openxmlformats.org/officeDocument/2006/relationships/image" Target="../media/image81.png"/><Relationship Id="rId9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1.gif"/><Relationship Id="rId18" Type="http://schemas.openxmlformats.org/officeDocument/2006/relationships/image" Target="../media/image26.gif"/><Relationship Id="rId3" Type="http://schemas.microsoft.com/office/2007/relationships/media" Target="../media/media1.WAV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20.gif"/><Relationship Id="rId17" Type="http://schemas.openxmlformats.org/officeDocument/2006/relationships/image" Target="../media/image25.gif"/><Relationship Id="rId2" Type="http://schemas.openxmlformats.org/officeDocument/2006/relationships/audio" Target="file:///D:\Rung%20Chuong%20Vang\8.%20Ket%20thuc%20cau%20hoi.wav" TargetMode="External"/><Relationship Id="rId16" Type="http://schemas.openxmlformats.org/officeDocument/2006/relationships/image" Target="../media/image24.gif"/><Relationship Id="rId20" Type="http://schemas.openxmlformats.org/officeDocument/2006/relationships/image" Target="../media/image28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9.gif"/><Relationship Id="rId5" Type="http://schemas.openxmlformats.org/officeDocument/2006/relationships/audio" Target="file:///D:\Rung%20Chuong%20Vang\chaomung.wav" TargetMode="External"/><Relationship Id="rId15" Type="http://schemas.openxmlformats.org/officeDocument/2006/relationships/image" Target="../media/image23.gif"/><Relationship Id="rId10" Type="http://schemas.openxmlformats.org/officeDocument/2006/relationships/image" Target="../media/image18.gif"/><Relationship Id="rId19" Type="http://schemas.openxmlformats.org/officeDocument/2006/relationships/image" Target="../media/image27.gif"/><Relationship Id="rId4" Type="http://schemas.openxmlformats.org/officeDocument/2006/relationships/audio" Target="../media/media1.WAV"/><Relationship Id="rId9" Type="http://schemas.openxmlformats.org/officeDocument/2006/relationships/image" Target="../media/image17.gif"/><Relationship Id="rId14" Type="http://schemas.openxmlformats.org/officeDocument/2006/relationships/image" Target="../media/image22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84.png"/><Relationship Id="rId3" Type="http://schemas.openxmlformats.org/officeDocument/2006/relationships/audio" Target="../media/audio10.wav"/><Relationship Id="rId7" Type="http://schemas.openxmlformats.org/officeDocument/2006/relationships/image" Target="../media/image122.png"/><Relationship Id="rId12" Type="http://schemas.openxmlformats.org/officeDocument/2006/relationships/image" Target="../media/image83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1.png"/><Relationship Id="rId11" Type="http://schemas.openxmlformats.org/officeDocument/2006/relationships/image" Target="../media/image82.png"/><Relationship Id="rId5" Type="http://schemas.openxmlformats.org/officeDocument/2006/relationships/image" Target="../media/image1200.png"/><Relationship Id="rId10" Type="http://schemas.openxmlformats.org/officeDocument/2006/relationships/slide" Target="slide15.xml"/><Relationship Id="rId4" Type="http://schemas.openxmlformats.org/officeDocument/2006/relationships/image" Target="../media/image81.png"/><Relationship Id="rId9" Type="http://schemas.openxmlformats.org/officeDocument/2006/relationships/image" Target="../media/image1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91.svg"/><Relationship Id="rId3" Type="http://schemas.openxmlformats.org/officeDocument/2006/relationships/image" Target="../media/image49.svg"/><Relationship Id="rId7" Type="http://schemas.openxmlformats.org/officeDocument/2006/relationships/image" Target="../media/image89.svg"/><Relationship Id="rId12" Type="http://schemas.openxmlformats.org/officeDocument/2006/relationships/image" Target="../media/image90.png"/><Relationship Id="rId2" Type="http://schemas.openxmlformats.org/officeDocument/2006/relationships/image" Target="../media/image48.png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43.svg"/><Relationship Id="rId5" Type="http://schemas.openxmlformats.org/officeDocument/2006/relationships/image" Target="../media/image15.svg"/><Relationship Id="rId15" Type="http://schemas.openxmlformats.org/officeDocument/2006/relationships/image" Target="../media/image7.svg"/><Relationship Id="rId10" Type="http://schemas.openxmlformats.org/officeDocument/2006/relationships/image" Target="../media/image42.png"/><Relationship Id="rId4" Type="http://schemas.openxmlformats.org/officeDocument/2006/relationships/image" Target="../media/image14.png"/><Relationship Id="rId9" Type="http://schemas.openxmlformats.org/officeDocument/2006/relationships/image" Target="../media/image37.svg"/><Relationship Id="rId1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gi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0.jpe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9.jpeg"/><Relationship Id="rId11" Type="http://schemas.openxmlformats.org/officeDocument/2006/relationships/image" Target="../media/image39.png"/><Relationship Id="rId5" Type="http://schemas.openxmlformats.org/officeDocument/2006/relationships/audio" Target="../media/audio3.wav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4" Type="http://schemas.openxmlformats.org/officeDocument/2006/relationships/audio" Target="../media/audio2.wav"/><Relationship Id="rId1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0.jpe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7.png"/><Relationship Id="rId1" Type="http://schemas.openxmlformats.org/officeDocument/2006/relationships/tags" Target="../tags/tag3.xml"/><Relationship Id="rId6" Type="http://schemas.openxmlformats.org/officeDocument/2006/relationships/image" Target="../media/image29.jpeg"/><Relationship Id="rId11" Type="http://schemas.openxmlformats.org/officeDocument/2006/relationships/image" Target="../media/image32.png"/><Relationship Id="rId5" Type="http://schemas.openxmlformats.org/officeDocument/2006/relationships/audio" Target="../media/audio3.wav"/><Relationship Id="rId15" Type="http://schemas.openxmlformats.org/officeDocument/2006/relationships/image" Target="../media/image46.png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slide" Target="slide4.xml"/><Relationship Id="rId1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5.svg"/><Relationship Id="rId7" Type="http://schemas.openxmlformats.org/officeDocument/2006/relationships/image" Target="../media/image7.sv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43.svg"/><Relationship Id="rId5" Type="http://schemas.openxmlformats.org/officeDocument/2006/relationships/image" Target="../media/image11.svg"/><Relationship Id="rId10" Type="http://schemas.openxmlformats.org/officeDocument/2006/relationships/image" Target="../media/image42.png"/><Relationship Id="rId4" Type="http://schemas.openxmlformats.org/officeDocument/2006/relationships/image" Target="../media/image10.png"/><Relationship Id="rId9" Type="http://schemas.openxmlformats.org/officeDocument/2006/relationships/image" Target="../media/image3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microsoft.com/office/2007/relationships/hdphoto" Target="../media/hdphoto1.wdp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3505200" y="2247900"/>
            <a:ext cx="11963400" cy="2554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00" dirty="0">
                <a:solidFill>
                  <a:srgbClr val="00B0F0"/>
                </a:solidFill>
                <a:latin typeface="SVN-Hole Hearted" panose="020B0A06020104020203" pitchFamily="34" charset="0"/>
              </a:rPr>
              <a:t>KHỞI ĐỘNG</a:t>
            </a:r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84860" y="495300"/>
            <a:ext cx="314168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5D339CF-22BB-8793-0B77-A6FB5DCF875B}"/>
              </a:ext>
            </a:extLst>
          </p:cNvPr>
          <p:cNvSpPr/>
          <p:nvPr/>
        </p:nvSpPr>
        <p:spPr>
          <a:xfrm>
            <a:off x="762000" y="2065604"/>
            <a:ext cx="15621000" cy="3733800"/>
          </a:xfrm>
          <a:prstGeom prst="roundRect">
            <a:avLst/>
          </a:prstGeom>
          <a:solidFill>
            <a:srgbClr val="93E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/>
              <p:nvPr/>
            </p:nvSpPr>
            <p:spPr>
              <a:xfrm>
                <a:off x="419100" y="2152495"/>
                <a:ext cx="11049000" cy="1378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44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𝟓𝟕</m:t>
                          </m:r>
                        </m:num>
                        <m:den>
                          <m:r>
                            <a:rPr lang="en-US" altLang="en-US" sz="44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4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4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4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4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4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4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4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4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4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4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4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4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4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4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4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4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4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4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4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4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" y="2152495"/>
                <a:ext cx="11049000" cy="13781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/>
              <p:nvPr/>
            </p:nvSpPr>
            <p:spPr>
              <a:xfrm>
                <a:off x="784860" y="4020381"/>
                <a:ext cx="11049000" cy="1378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alt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𝟏𝟐𝟔</m:t>
                          </m:r>
                        </m:num>
                        <m:den>
                          <m:r>
                            <a:rPr lang="en-US" altLang="en-US" sz="44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𝟑𝟓𝟏</m:t>
                          </m:r>
                        </m:num>
                        <m:den>
                          <m:r>
                            <a:rPr lang="en-US" altLang="en-US" sz="44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alt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𝟓𝟑𝟕</m:t>
                          </m:r>
                        </m:num>
                        <m:den>
                          <m:r>
                            <a:rPr lang="en-US" altLang="en-US" sz="44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,…. </m:t>
                      </m:r>
                      <m:r>
                        <m:rPr>
                          <m:sty m:val="p"/>
                        </m:rPr>
                        <a:rPr lang="en-US" altLang="en-US" sz="4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altLang="en-US" sz="4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ũ</m:t>
                      </m:r>
                      <m:r>
                        <m:rPr>
                          <m:sty m:val="p"/>
                        </m:rPr>
                        <a:rPr lang="en-US" altLang="en-US" sz="4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4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4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4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4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4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4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4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4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4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4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4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4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4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4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4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4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4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4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4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4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4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860" y="4020381"/>
                <a:ext cx="11049000" cy="1378198"/>
              </a:xfrm>
              <a:prstGeom prst="rect">
                <a:avLst/>
              </a:prstGeom>
              <a:blipFill>
                <a:blip r:embed="rId9"/>
                <a:stretch>
                  <a:fillRect r="-3322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cartoon robot with yellow legs and yellow shoes&#10;&#10;Description automatically generated">
            <a:extLst>
              <a:ext uri="{FF2B5EF4-FFF2-40B4-BE49-F238E27FC236}">
                <a16:creationId xmlns:a16="http://schemas.microsoft.com/office/drawing/2014/main" id="{2E138D5F-DAA6-7B91-19D5-A247D09681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981" y="1866900"/>
            <a:ext cx="6324600" cy="6324600"/>
          </a:xfrm>
          <a:prstGeom prst="rect">
            <a:avLst/>
          </a:prstGeom>
        </p:spPr>
      </p:pic>
      <p:pic>
        <p:nvPicPr>
          <p:cNvPr id="11" name="Robot">
            <a:hlinkClick r:id="" action="ppaction://media"/>
            <a:extLst>
              <a:ext uri="{FF2B5EF4-FFF2-40B4-BE49-F238E27FC236}">
                <a16:creationId xmlns:a16="http://schemas.microsoft.com/office/drawing/2014/main" id="{CC93A138-3CA2-5896-A861-074C431CD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246780" y="50683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4608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793BE4-6D65-4F82-A77A-6EF29D29A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42B0E10B-F966-4A1C-8724-7F19F2A5CD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2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6FECDAC-297C-47BC-ACB9-BF8865D8B0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746877-2442-4A73-8312-97ACBD3226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Cloud Callout 9">
            <a:extLst>
              <a:ext uri="{FF2B5EF4-FFF2-40B4-BE49-F238E27FC236}">
                <a16:creationId xmlns:a16="http://schemas.microsoft.com/office/drawing/2014/main" id="{DDB26AB0-63AB-4418-B33A-A8CE1CD9AA75}"/>
              </a:ext>
            </a:extLst>
          </p:cNvPr>
          <p:cNvSpPr/>
          <p:nvPr/>
        </p:nvSpPr>
        <p:spPr>
          <a:xfrm>
            <a:off x="923190" y="161417"/>
            <a:ext cx="15647284" cy="8176570"/>
          </a:xfrm>
          <a:prstGeom prst="cloudCallout">
            <a:avLst>
              <a:gd name="adj1" fmla="val -26115"/>
              <a:gd name="adj2" fmla="val 182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69AEFB1-E605-4704-8ED3-9E248F85E0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pic>
        <p:nvPicPr>
          <p:cNvPr id="2050" name="Picture 2" descr="Child PNG, Clipart, Attend, Attend Class, Cartoon, Cartoon Characters, Cartoon  Student Free PNG Download">
            <a:extLst>
              <a:ext uri="{FF2B5EF4-FFF2-40B4-BE49-F238E27FC236}">
                <a16:creationId xmlns:a16="http://schemas.microsoft.com/office/drawing/2014/main" id="{12EECA7E-0C76-4F71-95B0-5FD8CA9DE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20" b="100000" l="0" r="100000">
                        <a14:foregroundMark x1="12225" y1="44809" x2="24313" y2="60929"/>
                        <a14:foregroundMark x1="36401" y1="21311" x2="36264" y2="69945"/>
                        <a14:foregroundMark x1="27335" y1="49727" x2="37775" y2="71038"/>
                        <a14:foregroundMark x1="62088" y1="27596" x2="65110" y2="68579"/>
                        <a14:foregroundMark x1="56181" y1="43989" x2="75137" y2="49454"/>
                        <a14:foregroundMark x1="72527" y1="72131" x2="83379" y2="82787"/>
                        <a14:foregroundMark x1="21154" y1="86066" x2="76511" y2="85519"/>
                        <a14:foregroundMark x1="47665" y1="93443" x2="50412" y2="97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53100"/>
            <a:ext cx="9379210" cy="471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3194FE-C3D6-4CB1-8ECC-FC636014BF16}"/>
              </a:ext>
            </a:extLst>
          </p:cNvPr>
          <p:cNvSpPr/>
          <p:nvPr/>
        </p:nvSpPr>
        <p:spPr>
          <a:xfrm>
            <a:off x="3200400" y="1485900"/>
            <a:ext cx="12528302" cy="3877985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 defTabSz="1371600"/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10; 100; 1000;...</a:t>
            </a:r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id="{CC9AD8F4-B2D8-1393-4614-96E8FDA6A31C}"/>
              </a:ext>
            </a:extLst>
          </p:cNvPr>
          <p:cNvGrpSpPr/>
          <p:nvPr/>
        </p:nvGrpSpPr>
        <p:grpSpPr>
          <a:xfrm>
            <a:off x="304800" y="85332"/>
            <a:ext cx="10769358" cy="1453507"/>
            <a:chOff x="0" y="-38100"/>
            <a:chExt cx="4816143" cy="526571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DE17A340-AEBF-8EE9-6088-4D1D26210294}"/>
                </a:ext>
              </a:extLst>
            </p:cNvPr>
            <p:cNvSpPr/>
            <p:nvPr/>
          </p:nvSpPr>
          <p:spPr>
            <a:xfrm>
              <a:off x="3589362" y="143403"/>
              <a:ext cx="1226781" cy="345068"/>
            </a:xfrm>
            <a:custGeom>
              <a:avLst/>
              <a:gdLst/>
              <a:ahLst/>
              <a:cxnLst/>
              <a:rect l="l" t="t" r="r" b="b"/>
              <a:pathLst>
                <a:path w="1226781" h="345068">
                  <a:moveTo>
                    <a:pt x="33242" y="0"/>
                  </a:moveTo>
                  <a:lnTo>
                    <a:pt x="1193539" y="0"/>
                  </a:lnTo>
                  <a:cubicBezTo>
                    <a:pt x="1211898" y="0"/>
                    <a:pt x="1226781" y="14883"/>
                    <a:pt x="1226781" y="33242"/>
                  </a:cubicBezTo>
                  <a:lnTo>
                    <a:pt x="1226781" y="311826"/>
                  </a:lnTo>
                  <a:cubicBezTo>
                    <a:pt x="1226781" y="330185"/>
                    <a:pt x="1211898" y="345068"/>
                    <a:pt x="1193539" y="345068"/>
                  </a:cubicBezTo>
                  <a:lnTo>
                    <a:pt x="33242" y="345068"/>
                  </a:lnTo>
                  <a:cubicBezTo>
                    <a:pt x="14883" y="345068"/>
                    <a:pt x="0" y="330185"/>
                    <a:pt x="0" y="311826"/>
                  </a:cubicBezTo>
                  <a:lnTo>
                    <a:pt x="0" y="33242"/>
                  </a:lnTo>
                  <a:cubicBezTo>
                    <a:pt x="0" y="14883"/>
                    <a:pt x="14883" y="0"/>
                    <a:pt x="33242" y="0"/>
                  </a:cubicBezTo>
                  <a:close/>
                </a:path>
              </a:pathLst>
            </a:custGeom>
            <a:solidFill>
              <a:srgbClr val="FFE397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pPr algn="ctr"/>
              <a:r>
                <a:rPr lang="en-US" sz="5400" b="1" dirty="0" err="1">
                  <a:solidFill>
                    <a:srgbClr val="002060"/>
                  </a:solidFill>
                </a:rPr>
                <a:t>Kết</a:t>
              </a:r>
              <a:r>
                <a:rPr lang="en-US" sz="5400" b="1" dirty="0">
                  <a:solidFill>
                    <a:srgbClr val="002060"/>
                  </a:solidFill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</a:rPr>
                <a:t>luận</a:t>
              </a:r>
              <a:endParaRPr lang="en-US" sz="5400" b="1" dirty="0">
                <a:solidFill>
                  <a:srgbClr val="002060"/>
                </a:solidFill>
              </a:endParaRPr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5FC2376C-1C58-4500-5CBE-B28F67182C23}"/>
                </a:ext>
              </a:extLst>
            </p:cNvPr>
            <p:cNvSpPr txBox="1"/>
            <p:nvPr/>
          </p:nvSpPr>
          <p:spPr>
            <a:xfrm>
              <a:off x="0" y="-38100"/>
              <a:ext cx="1226781" cy="383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8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C8DD8127-264D-30F9-D163-39C7A6FA5A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400" y="7360019"/>
            <a:ext cx="4775200" cy="298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5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3B7BB-6925-689A-9AC9-27C79BF06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Đếm ngược 3 phút có tiếng">
            <a:hlinkClick r:id="" action="ppaction://media"/>
            <a:extLst>
              <a:ext uri="{FF2B5EF4-FFF2-40B4-BE49-F238E27FC236}">
                <a16:creationId xmlns:a16="http://schemas.microsoft.com/office/drawing/2014/main" id="{A7277AE4-AA1D-18D4-2D31-968A31E9B8B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90500"/>
            <a:ext cx="18288000" cy="9906000"/>
          </a:xfrm>
        </p:spPr>
      </p:pic>
    </p:spTree>
    <p:extLst>
      <p:ext uri="{BB962C8B-B14F-4D97-AF65-F5344CB8AC3E}">
        <p14:creationId xmlns:p14="http://schemas.microsoft.com/office/powerpoint/2010/main" val="268875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9270FE4-9A79-156F-8BBE-C6D26A648120}"/>
              </a:ext>
            </a:extLst>
          </p:cNvPr>
          <p:cNvSpPr/>
          <p:nvPr/>
        </p:nvSpPr>
        <p:spPr>
          <a:xfrm>
            <a:off x="762000" y="3695700"/>
            <a:ext cx="16764000" cy="6019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hlinkClick r:id="" action="ppaction://macro?name=DragAndDrop"/>
                <a:extLst>
                  <a:ext uri="{FF2B5EF4-FFF2-40B4-BE49-F238E27FC236}">
                    <a16:creationId xmlns:a16="http://schemas.microsoft.com/office/drawing/2014/main" id="{61CC12D8-C1D8-B6E5-AC03-A4E1EDE88E38}"/>
                  </a:ext>
                </a:extLst>
              </p:cNvPr>
              <p:cNvSpPr txBox="1"/>
              <p:nvPr/>
            </p:nvSpPr>
            <p:spPr>
              <a:xfrm>
                <a:off x="2007394" y="1043867"/>
                <a:ext cx="914400" cy="1475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80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vi-VN" sz="48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vi-VN" sz="4800" b="0" i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;</m:t>
                      </m:r>
                    </m:oMath>
                  </m:oMathPara>
                </a14:m>
                <a:endParaRPr lang="vi-VN" sz="4800" dirty="0">
                  <a:solidFill>
                    <a:schemeClr val="accent4">
                      <a:lumMod val="50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6" name="TextBox 5">
                <a:hlinkClick r:id="" action="ppaction://macro?name=DragAndDrop"/>
                <a:extLst>
                  <a:ext uri="{FF2B5EF4-FFF2-40B4-BE49-F238E27FC236}">
                    <a16:creationId xmlns:a16="http://schemas.microsoft.com/office/drawing/2014/main" id="{61CC12D8-C1D8-B6E5-AC03-A4E1EDE88E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7394" y="1043867"/>
                <a:ext cx="914400" cy="1475212"/>
              </a:xfrm>
              <a:prstGeom prst="rect">
                <a:avLst/>
              </a:prstGeom>
              <a:blipFill>
                <a:blip r:embed="rId2"/>
                <a:stretch>
                  <a:fillRect r="-226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hlinkClick r:id="" action="ppaction://macro?name=DragAndDrop"/>
                <a:extLst>
                  <a:ext uri="{FF2B5EF4-FFF2-40B4-BE49-F238E27FC236}">
                    <a16:creationId xmlns:a16="http://schemas.microsoft.com/office/drawing/2014/main" id="{26A0ED73-4E5D-BADC-9101-6DAD1F6D634D}"/>
                  </a:ext>
                </a:extLst>
              </p:cNvPr>
              <p:cNvSpPr txBox="1"/>
              <p:nvPr/>
            </p:nvSpPr>
            <p:spPr>
              <a:xfrm>
                <a:off x="3649176" y="980639"/>
                <a:ext cx="1249203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80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vi-VN" sz="48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vi-VN" sz="4800" dirty="0">
                  <a:latin typeface="+mj-lt"/>
                </a:endParaRPr>
              </a:p>
            </p:txBody>
          </p:sp>
        </mc:Choice>
        <mc:Fallback xmlns="">
          <p:sp>
            <p:nvSpPr>
              <p:cNvPr id="7" name="TextBox 6">
                <a:hlinkClick r:id="" action="ppaction://macro?name=DragAndDrop"/>
                <a:extLst>
                  <a:ext uri="{FF2B5EF4-FFF2-40B4-BE49-F238E27FC236}">
                    <a16:creationId xmlns:a16="http://schemas.microsoft.com/office/drawing/2014/main" id="{26A0ED73-4E5D-BADC-9101-6DAD1F6D6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9176" y="980639"/>
                <a:ext cx="1249203" cy="14800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hlinkClick r:id="" action="ppaction://macro?name=DragAndDrop"/>
                <a:extLst>
                  <a:ext uri="{FF2B5EF4-FFF2-40B4-BE49-F238E27FC236}">
                    <a16:creationId xmlns:a16="http://schemas.microsoft.com/office/drawing/2014/main" id="{624B7C40-498E-41A2-5DE7-03FAC6F7201F}"/>
                  </a:ext>
                </a:extLst>
              </p:cNvPr>
              <p:cNvSpPr txBox="1"/>
              <p:nvPr/>
            </p:nvSpPr>
            <p:spPr>
              <a:xfrm>
                <a:off x="5713660" y="1010397"/>
                <a:ext cx="914400" cy="1475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0" i="1" smtClean="0">
                              <a:latin typeface="Cambria Math" panose="02040503050406030204" pitchFamily="18" charset="0"/>
                            </a:rPr>
                            <m:t>63</m:t>
                          </m:r>
                        </m:num>
                        <m:den>
                          <m:r>
                            <a:rPr lang="vi-VN" sz="4800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vi-VN" sz="48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TextBox 7">
                <a:hlinkClick r:id="" action="ppaction://macro?name=DragAndDrop"/>
                <a:extLst>
                  <a:ext uri="{FF2B5EF4-FFF2-40B4-BE49-F238E27FC236}">
                    <a16:creationId xmlns:a16="http://schemas.microsoft.com/office/drawing/2014/main" id="{624B7C40-498E-41A2-5DE7-03FAC6F720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3660" y="1010397"/>
                <a:ext cx="914400" cy="1475212"/>
              </a:xfrm>
              <a:prstGeom prst="rect">
                <a:avLst/>
              </a:prstGeom>
              <a:blipFill>
                <a:blip r:embed="rId4"/>
                <a:stretch>
                  <a:fillRect r="-2133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hlinkClick r:id="" action="ppaction://macro?name=DragAndDrop"/>
                <a:extLst>
                  <a:ext uri="{FF2B5EF4-FFF2-40B4-BE49-F238E27FC236}">
                    <a16:creationId xmlns:a16="http://schemas.microsoft.com/office/drawing/2014/main" id="{F29C8C88-1F39-9D63-5B3E-98E39D0D8D5D}"/>
                  </a:ext>
                </a:extLst>
              </p:cNvPr>
              <p:cNvSpPr txBox="1"/>
              <p:nvPr/>
            </p:nvSpPr>
            <p:spPr>
              <a:xfrm>
                <a:off x="7772223" y="998580"/>
                <a:ext cx="914400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vi-VN" sz="4800" b="0" i="1" smtClean="0">
                              <a:latin typeface="Cambria Math" panose="02040503050406030204" pitchFamily="18" charset="0"/>
                            </a:rPr>
                            <m:t>50</m:t>
                          </m:r>
                        </m:den>
                      </m:f>
                    </m:oMath>
                  </m:oMathPara>
                </a14:m>
                <a:endParaRPr lang="vi-VN" sz="48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TextBox 8">
                <a:hlinkClick r:id="" action="ppaction://macro?name=DragAndDrop"/>
                <a:extLst>
                  <a:ext uri="{FF2B5EF4-FFF2-40B4-BE49-F238E27FC236}">
                    <a16:creationId xmlns:a16="http://schemas.microsoft.com/office/drawing/2014/main" id="{F29C8C88-1F39-9D63-5B3E-98E39D0D8D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223" y="998580"/>
                <a:ext cx="914400" cy="1480021"/>
              </a:xfrm>
              <a:prstGeom prst="rect">
                <a:avLst/>
              </a:prstGeom>
              <a:blipFill>
                <a:blip r:embed="rId5"/>
                <a:stretch>
                  <a:fillRect r="-206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hlinkClick r:id="" action="ppaction://macro?name=DragAndDrop"/>
                <a:extLst>
                  <a:ext uri="{FF2B5EF4-FFF2-40B4-BE49-F238E27FC236}">
                    <a16:creationId xmlns:a16="http://schemas.microsoft.com/office/drawing/2014/main" id="{2C8E9323-633E-51FB-D0D4-5AC152EBA406}"/>
                  </a:ext>
                </a:extLst>
              </p:cNvPr>
              <p:cNvSpPr txBox="1"/>
              <p:nvPr/>
            </p:nvSpPr>
            <p:spPr>
              <a:xfrm>
                <a:off x="12173843" y="974489"/>
                <a:ext cx="914400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vi-VN" sz="4800" b="0" i="1" smtClean="0"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vi-VN" sz="4800" dirty="0">
                  <a:latin typeface="+mj-lt"/>
                </a:endParaRPr>
              </a:p>
            </p:txBody>
          </p:sp>
        </mc:Choice>
        <mc:Fallback xmlns="">
          <p:sp>
            <p:nvSpPr>
              <p:cNvPr id="10" name="TextBox 9">
                <a:hlinkClick r:id="" action="ppaction://macro?name=DragAndDrop"/>
                <a:extLst>
                  <a:ext uri="{FF2B5EF4-FFF2-40B4-BE49-F238E27FC236}">
                    <a16:creationId xmlns:a16="http://schemas.microsoft.com/office/drawing/2014/main" id="{2C8E9323-633E-51FB-D0D4-5AC152EBA4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73843" y="974489"/>
                <a:ext cx="914400" cy="1480021"/>
              </a:xfrm>
              <a:prstGeom prst="rect">
                <a:avLst/>
              </a:prstGeom>
              <a:blipFill>
                <a:blip r:embed="rId6"/>
                <a:stretch>
                  <a:fillRect r="-586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hlinkClick r:id="" action="ppaction://macro?name=DragAndDrop"/>
                <a:extLst>
                  <a:ext uri="{FF2B5EF4-FFF2-40B4-BE49-F238E27FC236}">
                    <a16:creationId xmlns:a16="http://schemas.microsoft.com/office/drawing/2014/main" id="{23B6FFBC-BFDF-9DC6-75A2-9D1B61B1985A}"/>
                  </a:ext>
                </a:extLst>
              </p:cNvPr>
              <p:cNvSpPr txBox="1"/>
              <p:nvPr/>
            </p:nvSpPr>
            <p:spPr>
              <a:xfrm>
                <a:off x="14638824" y="929962"/>
                <a:ext cx="914400" cy="1495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0" i="1" smtClean="0">
                              <a:latin typeface="Cambria Math" panose="02040503050406030204" pitchFamily="18" charset="0"/>
                            </a:rPr>
                            <m:t>365</m:t>
                          </m:r>
                        </m:num>
                        <m:den>
                          <m:r>
                            <a:rPr lang="vi-VN" sz="4800" b="0" i="1" smtClean="0"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vi-VN" sz="4800" dirty="0">
                  <a:latin typeface="+mj-lt"/>
                </a:endParaRPr>
              </a:p>
            </p:txBody>
          </p:sp>
        </mc:Choice>
        <mc:Fallback xmlns="">
          <p:sp>
            <p:nvSpPr>
              <p:cNvPr id="11" name="TextBox 10">
                <a:hlinkClick r:id="" action="ppaction://macro?name=DragAndDrop"/>
                <a:extLst>
                  <a:ext uri="{FF2B5EF4-FFF2-40B4-BE49-F238E27FC236}">
                    <a16:creationId xmlns:a16="http://schemas.microsoft.com/office/drawing/2014/main" id="{23B6FFBC-BFDF-9DC6-75A2-9D1B61B198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38824" y="929962"/>
                <a:ext cx="914400" cy="1495089"/>
              </a:xfrm>
              <a:prstGeom prst="rect">
                <a:avLst/>
              </a:prstGeom>
              <a:blipFill>
                <a:blip r:embed="rId7"/>
                <a:stretch>
                  <a:fillRect r="-586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hlinkClick r:id="" action="ppaction://macro?name=DragAndDrop"/>
                <a:extLst>
                  <a:ext uri="{FF2B5EF4-FFF2-40B4-BE49-F238E27FC236}">
                    <a16:creationId xmlns:a16="http://schemas.microsoft.com/office/drawing/2014/main" id="{1EAE1271-0C76-8225-E393-2121DF401CD0}"/>
                  </a:ext>
                </a:extLst>
              </p:cNvPr>
              <p:cNvSpPr txBox="1"/>
              <p:nvPr/>
            </p:nvSpPr>
            <p:spPr>
              <a:xfrm>
                <a:off x="9948650" y="1003389"/>
                <a:ext cx="914400" cy="1475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0" i="1" smtClean="0">
                              <a:latin typeface="Cambria Math" panose="02040503050406030204" pitchFamily="18" charset="0"/>
                            </a:rPr>
                            <m:t>178</m:t>
                          </m:r>
                        </m:num>
                        <m:den>
                          <m:r>
                            <a:rPr lang="vi-VN" sz="4800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vi-VN" sz="4800" dirty="0">
                  <a:latin typeface="+mj-lt"/>
                </a:endParaRPr>
              </a:p>
            </p:txBody>
          </p:sp>
        </mc:Choice>
        <mc:Fallback xmlns="">
          <p:sp>
            <p:nvSpPr>
              <p:cNvPr id="12" name="TextBox 11">
                <a:hlinkClick r:id="" action="ppaction://macro?name=DragAndDrop"/>
                <a:extLst>
                  <a:ext uri="{FF2B5EF4-FFF2-40B4-BE49-F238E27FC236}">
                    <a16:creationId xmlns:a16="http://schemas.microsoft.com/office/drawing/2014/main" id="{1EAE1271-0C76-8225-E393-2121DF401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8650" y="1003389"/>
                <a:ext cx="914400" cy="1475212"/>
              </a:xfrm>
              <a:prstGeom prst="rect">
                <a:avLst/>
              </a:prstGeom>
              <a:blipFill>
                <a:blip r:embed="rId8"/>
                <a:stretch>
                  <a:fillRect r="-206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779F1D8F-1243-91B4-FC17-3C64531E516A}"/>
              </a:ext>
            </a:extLst>
          </p:cNvPr>
          <p:cNvSpPr txBox="1"/>
          <p:nvPr/>
        </p:nvSpPr>
        <p:spPr>
          <a:xfrm>
            <a:off x="5024734" y="1360557"/>
            <a:ext cx="545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648FB3-2830-C8FB-56C4-674C1FD3B636}"/>
              </a:ext>
            </a:extLst>
          </p:cNvPr>
          <p:cNvSpPr txBox="1"/>
          <p:nvPr/>
        </p:nvSpPr>
        <p:spPr>
          <a:xfrm>
            <a:off x="7284720" y="1326138"/>
            <a:ext cx="545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;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B9DEAC-0468-7AE3-B10E-5010A81CD506}"/>
              </a:ext>
            </a:extLst>
          </p:cNvPr>
          <p:cNvSpPr txBox="1"/>
          <p:nvPr/>
        </p:nvSpPr>
        <p:spPr>
          <a:xfrm>
            <a:off x="9253538" y="1326138"/>
            <a:ext cx="545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;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C8C3DD-09BE-45F6-0CD7-ABBD21C6A0FA}"/>
              </a:ext>
            </a:extLst>
          </p:cNvPr>
          <p:cNvSpPr txBox="1"/>
          <p:nvPr/>
        </p:nvSpPr>
        <p:spPr>
          <a:xfrm>
            <a:off x="11229140" y="1326138"/>
            <a:ext cx="545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;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577034-E66C-712A-A39F-1D783A317270}"/>
              </a:ext>
            </a:extLst>
          </p:cNvPr>
          <p:cNvSpPr txBox="1"/>
          <p:nvPr/>
        </p:nvSpPr>
        <p:spPr>
          <a:xfrm>
            <a:off x="14002584" y="1499889"/>
            <a:ext cx="545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;</a:t>
            </a:r>
          </a:p>
        </p:txBody>
      </p:sp>
      <p:sp>
        <p:nvSpPr>
          <p:cNvPr id="18" name="Timer">
            <a:extLst>
              <a:ext uri="{FF2B5EF4-FFF2-40B4-BE49-F238E27FC236}">
                <a16:creationId xmlns:a16="http://schemas.microsoft.com/office/drawing/2014/main" id="{82DCC55A-F6B5-DAC6-A653-819EDE302AE6}"/>
              </a:ext>
            </a:extLst>
          </p:cNvPr>
          <p:cNvSpPr txBox="1"/>
          <p:nvPr/>
        </p:nvSpPr>
        <p:spPr>
          <a:xfrm>
            <a:off x="9649718" y="942961"/>
            <a:ext cx="2572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415731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580785D-2726-4472-B340-6A946A399C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96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FEF8B2CE-030C-4A0D-88AE-74F16EBC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38061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6DFDEEE0-C4B2-4FE3-B3D2-E28504AB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197687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C3AC7B58-02C2-49E6-8EA3-E7B071E9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3775135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500859FA-A247-46DF-8A93-82C84148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5637009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BB645085-E8E1-4AF5-85F9-2DDCA8D90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745051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345089A-E08E-4340-9B5B-F049F8026C5A}"/>
              </a:ext>
            </a:extLst>
          </p:cNvPr>
          <p:cNvSpPr/>
          <p:nvPr/>
        </p:nvSpPr>
        <p:spPr>
          <a:xfrm>
            <a:off x="407316" y="224251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72C1AD8-2ACB-4189-A2FC-BB973BF5051B}"/>
              </a:ext>
            </a:extLst>
          </p:cNvPr>
          <p:cNvSpPr/>
          <p:nvPr/>
        </p:nvSpPr>
        <p:spPr>
          <a:xfrm>
            <a:off x="274618" y="3648754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0A2308-EB10-47ED-8F4A-97F061362FD3}"/>
              </a:ext>
            </a:extLst>
          </p:cNvPr>
          <p:cNvSpPr/>
          <p:nvPr/>
        </p:nvSpPr>
        <p:spPr>
          <a:xfrm>
            <a:off x="274618" y="5370264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3954B70-308D-43AA-B4E0-02AA646670CD}"/>
              </a:ext>
            </a:extLst>
          </p:cNvPr>
          <p:cNvSpPr/>
          <p:nvPr/>
        </p:nvSpPr>
        <p:spPr>
          <a:xfrm>
            <a:off x="274618" y="723204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4964C97-896D-48FE-8B86-1507D47B71E3}"/>
              </a:ext>
            </a:extLst>
          </p:cNvPr>
          <p:cNvSpPr/>
          <p:nvPr/>
        </p:nvSpPr>
        <p:spPr>
          <a:xfrm>
            <a:off x="274618" y="917601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Hoa 1" descr="Peashooter/Gallery | Plants vs. Zombies Wiki | Fandom">
            <a:extLst>
              <a:ext uri="{FF2B5EF4-FFF2-40B4-BE49-F238E27FC236}">
                <a16:creationId xmlns:a16="http://schemas.microsoft.com/office/drawing/2014/main" id="{4B2A375F-93D3-4216-AD06-80D999544C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1306656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>
            <a:extLst>
              <a:ext uri="{FF2B5EF4-FFF2-40B4-BE49-F238E27FC236}">
                <a16:creationId xmlns:a16="http://schemas.microsoft.com/office/drawing/2014/main" id="{8ABDF249-FABE-49E3-92E9-4C246929E4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2821130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>
            <a:extLst>
              <a:ext uri="{FF2B5EF4-FFF2-40B4-BE49-F238E27FC236}">
                <a16:creationId xmlns:a16="http://schemas.microsoft.com/office/drawing/2014/main" id="{A4435000-DBD7-4F2D-94BE-1049721AF4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4629148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>
            <a:extLst>
              <a:ext uri="{FF2B5EF4-FFF2-40B4-BE49-F238E27FC236}">
                <a16:creationId xmlns:a16="http://schemas.microsoft.com/office/drawing/2014/main" id="{B9E89CA4-420E-42E4-BE8A-DF997F4C6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6551466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oa 5" descr="Peashooter/Gallery | Plants vs. Zombies Wiki | Fandom">
            <a:extLst>
              <a:ext uri="{FF2B5EF4-FFF2-40B4-BE49-F238E27FC236}">
                <a16:creationId xmlns:a16="http://schemas.microsoft.com/office/drawing/2014/main" id="{B0B21127-E0D1-4CCB-A2EB-9555A5938E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8297144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774E798-E5CF-4D95-AD0F-2FB09AD7E72E}"/>
              </a:ext>
            </a:extLst>
          </p:cNvPr>
          <p:cNvSpPr/>
          <p:nvPr/>
        </p:nvSpPr>
        <p:spPr>
          <a:xfrm>
            <a:off x="4791262" y="575175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EB8C6C9-6AAD-4CD1-AC17-BF690C0B26AB}"/>
              </a:ext>
            </a:extLst>
          </p:cNvPr>
          <p:cNvSpPr/>
          <p:nvPr/>
        </p:nvSpPr>
        <p:spPr>
          <a:xfrm>
            <a:off x="6215034" y="252128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48C1F59-7264-4BD5-9F7C-940986BDCB80}"/>
              </a:ext>
            </a:extLst>
          </p:cNvPr>
          <p:cNvSpPr/>
          <p:nvPr/>
        </p:nvSpPr>
        <p:spPr>
          <a:xfrm>
            <a:off x="8521166" y="723204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33ECEDB-6FC7-440E-B826-9B94CD94AD67}"/>
              </a:ext>
            </a:extLst>
          </p:cNvPr>
          <p:cNvSpPr/>
          <p:nvPr/>
        </p:nvSpPr>
        <p:spPr>
          <a:xfrm>
            <a:off x="10759878" y="890653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A2BE852-05CF-4508-9423-ECE975AA399F}"/>
              </a:ext>
            </a:extLst>
          </p:cNvPr>
          <p:cNvSpPr/>
          <p:nvPr/>
        </p:nvSpPr>
        <p:spPr>
          <a:xfrm>
            <a:off x="8898728" y="3963290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Zombies 1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FEAC674E-600C-4274-8516-A67C483C83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30" y="474082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C6CFEDB1-9B30-4B6F-B2E4-7F4E6E4C18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166" y="185347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AB6EF39D-2EED-4ACF-B3CD-0D5B366D1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860" y="376410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90E0010F-7B78-4161-A338-467F677415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68" y="529026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ombies 5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149A46D2-4D95-4A82-B329-337782C370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880" y="6900208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3A6E9A-288E-4DBA-9517-E20456CEC25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1529471"/>
            <a:ext cx="711652" cy="6464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9095D32-B834-44BB-99D7-EFA6780E667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3018707"/>
            <a:ext cx="711652" cy="6464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F20B7C-A436-4D97-AD90-75E91ABAE1D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4861743"/>
            <a:ext cx="711652" cy="6464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9F5D1AD-6495-4117-AB1F-C9712D18EBB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6806505"/>
            <a:ext cx="711652" cy="64641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DFA9EC-8984-4026-B840-A342FF58708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8535261"/>
            <a:ext cx="711652" cy="646410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E572FBF-75B1-4121-9932-1E81946F5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798686" y="1117998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59C459A0-546C-406C-9A6E-8F7C2D0FA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9082500" y="2619244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764F4DA-E16C-432A-AB82-F84E1CACE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5203334" y="4547118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276529D-398C-4669-B468-1F1324B2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8997104" y="6199516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C346996-F089-4101-AC5B-8E546318D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11371568" y="7868836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63" name="Picture 12362">
            <a:hlinkClick r:id="rId13" action="ppaction://hlinksldjump"/>
            <a:extLst>
              <a:ext uri="{FF2B5EF4-FFF2-40B4-BE49-F238E27FC236}">
                <a16:creationId xmlns:a16="http://schemas.microsoft.com/office/drawing/2014/main" id="{A1C93219-F007-413C-8012-8B54FDC5D2A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t="13001" r="11961" b="10462"/>
          <a:stretch/>
        </p:blipFill>
        <p:spPr>
          <a:xfrm>
            <a:off x="16646852" y="162315"/>
            <a:ext cx="1423792" cy="1491850"/>
          </a:xfrm>
          <a:prstGeom prst="rect">
            <a:avLst/>
          </a:prstGeom>
        </p:spPr>
      </p:pic>
      <p:pic>
        <p:nvPicPr>
          <p:cNvPr id="12365" name="Picture 12364">
            <a:hlinkClick r:id="rId15" action="ppaction://hlinksldjump"/>
            <a:extLst>
              <a:ext uri="{FF2B5EF4-FFF2-40B4-BE49-F238E27FC236}">
                <a16:creationId xmlns:a16="http://schemas.microsoft.com/office/drawing/2014/main" id="{57F1A64F-D371-4921-951F-9300C712466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t="22087" r="13468" b="15742"/>
          <a:stretch/>
        </p:blipFill>
        <p:spPr>
          <a:xfrm>
            <a:off x="16646852" y="1801083"/>
            <a:ext cx="1423792" cy="1211842"/>
          </a:xfrm>
          <a:prstGeom prst="rect">
            <a:avLst/>
          </a:prstGeom>
        </p:spPr>
      </p:pic>
      <p:pic>
        <p:nvPicPr>
          <p:cNvPr id="12374" name="Picture 12373">
            <a:hlinkClick r:id="rId17" action="ppaction://hlinksldjump"/>
            <a:extLst>
              <a:ext uri="{FF2B5EF4-FFF2-40B4-BE49-F238E27FC236}">
                <a16:creationId xmlns:a16="http://schemas.microsoft.com/office/drawing/2014/main" id="{FEC57334-ECAC-4472-8EAD-CC5F47B32EB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t="21831" r="12037" b="17330"/>
          <a:stretch/>
        </p:blipFill>
        <p:spPr>
          <a:xfrm>
            <a:off x="16723050" y="3159838"/>
            <a:ext cx="1371428" cy="1185864"/>
          </a:xfrm>
          <a:prstGeom prst="rect">
            <a:avLst/>
          </a:prstGeom>
        </p:spPr>
      </p:pic>
      <p:pic>
        <p:nvPicPr>
          <p:cNvPr id="12376" name="Picture 12375">
            <a:hlinkClick r:id="rId19" action="ppaction://hlinksldjump"/>
            <a:extLst>
              <a:ext uri="{FF2B5EF4-FFF2-40B4-BE49-F238E27FC236}">
                <a16:creationId xmlns:a16="http://schemas.microsoft.com/office/drawing/2014/main" id="{31C012E7-3347-4A59-9E26-4C00E8081CE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t="17416" r="11302" b="13150"/>
          <a:stretch/>
        </p:blipFill>
        <p:spPr>
          <a:xfrm>
            <a:off x="16646851" y="4492620"/>
            <a:ext cx="1466534" cy="1353416"/>
          </a:xfrm>
          <a:prstGeom prst="rect">
            <a:avLst/>
          </a:prstGeom>
        </p:spPr>
      </p:pic>
      <p:pic>
        <p:nvPicPr>
          <p:cNvPr id="12378" name="Picture 12377">
            <a:hlinkClick r:id="rId21" action="ppaction://hlinksldjump"/>
            <a:extLst>
              <a:ext uri="{FF2B5EF4-FFF2-40B4-BE49-F238E27FC236}">
                <a16:creationId xmlns:a16="http://schemas.microsoft.com/office/drawing/2014/main" id="{A2967D98-3A00-4218-8F7C-3F1BC74CF765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t="16919" r="19565" b="13647"/>
          <a:stretch/>
        </p:blipFill>
        <p:spPr>
          <a:xfrm>
            <a:off x="16665903" y="5992953"/>
            <a:ext cx="1302670" cy="1353418"/>
          </a:xfrm>
          <a:prstGeom prst="rect">
            <a:avLst/>
          </a:prstGeom>
        </p:spPr>
      </p:pic>
      <p:pic>
        <p:nvPicPr>
          <p:cNvPr id="12465" name="Picture 177" descr="You Win - Comic Speech Bubble Cartoon Game Assets Vector Image">
            <a:extLst>
              <a:ext uri="{FF2B5EF4-FFF2-40B4-BE49-F238E27FC236}">
                <a16:creationId xmlns:a16="http://schemas.microsoft.com/office/drawing/2014/main" id="{7022C357-09CB-45E0-8DCA-6FD401FD0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1"/>
          <a:stretch/>
        </p:blipFill>
        <p:spPr bwMode="auto">
          <a:xfrm>
            <a:off x="2780995" y="-9761217"/>
            <a:ext cx="12051846" cy="1064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obile Game Ui Stock Illustrations – 7,871 Mobile Game Ui Stock  Illustrations, Vectors &amp; Clipart - Dreamstime">
            <a:extLst>
              <a:ext uri="{FF2B5EF4-FFF2-40B4-BE49-F238E27FC236}">
                <a16:creationId xmlns:a16="http://schemas.microsoft.com/office/drawing/2014/main" id="{441B7B35-B651-49A6-BB01-813A4276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736481"/>
              </a:clrFrom>
              <a:clrTo>
                <a:srgbClr val="73648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backgroundMark x1="25375" y1="14250" x2="40000" y2="33375"/>
                        <a14:backgroundMark x1="9875" y1="21250" x2="23250" y2="34625"/>
                        <a14:backgroundMark x1="23250" y1="34625" x2="26000" y2="39000"/>
                        <a14:backgroundMark x1="25875" y1="23250" x2="31500" y2="29625"/>
                        <a14:backgroundMark x1="31500" y1="29625" x2="36500" y2="33000"/>
                        <a14:backgroundMark x1="29250" y1="11500" x2="46250" y2="30500"/>
                        <a14:backgroundMark x1="45250" y1="15750" x2="47250" y2="24125"/>
                        <a14:backgroundMark x1="50250" y1="20625" x2="52875" y2="27375"/>
                        <a14:backgroundMark x1="52875" y1="27375" x2="62000" y2="30750"/>
                        <a14:backgroundMark x1="72125" y1="36250" x2="71250" y2="39875"/>
                        <a14:backgroundMark x1="85000" y1="42125" x2="78625" y2="46500"/>
                        <a14:backgroundMark x1="78625" y1="46500" x2="91125" y2="54250"/>
                        <a14:backgroundMark x1="87250" y1="58875" x2="80875" y2="55500"/>
                        <a14:backgroundMark x1="80875" y1="55500" x2="83250" y2="62375"/>
                        <a14:backgroundMark x1="83250" y1="62375" x2="86875" y2="66250"/>
                        <a14:backgroundMark x1="49875" y1="85125" x2="55875" y2="80250"/>
                        <a14:backgroundMark x1="55875" y1="80250" x2="59500" y2="74125"/>
                        <a14:backgroundMark x1="59500" y1="74125" x2="64500" y2="79750"/>
                        <a14:backgroundMark x1="64500" y1="79750" x2="66750" y2="71625"/>
                        <a14:backgroundMark x1="66750" y1="71625" x2="74750" y2="71625"/>
                        <a14:backgroundMark x1="74750" y1="71625" x2="74500" y2="81875"/>
                        <a14:backgroundMark x1="74500" y1="81875" x2="81375" y2="84750"/>
                        <a14:backgroundMark x1="80625" y1="75625" x2="74875" y2="70625"/>
                        <a14:backgroundMark x1="74875" y1="70625" x2="68500" y2="67625"/>
                        <a14:backgroundMark x1="68500" y1="67625" x2="67500" y2="68750"/>
                        <a14:backgroundMark x1="65875" y1="70000" x2="65375" y2="72125"/>
                        <a14:backgroundMark x1="56750" y1="71000" x2="59000" y2="74375"/>
                        <a14:backgroundMark x1="55750" y1="79250" x2="57500" y2="72250"/>
                        <a14:backgroundMark x1="57500" y1="72250" x2="58750" y2="71125"/>
                        <a14:backgroundMark x1="49125" y1="71500" x2="50125" y2="70375"/>
                        <a14:backgroundMark x1="21375" y1="43875" x2="26500" y2="45125"/>
                        <a14:backgroundMark x1="23625" y1="32375" x2="27250" y2="38375"/>
                        <a14:backgroundMark x1="21375" y1="27875" x2="25875" y2="34375"/>
                        <a14:backgroundMark x1="25875" y1="34375" x2="25875" y2="34375"/>
                        <a14:backgroundMark x1="84625" y1="65250" x2="78750" y2="58750"/>
                        <a14:backgroundMark x1="78750" y1="58750" x2="81625" y2="55625"/>
                        <a14:backgroundMark x1="74500" y1="57250" x2="81250" y2="55250"/>
                        <a14:backgroundMark x1="81250" y1="55250" x2="81250" y2="55250"/>
                        <a14:backgroundMark x1="22000" y1="54000" x2="24375" y2="54000"/>
                        <a14:backgroundMark x1="52250" y1="27375" x2="58125" y2="29875"/>
                        <a14:backgroundMark x1="53000" y1="27625" x2="57875" y2="30125"/>
                        <a14:backgroundMark x1="51750" y1="24250" x2="57250" y2="31000"/>
                        <a14:backgroundMark x1="57250" y1="31000" x2="58375" y2="3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4313" y="-2350843"/>
            <a:ext cx="13128838" cy="1312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819FC3-E0EA-4E1A-B133-D1307B8A12B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236" y="1325676"/>
            <a:ext cx="770020" cy="10539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AC0E081-5262-40E1-9D14-DCD2F866B9B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006" y="2764270"/>
            <a:ext cx="770020" cy="105399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BC14EFD-828A-4F77-B71E-B99908C7853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574" y="4717456"/>
            <a:ext cx="770020" cy="105399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F3C8BDF-AFD4-484D-AEF9-BC3E7EC543A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858" y="6279506"/>
            <a:ext cx="770020" cy="105399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1CD1452-8722-414D-AFB2-809CBC32AAF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0020" y="7873710"/>
            <a:ext cx="770020" cy="1053996"/>
          </a:xfrm>
          <a:prstGeom prst="rect">
            <a:avLst/>
          </a:prstGeom>
        </p:spPr>
      </p:pic>
      <p:pic>
        <p:nvPicPr>
          <p:cNvPr id="43" name="Picture 42">
            <a:hlinkClick r:id="rId27" action="ppaction://hlinksldjump"/>
            <a:extLst>
              <a:ext uri="{FF2B5EF4-FFF2-40B4-BE49-F238E27FC236}">
                <a16:creationId xmlns:a16="http://schemas.microsoft.com/office/drawing/2014/main" id="{728C0C7F-C737-4661-AC40-60F62BAF746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7428" y="531931"/>
            <a:ext cx="1483560" cy="171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75E-6 -2.59259E-6 L 0.26485 -0.006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6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53307 0.74398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37199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4597 0.6041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81481E-6 L 0.18425 0.0034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75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50703 0.40509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24635 0.25255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11111E-6 L 0.51459 -0.0226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75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2643 0.95069 " pathEditMode="relative" rAng="0" ptsTypes="AA">
                                      <p:cBhvr>
                                        <p:cTn id="144" dur="250" fill="hold"/>
                                        <p:tgtEl>
                                          <p:spTgt spid="12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4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06953 0.09629 " pathEditMode="relative" rAng="0" ptsTypes="AA">
                                      <p:cBhvr>
                                        <p:cTn id="15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1.11111E-6 L 0.81354 0.03264 " pathEditMode="relative" rAng="0" ptsTypes="AA">
                                      <p:cBhvr>
                                        <p:cTn id="16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7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2732 " pathEditMode="relative" rAng="0" ptsTypes="AA">
                                      <p:cBhvr>
                                        <p:cTn id="18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9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403 0.04028 " pathEditMode="relative" rAng="0" ptsTypes="AA">
                                      <p:cBhvr>
                                        <p:cTn id="21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14B5A3-0328-4350-86A8-35298A420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9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8" name="Picture 47">
            <a:hlinkClick r:id="rId10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219894" y="4450692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537130" y="3299963"/>
            <a:ext cx="11003368" cy="1911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ctr" defTabSz="1371600">
              <a:lnSpc>
                <a:spcPct val="150000"/>
              </a:lnSpc>
              <a:buFontTx/>
              <a:buAutoNum type="arabicPeriod"/>
            </a:pP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>
              <a:lnSpc>
                <a:spcPct val="150000"/>
              </a:lnSpc>
            </a:pP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33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E3E8B-0F8E-41BF-94A1-4B1CEAAEF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436004" y="8799284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num>
                      <m:den>
                        <m:r>
                          <a:rPr lang="en-US" sz="4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004" y="8799284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5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58662" y="7055004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8662" y="7055004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374534" y="704532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4534" y="704532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74206" y="8822570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4206" y="8822570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4285877" y="3102162"/>
            <a:ext cx="9823426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lnSpc>
                <a:spcPct val="150000"/>
              </a:lnSpc>
            </a:pP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Trong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>
              <a:lnSpc>
                <a:spcPct val="150000"/>
              </a:lnSpc>
            </a:pP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>
            <a:hlinkClick r:id="rId9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508122" y="3785578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3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0.16458 L -0.20351 -0.29769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9 -0.12523 L -0.48945 -0.43843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981D67-C9FD-4529-89A3-4EDB8FE61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  <p:sp>
        <p:nvSpPr>
          <p:cNvPr id="107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835805" y="23215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884298" y="72011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8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4298" y="72011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671720" y="72011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9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720" y="72011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9671720" y="8803824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0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720" y="8803824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9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3830350" y="8803824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1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0350" y="8803824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10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3036573" y="861055"/>
            <a:ext cx="12681978" cy="2184308"/>
            <a:chOff x="1871981" y="421635"/>
            <a:chExt cx="8454652" cy="1456205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115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1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2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3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4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5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6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7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8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9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884616" y="3563728"/>
                <a:ext cx="9618860" cy="1159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vi-VN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4616" y="3563728"/>
                <a:ext cx="9618860" cy="1159228"/>
              </a:xfrm>
              <a:prstGeom prst="rect">
                <a:avLst/>
              </a:prstGeom>
              <a:blipFill>
                <a:blip r:embed="rId11"/>
                <a:stretch>
                  <a:fillRect b="-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1" name="Picture 150">
            <a:hlinkClick r:id="rId12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2190216" y="4325616"/>
            <a:ext cx="3311788" cy="3147728"/>
          </a:xfrm>
          <a:prstGeom prst="rect">
            <a:avLst/>
          </a:prstGeom>
        </p:spPr>
      </p:pic>
      <p:pic>
        <p:nvPicPr>
          <p:cNvPr id="152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028" y="11512674"/>
            <a:ext cx="2193420" cy="2140084"/>
          </a:xfrm>
          <a:prstGeom prst="rect">
            <a:avLst/>
          </a:prstGeom>
        </p:spPr>
      </p:pic>
      <p:pic>
        <p:nvPicPr>
          <p:cNvPr id="153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430" y="114967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8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-0.17018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14336 -0.46227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12 -0.02222 L -0.13294 -0.33542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018 -0.00671 L -0.17969 -0.31088 " pathEditMode="relative" rAng="0" ptsTypes="AA">
                                      <p:cBhvr>
                                        <p:cTn id="72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P spid="109" grpId="0" animBg="1"/>
      <p:bldP spid="110" grpId="0" animBg="1"/>
      <p:bldP spid="111" grpId="0" animBg="1"/>
      <p:bldP spid="15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F7FF43-AE31-4429-BA83-CA1EAA8E7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3655698" y="6972572"/>
            <a:ext cx="517374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3650120" y="8575224"/>
            <a:ext cx="517932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9443120" y="7023102"/>
            <a:ext cx="5135920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9443120" y="8526886"/>
            <a:ext cx="517932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554422" y="3407340"/>
                <a:ext cx="9144000" cy="11557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đọc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422" y="3407340"/>
                <a:ext cx="9144000" cy="1155701"/>
              </a:xfrm>
              <a:prstGeom prst="rect">
                <a:avLst/>
              </a:prstGeom>
              <a:blipFill>
                <a:blip r:embed="rId5"/>
                <a:stretch>
                  <a:fillRect b="-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hlinkClick r:id="rId6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961616" y="4097016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599 0.15463 L -0.16263 -0.30764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388 -0.14769 L -0.14518 -0.46088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3">
            <a:extLst>
              <a:ext uri="{FF2B5EF4-FFF2-40B4-BE49-F238E27FC236}">
                <a16:creationId xmlns:a16="http://schemas.microsoft.com/office/drawing/2014/main" id="{70B7928E-AC00-F38C-C356-F79A79AF7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548641"/>
            <a:ext cx="16344900" cy="9582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vi-VN" altLang="en-US" sz="7200" dirty="0">
                <a:latin typeface="+mj-lt"/>
              </a:rPr>
              <a:t>                     </a:t>
            </a:r>
          </a:p>
        </p:txBody>
      </p:sp>
      <p:grpSp>
        <p:nvGrpSpPr>
          <p:cNvPr id="27651" name="Group 4">
            <a:extLst>
              <a:ext uri="{FF2B5EF4-FFF2-40B4-BE49-F238E27FC236}">
                <a16:creationId xmlns:a16="http://schemas.microsoft.com/office/drawing/2014/main" id="{5C700E1E-42D6-E60C-C46F-86D647A9159E}"/>
              </a:ext>
            </a:extLst>
          </p:cNvPr>
          <p:cNvGrpSpPr>
            <a:grpSpLocks/>
          </p:cNvGrpSpPr>
          <p:nvPr/>
        </p:nvGrpSpPr>
        <p:grpSpPr bwMode="auto">
          <a:xfrm>
            <a:off x="3619500" y="8058150"/>
            <a:ext cx="11010900" cy="1543050"/>
            <a:chOff x="560" y="3384"/>
            <a:chExt cx="4624" cy="648"/>
          </a:xfrm>
        </p:grpSpPr>
        <p:pic>
          <p:nvPicPr>
            <p:cNvPr id="27662" name="Picture 5" descr="4408">
              <a:extLst>
                <a:ext uri="{FF2B5EF4-FFF2-40B4-BE49-F238E27FC236}">
                  <a16:creationId xmlns:a16="http://schemas.microsoft.com/office/drawing/2014/main" id="{808F24CD-FBED-E2AD-A186-E88E2DFABC1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3" name="Picture 6" descr="4635">
              <a:extLst>
                <a:ext uri="{FF2B5EF4-FFF2-40B4-BE49-F238E27FC236}">
                  <a16:creationId xmlns:a16="http://schemas.microsoft.com/office/drawing/2014/main" id="{B1BA0295-7BD9-EEDA-DEDE-EB3056823F6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4" name="Picture 7" descr="boo7">
              <a:extLst>
                <a:ext uri="{FF2B5EF4-FFF2-40B4-BE49-F238E27FC236}">
                  <a16:creationId xmlns:a16="http://schemas.microsoft.com/office/drawing/2014/main" id="{B0E1DD96-E139-6C1E-8CEF-618978961D5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5" name="Picture 8" descr="email001">
              <a:extLst>
                <a:ext uri="{FF2B5EF4-FFF2-40B4-BE49-F238E27FC236}">
                  <a16:creationId xmlns:a16="http://schemas.microsoft.com/office/drawing/2014/main" id="{C8677A04-AFA7-42FE-6F9B-1FDE4BB9A28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6" name="Picture 9" descr="et5">
              <a:extLst>
                <a:ext uri="{FF2B5EF4-FFF2-40B4-BE49-F238E27FC236}">
                  <a16:creationId xmlns:a16="http://schemas.microsoft.com/office/drawing/2014/main" id="{C434A5CF-406C-BF8B-4A27-3506A03F380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7" name="Picture 10" descr="glob_anm">
              <a:extLst>
                <a:ext uri="{FF2B5EF4-FFF2-40B4-BE49-F238E27FC236}">
                  <a16:creationId xmlns:a16="http://schemas.microsoft.com/office/drawing/2014/main" id="{5A9C90EB-38AA-EAC3-005C-C3A48ABECC2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8" name="Picture 11" descr="ani53">
              <a:extLst>
                <a:ext uri="{FF2B5EF4-FFF2-40B4-BE49-F238E27FC236}">
                  <a16:creationId xmlns:a16="http://schemas.microsoft.com/office/drawing/2014/main" id="{D254BD40-C3C6-08FB-3C94-8C9DE821B99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9" name="Picture 12" descr="mu37">
              <a:extLst>
                <a:ext uri="{FF2B5EF4-FFF2-40B4-BE49-F238E27FC236}">
                  <a16:creationId xmlns:a16="http://schemas.microsoft.com/office/drawing/2014/main" id="{D6985755-3A38-F592-A913-CAFEBE3B399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52" name="Group 13">
            <a:extLst>
              <a:ext uri="{FF2B5EF4-FFF2-40B4-BE49-F238E27FC236}">
                <a16:creationId xmlns:a16="http://schemas.microsoft.com/office/drawing/2014/main" id="{0C7EA99B-091E-5EE8-DB5F-9D14562ACDF3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457200"/>
            <a:ext cx="15925800" cy="2857500"/>
            <a:chOff x="216" y="192"/>
            <a:chExt cx="5328" cy="1200"/>
          </a:xfrm>
        </p:grpSpPr>
        <p:pic>
          <p:nvPicPr>
            <p:cNvPr id="27658" name="Picture 14" descr="an30">
              <a:extLst>
                <a:ext uri="{FF2B5EF4-FFF2-40B4-BE49-F238E27FC236}">
                  <a16:creationId xmlns:a16="http://schemas.microsoft.com/office/drawing/2014/main" id="{35A47561-550B-37F2-B50D-D41101C4C9F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92"/>
              <a:ext cx="1392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9" name="Picture 15" descr="33">
              <a:extLst>
                <a:ext uri="{FF2B5EF4-FFF2-40B4-BE49-F238E27FC236}">
                  <a16:creationId xmlns:a16="http://schemas.microsoft.com/office/drawing/2014/main" id="{BB216450-1D9B-61C9-EF9D-22F576AA62F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" y="1344"/>
              <a:ext cx="532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0" name="Picture 16" descr="13">
              <a:extLst>
                <a:ext uri="{FF2B5EF4-FFF2-40B4-BE49-F238E27FC236}">
                  <a16:creationId xmlns:a16="http://schemas.microsoft.com/office/drawing/2014/main" id="{4F9E75BA-8ECC-E7A3-0F7D-14E3DE9642E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0688">
              <a:off x="288" y="768"/>
              <a:ext cx="18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1" name="Picture 17" descr="13">
              <a:extLst>
                <a:ext uri="{FF2B5EF4-FFF2-40B4-BE49-F238E27FC236}">
                  <a16:creationId xmlns:a16="http://schemas.microsoft.com/office/drawing/2014/main" id="{AD8D86D6-1A48-2E5E-346C-1DE9648AD33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30273" flipH="1">
              <a:off x="3696" y="768"/>
              <a:ext cx="17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67" name="Text Box 19">
            <a:extLst>
              <a:ext uri="{FF2B5EF4-FFF2-40B4-BE49-F238E27FC236}">
                <a16:creationId xmlns:a16="http://schemas.microsoft.com/office/drawing/2014/main" id="{E83CC5DA-1DAB-769A-6109-AB646A0E0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2706" y="3566159"/>
            <a:ext cx="529838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lackH" pitchFamily="34" charset="0"/>
                <a:cs typeface="Arial" charset="0"/>
              </a:rPr>
              <a:t>Trß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lackH" pitchFamily="34" charset="0"/>
                <a:cs typeface="Arial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lackH" pitchFamily="34" charset="0"/>
                <a:cs typeface="Arial" charset="0"/>
              </a:rPr>
              <a:t>ch¬i</a:t>
            </a:r>
            <a:endParaRPr lang="en-US" sz="66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lackH" pitchFamily="34" charset="0"/>
              <a:cs typeface="Arial" charset="0"/>
            </a:endParaRPr>
          </a:p>
        </p:txBody>
      </p:sp>
      <p:pic>
        <p:nvPicPr>
          <p:cNvPr id="2068" name="8. Ket thuc cau hoi.wav">
            <a:hlinkClick r:id="" action="ppaction://media"/>
            <a:extLst>
              <a:ext uri="{FF2B5EF4-FFF2-40B4-BE49-F238E27FC236}">
                <a16:creationId xmlns:a16="http://schemas.microsoft.com/office/drawing/2014/main" id="{A774E70A-A727-9794-97F1-E1A1B10F9FFB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1143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beep1364.wav">
            <a:hlinkClick r:id="" action="ppaction://media"/>
            <a:extLst>
              <a:ext uri="{FF2B5EF4-FFF2-40B4-BE49-F238E27FC236}">
                <a16:creationId xmlns:a16="http://schemas.microsoft.com/office/drawing/2014/main" id="{7A7673DA-D27A-F887-846C-53B901694B9D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1143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chaomung.wav">
            <a:hlinkClick r:id="" action="ppaction://media"/>
            <a:extLst>
              <a:ext uri="{FF2B5EF4-FFF2-40B4-BE49-F238E27FC236}">
                <a16:creationId xmlns:a16="http://schemas.microsoft.com/office/drawing/2014/main" id="{981FCB79-4148-4571-CA5C-87AFD6254C77}"/>
              </a:ext>
            </a:extLst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258300"/>
            <a:ext cx="1143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9">
            <a:extLst>
              <a:ext uri="{FF2B5EF4-FFF2-40B4-BE49-F238E27FC236}">
                <a16:creationId xmlns:a16="http://schemas.microsoft.com/office/drawing/2014/main" id="{A5AF7D10-4306-4517-86FA-BB9EEDBF4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0" y="5612846"/>
            <a:ext cx="127635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6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 AI ĐÚNG</a:t>
            </a:r>
          </a:p>
        </p:txBody>
      </p:sp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76" fill="hold"/>
                                        <p:tgtEl>
                                          <p:spTgt spid="2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4" fill="hold"/>
                                        <p:tgtEl>
                                          <p:spTgt spid="20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9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460" fill="hold"/>
                                        <p:tgtEl>
                                          <p:spTgt spid="20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1"/>
                </p:tgtEl>
              </p:cMediaNode>
            </p:audio>
          </p:childTnLst>
        </p:cTn>
      </p:par>
    </p:tnLst>
    <p:bldLst>
      <p:bldP spid="2067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AB9CC4-6519-4670-9410-DB684C792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5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554422" y="2703314"/>
                <a:ext cx="9144000" cy="3498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>
                  <a:lnSpc>
                    <a:spcPct val="150000"/>
                  </a:lnSpc>
                </a:pP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bé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4200" b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 defTabSz="1371600">
                  <a:lnSpc>
                    <a:spcPct val="150000"/>
                  </a:lnSpc>
                </a:pPr>
                <a:r>
                  <a:rPr lang="en-US" sz="4200" b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ctr" defTabSz="1371600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𝟏𝟑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422" y="2703314"/>
                <a:ext cx="9144000" cy="3498330"/>
              </a:xfrm>
              <a:prstGeom prst="rect">
                <a:avLst/>
              </a:prstGeom>
              <a:blipFill>
                <a:blip r:embed="rId9"/>
                <a:stretch>
                  <a:fillRect b="-3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hlinkClick r:id="rId10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961616" y="4097016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9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5419" y="7793391"/>
            <a:ext cx="18678839" cy="2676099"/>
            <a:chOff x="0" y="0"/>
            <a:chExt cx="4919530" cy="7048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9530" cy="704816"/>
            </a:xfrm>
            <a:custGeom>
              <a:avLst/>
              <a:gdLst/>
              <a:ahLst/>
              <a:cxnLst/>
              <a:rect l="l" t="t" r="r" b="b"/>
              <a:pathLst>
                <a:path w="4919530" h="704816">
                  <a:moveTo>
                    <a:pt x="0" y="0"/>
                  </a:moveTo>
                  <a:lnTo>
                    <a:pt x="4919530" y="0"/>
                  </a:lnTo>
                  <a:lnTo>
                    <a:pt x="4919530" y="704816"/>
                  </a:lnTo>
                  <a:lnTo>
                    <a:pt x="0" y="704816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19530" cy="742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40844"/>
            <a:ext cx="16230600" cy="8205312"/>
            <a:chOff x="0" y="0"/>
            <a:chExt cx="21640800" cy="10940416"/>
          </a:xfrm>
        </p:grpSpPr>
        <p:sp>
          <p:nvSpPr>
            <p:cNvPr id="6" name="Freeform 6"/>
            <p:cNvSpPr/>
            <p:nvPr/>
          </p:nvSpPr>
          <p:spPr>
            <a:xfrm>
              <a:off x="0" y="25267"/>
              <a:ext cx="12195698" cy="10915150"/>
            </a:xfrm>
            <a:custGeom>
              <a:avLst/>
              <a:gdLst/>
              <a:ahLst/>
              <a:cxnLst/>
              <a:rect l="l" t="t" r="r" b="b"/>
              <a:pathLst>
                <a:path w="12195698" h="10915150">
                  <a:moveTo>
                    <a:pt x="0" y="0"/>
                  </a:moveTo>
                  <a:lnTo>
                    <a:pt x="12195698" y="0"/>
                  </a:lnTo>
                  <a:lnTo>
                    <a:pt x="12195698" y="10915149"/>
                  </a:lnTo>
                  <a:lnTo>
                    <a:pt x="0" y="10915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445102" y="0"/>
              <a:ext cx="12195698" cy="10915150"/>
            </a:xfrm>
            <a:custGeom>
              <a:avLst/>
              <a:gdLst/>
              <a:ahLst/>
              <a:cxnLst/>
              <a:rect l="l" t="t" r="r" b="b"/>
              <a:pathLst>
                <a:path w="12195698" h="10915150">
                  <a:moveTo>
                    <a:pt x="0" y="0"/>
                  </a:moveTo>
                  <a:lnTo>
                    <a:pt x="12195698" y="0"/>
                  </a:lnTo>
                  <a:lnTo>
                    <a:pt x="12195698" y="10915150"/>
                  </a:lnTo>
                  <a:lnTo>
                    <a:pt x="0" y="10915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791909" y="828070"/>
            <a:ext cx="2147598" cy="1819630"/>
          </a:xfrm>
          <a:custGeom>
            <a:avLst/>
            <a:gdLst/>
            <a:ahLst/>
            <a:cxnLst/>
            <a:rect l="l" t="t" r="r" b="b"/>
            <a:pathLst>
              <a:path w="2147598" h="1819630">
                <a:moveTo>
                  <a:pt x="0" y="0"/>
                </a:moveTo>
                <a:lnTo>
                  <a:pt x="2147598" y="0"/>
                </a:lnTo>
                <a:lnTo>
                  <a:pt x="2147598" y="1819631"/>
                </a:lnTo>
                <a:lnTo>
                  <a:pt x="0" y="18196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569857" y="2785996"/>
            <a:ext cx="10349689" cy="4042356"/>
            <a:chOff x="0" y="0"/>
            <a:chExt cx="2725844" cy="10646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25844" cy="1064654"/>
            </a:xfrm>
            <a:custGeom>
              <a:avLst/>
              <a:gdLst/>
              <a:ahLst/>
              <a:cxnLst/>
              <a:rect l="l" t="t" r="r" b="b"/>
              <a:pathLst>
                <a:path w="2725844" h="1064654">
                  <a:moveTo>
                    <a:pt x="38150" y="0"/>
                  </a:moveTo>
                  <a:lnTo>
                    <a:pt x="2687694" y="0"/>
                  </a:lnTo>
                  <a:cubicBezTo>
                    <a:pt x="2708764" y="0"/>
                    <a:pt x="2725844" y="17080"/>
                    <a:pt x="2725844" y="38150"/>
                  </a:cubicBezTo>
                  <a:lnTo>
                    <a:pt x="2725844" y="1026504"/>
                  </a:lnTo>
                  <a:cubicBezTo>
                    <a:pt x="2725844" y="1047573"/>
                    <a:pt x="2708764" y="1064654"/>
                    <a:pt x="2687694" y="1064654"/>
                  </a:cubicBezTo>
                  <a:lnTo>
                    <a:pt x="38150" y="1064654"/>
                  </a:lnTo>
                  <a:cubicBezTo>
                    <a:pt x="28032" y="1064654"/>
                    <a:pt x="18328" y="1060634"/>
                    <a:pt x="11174" y="1053480"/>
                  </a:cubicBezTo>
                  <a:cubicBezTo>
                    <a:pt x="4019" y="1046325"/>
                    <a:pt x="0" y="1036622"/>
                    <a:pt x="0" y="1026504"/>
                  </a:cubicBezTo>
                  <a:lnTo>
                    <a:pt x="0" y="38150"/>
                  </a:lnTo>
                  <a:cubicBezTo>
                    <a:pt x="0" y="17080"/>
                    <a:pt x="17080" y="0"/>
                    <a:pt x="3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725844" cy="1102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6030003" y="1040844"/>
            <a:ext cx="11229297" cy="8772888"/>
          </a:xfrm>
          <a:custGeom>
            <a:avLst/>
            <a:gdLst/>
            <a:ahLst/>
            <a:cxnLst/>
            <a:rect l="l" t="t" r="r" b="b"/>
            <a:pathLst>
              <a:path w="11229297" h="8772888">
                <a:moveTo>
                  <a:pt x="11229297" y="0"/>
                </a:moveTo>
                <a:lnTo>
                  <a:pt x="0" y="0"/>
                </a:lnTo>
                <a:lnTo>
                  <a:pt x="0" y="8772888"/>
                </a:lnTo>
                <a:lnTo>
                  <a:pt x="11229297" y="8772888"/>
                </a:lnTo>
                <a:lnTo>
                  <a:pt x="112292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7257529">
            <a:off x="1198761" y="4394535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568322" y="1844870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741624" y="3295193"/>
            <a:ext cx="1035351" cy="1043105"/>
          </a:xfrm>
          <a:custGeom>
            <a:avLst/>
            <a:gdLst/>
            <a:ahLst/>
            <a:cxnLst/>
            <a:rect l="l" t="t" r="r" b="b"/>
            <a:pathLst>
              <a:path w="1035351" h="1043105">
                <a:moveTo>
                  <a:pt x="0" y="0"/>
                </a:moveTo>
                <a:lnTo>
                  <a:pt x="1035352" y="0"/>
                </a:lnTo>
                <a:lnTo>
                  <a:pt x="1035352" y="1043105"/>
                </a:lnTo>
                <a:lnTo>
                  <a:pt x="0" y="10431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16131" t="-123580" r="-514491" b="-293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4263341">
            <a:off x="16701971" y="5583178"/>
            <a:ext cx="683764" cy="1261363"/>
          </a:xfrm>
          <a:custGeom>
            <a:avLst/>
            <a:gdLst/>
            <a:ahLst/>
            <a:cxnLst/>
            <a:rect l="l" t="t" r="r" b="b"/>
            <a:pathLst>
              <a:path w="683764" h="1261363">
                <a:moveTo>
                  <a:pt x="0" y="0"/>
                </a:moveTo>
                <a:lnTo>
                  <a:pt x="683764" y="0"/>
                </a:lnTo>
                <a:lnTo>
                  <a:pt x="683764" y="1261363"/>
                </a:lnTo>
                <a:lnTo>
                  <a:pt x="0" y="12613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DAFA511-BEF9-D19B-D173-318BB52ADC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29000" y="2933700"/>
            <a:ext cx="6647078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439619" y="296645"/>
            <a:ext cx="17602199" cy="9990356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671429" y="1012923"/>
            <a:ext cx="16884183" cy="8494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685800" marR="0" lvl="0" indent="-6858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685800" marR="0" lvl="0" indent="-6858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4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4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4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5358A37-B1A7-8425-FFEF-4E2DE3E48F7A}"/>
              </a:ext>
            </a:extLst>
          </p:cNvPr>
          <p:cNvSpPr/>
          <p:nvPr/>
        </p:nvSpPr>
        <p:spPr>
          <a:xfrm>
            <a:off x="800100" y="1645677"/>
            <a:ext cx="16687800" cy="2080254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4F7B50F-3D5A-05CB-C875-428D4C32B038}"/>
              </a:ext>
            </a:extLst>
          </p:cNvPr>
          <p:cNvSpPr/>
          <p:nvPr/>
        </p:nvSpPr>
        <p:spPr>
          <a:xfrm>
            <a:off x="1355409" y="1976612"/>
            <a:ext cx="15831262" cy="1329266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pl-PL" sz="60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các phân số</a:t>
            </a:r>
            <a:r>
              <a:rPr lang="vi-VN" sz="60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sau, </a:t>
            </a:r>
            <a:r>
              <a:rPr lang="pl-PL" sz="60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 số nào</a:t>
            </a:r>
            <a:r>
              <a:rPr lang="vi-VN" sz="60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lớn hơn 1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776539F-BFE7-7DD8-429F-7F01F7E86C57}"/>
              </a:ext>
            </a:extLst>
          </p:cNvPr>
          <p:cNvSpPr/>
          <p:nvPr/>
        </p:nvSpPr>
        <p:spPr>
          <a:xfrm>
            <a:off x="1355409" y="4723445"/>
            <a:ext cx="15484314" cy="552926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EF4AA04F-D6BF-5A2C-3115-B4207E717A33}"/>
                  </a:ext>
                </a:extLst>
              </p:cNvPr>
              <p:cNvSpPr/>
              <p:nvPr/>
            </p:nvSpPr>
            <p:spPr>
              <a:xfrm>
                <a:off x="2778916" y="7825378"/>
                <a:ext cx="4943472" cy="1762125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 sz="6000" dirty="0">
                  <a:solidFill>
                    <a:schemeClr val="bg1"/>
                  </a:solidFill>
                </a:endParaRPr>
              </a:p>
              <a:p>
                <a:pPr>
                  <a:defRPr/>
                </a:pPr>
                <a:r>
                  <a:rPr lang="en-US" sz="6000" dirty="0">
                    <a:solidFill>
                      <a:schemeClr val="bg1"/>
                    </a:solidFill>
                  </a:rPr>
                  <a:t>          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bg1"/>
                  </a:solidFill>
                </a:endParaRPr>
              </a:p>
              <a:p>
                <a:pPr>
                  <a:defRPr/>
                </a:pPr>
                <a:endParaRPr lang="en-US" sz="6000" b="1" dirty="0">
                  <a:solidFill>
                    <a:schemeClr val="bg1"/>
                  </a:solidFill>
                  <a:cs typeface="Arial" charset="0"/>
                </a:endParaRP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EF4AA04F-D6BF-5A2C-3115-B4207E717A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8916" y="7825378"/>
                <a:ext cx="4943472" cy="1762125"/>
              </a:xfrm>
              <a:prstGeom prst="roundRect">
                <a:avLst/>
              </a:prstGeom>
              <a:blipFill>
                <a:blip r:embed="rId10"/>
                <a:stretch>
                  <a:fillRect b="-238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73CD7B50-E1A2-0785-7840-963C5F9AF6CA}"/>
                  </a:ext>
                </a:extLst>
              </p:cNvPr>
              <p:cNvSpPr/>
              <p:nvPr/>
            </p:nvSpPr>
            <p:spPr>
              <a:xfrm>
                <a:off x="9667875" y="5403058"/>
                <a:ext cx="4733926" cy="1762124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1114425" indent="-1114425">
                  <a:defRPr/>
                </a:pPr>
                <a:r>
                  <a:rPr lang="en-US" sz="6000" dirty="0">
                    <a:solidFill>
                      <a:schemeClr val="bg1"/>
                    </a:solidFill>
                  </a:rPr>
                  <a:t>         B</a:t>
                </a:r>
                <a:r>
                  <a:rPr lang="en-US" sz="6600" b="1" dirty="0">
                    <a:solidFill>
                      <a:schemeClr val="bg1"/>
                    </a:solidFill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600" b="1" dirty="0">
                  <a:solidFill>
                    <a:schemeClr val="bg1"/>
                  </a:solidFill>
                  <a:cs typeface="Arial" charset="0"/>
                </a:endParaRPr>
              </a:p>
            </p:txBody>
          </p:sp>
        </mc:Choice>
        <mc:Fallback xmlns="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73CD7B50-E1A2-0785-7840-963C5F9AF6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7875" y="5403058"/>
                <a:ext cx="4733926" cy="1762124"/>
              </a:xfrm>
              <a:prstGeom prst="roundRect">
                <a:avLst/>
              </a:prstGeom>
              <a:blipFill>
                <a:blip r:embed="rId11"/>
                <a:stretch>
                  <a:fillRect b="-785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id="{7944D3B0-FFF6-EA5C-444C-EC25031A79B2}"/>
              </a:ext>
            </a:extLst>
          </p:cNvPr>
          <p:cNvSpPr/>
          <p:nvPr/>
        </p:nvSpPr>
        <p:spPr>
          <a:xfrm rot="5400000">
            <a:off x="5298280" y="4101212"/>
            <a:ext cx="681038" cy="271463"/>
          </a:xfrm>
          <a:prstGeom prst="flowChartTerminator">
            <a:avLst/>
          </a:prstGeom>
          <a:solidFill>
            <a:schemeClr val="bg2">
              <a:lumMod val="60000"/>
              <a:lumOff val="4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/>
          </a:p>
        </p:txBody>
      </p:sp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id="{CB972A3C-1120-EE88-6A2C-C3568FEC4F44}"/>
              </a:ext>
            </a:extLst>
          </p:cNvPr>
          <p:cNvSpPr/>
          <p:nvPr/>
        </p:nvSpPr>
        <p:spPr>
          <a:xfrm rot="5400000">
            <a:off x="12062225" y="4104784"/>
            <a:ext cx="678656" cy="266700"/>
          </a:xfrm>
          <a:prstGeom prst="flowChartTerminator">
            <a:avLst/>
          </a:prstGeom>
          <a:solidFill>
            <a:schemeClr val="bg2">
              <a:lumMod val="60000"/>
              <a:lumOff val="4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3BF95B5C-1A98-BF16-F4D9-80A5AABBCECF}"/>
                  </a:ext>
                </a:extLst>
              </p:cNvPr>
              <p:cNvSpPr/>
              <p:nvPr/>
            </p:nvSpPr>
            <p:spPr>
              <a:xfrm>
                <a:off x="2786064" y="5472707"/>
                <a:ext cx="4943472" cy="1762125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 sz="6000" dirty="0">
                  <a:solidFill>
                    <a:schemeClr val="bg1"/>
                  </a:solidFill>
                </a:endParaRPr>
              </a:p>
              <a:p>
                <a:pPr>
                  <a:defRPr/>
                </a:pPr>
                <a:r>
                  <a:rPr lang="en-US" sz="6000" dirty="0">
                    <a:solidFill>
                      <a:schemeClr val="bg1"/>
                    </a:solidFill>
                  </a:rPr>
                  <a:t>        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6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defRPr/>
                </a:pPr>
                <a:endParaRPr lang="en-US" sz="6000" b="1" dirty="0">
                  <a:solidFill>
                    <a:schemeClr val="bg1"/>
                  </a:solidFill>
                  <a:cs typeface="Arial" charset="0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3BF95B5C-1A98-BF16-F4D9-80A5AABBCE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6064" y="5472707"/>
                <a:ext cx="4943472" cy="1762125"/>
              </a:xfrm>
              <a:prstGeom prst="roundRect">
                <a:avLst/>
              </a:prstGeom>
              <a:blipFill>
                <a:blip r:embed="rId12"/>
                <a:stretch>
                  <a:fillRect b="-375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706" name="Picture 14" descr="33">
            <a:extLst>
              <a:ext uri="{FF2B5EF4-FFF2-40B4-BE49-F238E27FC236}">
                <a16:creationId xmlns:a16="http://schemas.microsoft.com/office/drawing/2014/main" id="{7EBF2576-79AE-D154-440F-8CDDFAE27D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391400" y="856653"/>
            <a:ext cx="6477000" cy="58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hevron 20">
            <a:hlinkClick r:id="rId14" action="ppaction://hlinksldjump"/>
            <a:extLst>
              <a:ext uri="{FF2B5EF4-FFF2-40B4-BE49-F238E27FC236}">
                <a16:creationId xmlns:a16="http://schemas.microsoft.com/office/drawing/2014/main" id="{6092C047-6093-4367-844C-7AFE4E936982}"/>
              </a:ext>
            </a:extLst>
          </p:cNvPr>
          <p:cNvSpPr/>
          <p:nvPr/>
        </p:nvSpPr>
        <p:spPr>
          <a:xfrm flipH="1">
            <a:off x="16761618" y="9608345"/>
            <a:ext cx="461963" cy="473870"/>
          </a:xfrm>
          <a:prstGeom prst="chevron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22" name="Chevron 21">
            <a:hlinkClick r:id="rId14" action="ppaction://hlinksldjump"/>
            <a:extLst>
              <a:ext uri="{FF2B5EF4-FFF2-40B4-BE49-F238E27FC236}">
                <a16:creationId xmlns:a16="http://schemas.microsoft.com/office/drawing/2014/main" id="{CDAE4FB8-FE2D-7517-B56F-4B0FC730F6B8}"/>
              </a:ext>
            </a:extLst>
          </p:cNvPr>
          <p:cNvSpPr/>
          <p:nvPr/>
        </p:nvSpPr>
        <p:spPr>
          <a:xfrm flipH="1">
            <a:off x="16722328" y="4681537"/>
            <a:ext cx="464343" cy="473868"/>
          </a:xfrm>
          <a:prstGeom prst="chevron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23" name="Chevron 22">
            <a:hlinkClick r:id="rId14" action="ppaction://hlinksldjump"/>
            <a:extLst>
              <a:ext uri="{FF2B5EF4-FFF2-40B4-BE49-F238E27FC236}">
                <a16:creationId xmlns:a16="http://schemas.microsoft.com/office/drawing/2014/main" id="{BA52159B-AE01-4C86-3FB5-B8784ECBDEDD}"/>
              </a:ext>
            </a:extLst>
          </p:cNvPr>
          <p:cNvSpPr/>
          <p:nvPr/>
        </p:nvSpPr>
        <p:spPr>
          <a:xfrm>
            <a:off x="1136810" y="9720262"/>
            <a:ext cx="376238" cy="490538"/>
          </a:xfrm>
          <a:prstGeom prst="chevron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24" name="Chevron 23">
            <a:hlinkClick r:id="rId14" action="ppaction://hlinksldjump"/>
            <a:extLst>
              <a:ext uri="{FF2B5EF4-FFF2-40B4-BE49-F238E27FC236}">
                <a16:creationId xmlns:a16="http://schemas.microsoft.com/office/drawing/2014/main" id="{9CEB49CA-9101-5A5A-7750-9C12E53F917F}"/>
              </a:ext>
            </a:extLst>
          </p:cNvPr>
          <p:cNvSpPr/>
          <p:nvPr/>
        </p:nvSpPr>
        <p:spPr>
          <a:xfrm>
            <a:off x="1173956" y="4681537"/>
            <a:ext cx="395288" cy="471488"/>
          </a:xfrm>
          <a:prstGeom prst="chevron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E417BD77-B1A2-C241-F977-3B0A712667AC}"/>
                  </a:ext>
                </a:extLst>
              </p:cNvPr>
              <p:cNvSpPr/>
              <p:nvPr/>
            </p:nvSpPr>
            <p:spPr>
              <a:xfrm>
                <a:off x="9798845" y="7843838"/>
                <a:ext cx="4602956" cy="1766888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6000" dirty="0">
                    <a:solidFill>
                      <a:schemeClr val="bg1"/>
                    </a:solidFill>
                  </a:rPr>
                  <a:t>        D</a:t>
                </a:r>
                <a:r>
                  <a:rPr lang="en-US" sz="6000" b="1" dirty="0">
                    <a:solidFill>
                      <a:schemeClr val="bg1"/>
                    </a:solidFill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bg1"/>
                    </a:solidFill>
                    <a:cs typeface="Arial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E417BD77-B1A2-C241-F977-3B0A712667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8845" y="7843838"/>
                <a:ext cx="4602956" cy="1766888"/>
              </a:xfrm>
              <a:prstGeom prst="roundRect">
                <a:avLst/>
              </a:prstGeom>
              <a:blipFill>
                <a:blip r:embed="rId15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Oval 33">
            <a:extLst>
              <a:ext uri="{FF2B5EF4-FFF2-40B4-BE49-F238E27FC236}">
                <a16:creationId xmlns:a16="http://schemas.microsoft.com/office/drawing/2014/main" id="{182AE2C4-6876-996C-E117-EA55A227C0B5}"/>
              </a:ext>
            </a:extLst>
          </p:cNvPr>
          <p:cNvSpPr/>
          <p:nvPr/>
        </p:nvSpPr>
        <p:spPr>
          <a:xfrm>
            <a:off x="4402451" y="8272939"/>
            <a:ext cx="976313" cy="9810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/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9FAADF34-77F8-E1CA-C921-E5A2CAC7D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19050"/>
            <a:ext cx="3314700" cy="1009650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100" b="1">
                <a:solidFill>
                  <a:srgbClr val="FFFF00"/>
                </a:solidFill>
                <a:latin typeface="Arial" panose="020B0604020202020204" pitchFamily="34" charset="0"/>
              </a:rPr>
              <a:t>00:10</a:t>
            </a:r>
            <a:endParaRPr lang="vi-VN" altLang="en-US" sz="81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48BB5BF7-F115-FDA4-1EFF-5C873F5B3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19050"/>
            <a:ext cx="3314700" cy="1009650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100" b="1">
                <a:solidFill>
                  <a:srgbClr val="FFFF00"/>
                </a:solidFill>
                <a:latin typeface="Arial" panose="020B0604020202020204" pitchFamily="34" charset="0"/>
              </a:rPr>
              <a:t>00:09</a:t>
            </a:r>
            <a:endParaRPr lang="vi-VN" altLang="en-US" sz="81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4E186D9A-61F4-04D1-B9D0-EBAC8A161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19050"/>
            <a:ext cx="3314700" cy="1009650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100" b="1">
                <a:solidFill>
                  <a:srgbClr val="FFFF00"/>
                </a:solidFill>
                <a:latin typeface="Arial" panose="020B0604020202020204" pitchFamily="34" charset="0"/>
              </a:rPr>
              <a:t>00:08</a:t>
            </a:r>
            <a:endParaRPr lang="vi-VN" altLang="en-US" sz="81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E1BC8A22-0CC9-031C-2E7A-C5DF17D7E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19050"/>
            <a:ext cx="3314700" cy="1123950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100" b="1">
                <a:solidFill>
                  <a:srgbClr val="FFFF00"/>
                </a:solidFill>
                <a:latin typeface="Arial" panose="020B0604020202020204" pitchFamily="34" charset="0"/>
              </a:rPr>
              <a:t>00:07</a:t>
            </a:r>
            <a:endParaRPr lang="vi-VN" altLang="en-US" sz="81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5" name="Rectangle 16">
            <a:extLst>
              <a:ext uri="{FF2B5EF4-FFF2-40B4-BE49-F238E27FC236}">
                <a16:creationId xmlns:a16="http://schemas.microsoft.com/office/drawing/2014/main" id="{933C3645-E624-4E09-C41E-92A734348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19050"/>
            <a:ext cx="3314700" cy="1009650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100" b="1">
                <a:solidFill>
                  <a:srgbClr val="FFFF00"/>
                </a:solidFill>
                <a:latin typeface="Arial" panose="020B0604020202020204" pitchFamily="34" charset="0"/>
              </a:rPr>
              <a:t>00:06</a:t>
            </a:r>
            <a:endParaRPr lang="vi-VN" altLang="en-US" sz="81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17">
            <a:extLst>
              <a:ext uri="{FF2B5EF4-FFF2-40B4-BE49-F238E27FC236}">
                <a16:creationId xmlns:a16="http://schemas.microsoft.com/office/drawing/2014/main" id="{18E6A55E-6BD9-ABFB-73FD-C2E830F57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19050"/>
            <a:ext cx="3314700" cy="1123950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100" b="1">
                <a:solidFill>
                  <a:srgbClr val="FFFF00"/>
                </a:solidFill>
                <a:latin typeface="Arial" panose="020B0604020202020204" pitchFamily="34" charset="0"/>
              </a:rPr>
              <a:t>00:05</a:t>
            </a:r>
            <a:endParaRPr lang="vi-VN" altLang="en-US" sz="81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7" name="Rectangle 18">
            <a:extLst>
              <a:ext uri="{FF2B5EF4-FFF2-40B4-BE49-F238E27FC236}">
                <a16:creationId xmlns:a16="http://schemas.microsoft.com/office/drawing/2014/main" id="{CB448B3D-DBEA-FAB4-1D80-426E0554F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19050"/>
            <a:ext cx="3314700" cy="1123950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100" b="1">
                <a:solidFill>
                  <a:srgbClr val="FFFF00"/>
                </a:solidFill>
                <a:latin typeface="Arial" panose="020B0604020202020204" pitchFamily="34" charset="0"/>
              </a:rPr>
              <a:t>00:04</a:t>
            </a:r>
            <a:endParaRPr lang="vi-VN" altLang="en-US" sz="81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8" name="Rectangle 19">
            <a:extLst>
              <a:ext uri="{FF2B5EF4-FFF2-40B4-BE49-F238E27FC236}">
                <a16:creationId xmlns:a16="http://schemas.microsoft.com/office/drawing/2014/main" id="{82103E39-9FE9-D1BC-5365-451A6DB82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19050"/>
            <a:ext cx="3314700" cy="1123950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100" b="1">
                <a:solidFill>
                  <a:srgbClr val="FFFF00"/>
                </a:solidFill>
                <a:latin typeface="Arial" panose="020B0604020202020204" pitchFamily="34" charset="0"/>
              </a:rPr>
              <a:t>00:03</a:t>
            </a:r>
            <a:endParaRPr lang="vi-VN" altLang="en-US" sz="81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9" name="Rectangle 20">
            <a:extLst>
              <a:ext uri="{FF2B5EF4-FFF2-40B4-BE49-F238E27FC236}">
                <a16:creationId xmlns:a16="http://schemas.microsoft.com/office/drawing/2014/main" id="{9EECDD44-B36C-AE94-8A04-0109D005C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19050"/>
            <a:ext cx="3314700" cy="1123950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100" b="1">
                <a:solidFill>
                  <a:srgbClr val="FFFF00"/>
                </a:solidFill>
                <a:latin typeface="Arial" panose="020B0604020202020204" pitchFamily="34" charset="0"/>
              </a:rPr>
              <a:t>00:02</a:t>
            </a:r>
            <a:endParaRPr lang="vi-VN" altLang="en-US" sz="81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30" name="Rectangle 21">
            <a:extLst>
              <a:ext uri="{FF2B5EF4-FFF2-40B4-BE49-F238E27FC236}">
                <a16:creationId xmlns:a16="http://schemas.microsoft.com/office/drawing/2014/main" id="{69867A96-6DB8-49B3-354A-3458E9FA2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19050"/>
            <a:ext cx="3314700" cy="1123950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100" b="1">
                <a:solidFill>
                  <a:srgbClr val="FFFF00"/>
                </a:solidFill>
                <a:latin typeface="Arial" panose="020B0604020202020204" pitchFamily="34" charset="0"/>
              </a:rPr>
              <a:t>00:01</a:t>
            </a:r>
            <a:endParaRPr lang="vi-VN" altLang="en-US" sz="81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31" name="Rectangle 22">
            <a:extLst>
              <a:ext uri="{FF2B5EF4-FFF2-40B4-BE49-F238E27FC236}">
                <a16:creationId xmlns:a16="http://schemas.microsoft.com/office/drawing/2014/main" id="{A28FE4AB-EE48-4AF7-22EF-3EE1A9828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19050"/>
            <a:ext cx="3314700" cy="1123950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100" b="1">
                <a:solidFill>
                  <a:srgbClr val="FFFF00"/>
                </a:solidFill>
                <a:latin typeface="Arial" panose="020B0604020202020204" pitchFamily="34" charset="0"/>
              </a:rPr>
              <a:t>00:00</a:t>
            </a:r>
            <a:endParaRPr lang="vi-VN" altLang="en-US" sz="81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 Box 19">
            <a:extLst>
              <a:ext uri="{FF2B5EF4-FFF2-40B4-BE49-F238E27FC236}">
                <a16:creationId xmlns:a16="http://schemas.microsoft.com/office/drawing/2014/main" id="{5B5636E8-A253-396A-C4EE-56D456DBB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6650" y="30711"/>
            <a:ext cx="127635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 AI ĐÚNG</a:t>
            </a:r>
          </a:p>
        </p:txBody>
      </p:sp>
    </p:spTree>
    <p:custDataLst>
      <p:tags r:id="rId1"/>
    </p:custData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7" grpId="0" animBg="1"/>
      <p:bldP spid="33" grpId="0" animBg="1"/>
      <p:bldP spid="34" grpId="0" animBg="1"/>
      <p:bldP spid="34" grpId="1" animBg="1"/>
      <p:bldP spid="17" grpId="0" animBg="1" autoUpdateAnimBg="0"/>
      <p:bldP spid="18" grpId="0" animBg="1" autoUpdateAnimBg="0"/>
      <p:bldP spid="19" grpId="0" animBg="1" autoUpdateAnimBg="0"/>
      <p:bldP spid="20" grpId="0" animBg="1" autoUpdateAnimBg="0"/>
      <p:bldP spid="25" grpId="0" animBg="1" autoUpdateAnimBg="0"/>
      <p:bldP spid="26" grpId="0" animBg="1" autoUpdateAnimBg="0"/>
      <p:bldP spid="27" grpId="0" animBg="1" autoUpdateAnimBg="0"/>
      <p:bldP spid="28" grpId="0" animBg="1" autoUpdateAnimBg="0"/>
      <p:bldP spid="29" grpId="0" animBg="1" autoUpdateAnimBg="0"/>
      <p:bldP spid="30" grpId="0" animBg="1" autoUpdateAnimBg="0"/>
      <p:bldP spid="31" grpId="0" animBg="1" autoUpdateAnimBg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6D36354-432E-2EFF-9D22-CB5BBA069002}"/>
              </a:ext>
            </a:extLst>
          </p:cNvPr>
          <p:cNvSpPr/>
          <p:nvPr/>
        </p:nvSpPr>
        <p:spPr>
          <a:xfrm>
            <a:off x="30480" y="3212305"/>
            <a:ext cx="17359312" cy="709196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64B9CA-B46E-4DD4-27DC-DE059480CDAD}"/>
              </a:ext>
            </a:extLst>
          </p:cNvPr>
          <p:cNvSpPr/>
          <p:nvPr/>
        </p:nvSpPr>
        <p:spPr>
          <a:xfrm>
            <a:off x="762000" y="1028700"/>
            <a:ext cx="16992600" cy="1861730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672B9C0-0B78-606E-0482-7A6D3B3D7C41}"/>
              </a:ext>
            </a:extLst>
          </p:cNvPr>
          <p:cNvSpPr/>
          <p:nvPr/>
        </p:nvSpPr>
        <p:spPr>
          <a:xfrm>
            <a:off x="990600" y="1092994"/>
            <a:ext cx="16535399" cy="1822019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5400" b="1" dirty="0">
                <a:solidFill>
                  <a:srgbClr val="660066"/>
                </a:solidFill>
                <a:latin typeface="Times New Roman" pitchFamily="18" charset="0"/>
                <a:cs typeface="Arial" charset="0"/>
              </a:rPr>
              <a:t>2. </a:t>
            </a:r>
            <a:r>
              <a:rPr lang="en-US" sz="5400" b="1" dirty="0" err="1">
                <a:solidFill>
                  <a:srgbClr val="660066"/>
                </a:solidFill>
                <a:latin typeface="Times New Roman" pitchFamily="18" charset="0"/>
                <a:cs typeface="Arial" charset="0"/>
              </a:rPr>
              <a:t>Viết</a:t>
            </a:r>
            <a:r>
              <a:rPr lang="en-US" sz="5400" b="1" dirty="0">
                <a:solidFill>
                  <a:srgbClr val="660066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5400" b="1" dirty="0" err="1">
                <a:solidFill>
                  <a:srgbClr val="660066"/>
                </a:solidFill>
                <a:latin typeface="Times New Roman" pitchFamily="18" charset="0"/>
                <a:cs typeface="Arial" charset="0"/>
              </a:rPr>
              <a:t>phân</a:t>
            </a:r>
            <a:r>
              <a:rPr lang="en-US" sz="5400" b="1" dirty="0">
                <a:solidFill>
                  <a:srgbClr val="660066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5400" b="1" dirty="0" err="1">
                <a:solidFill>
                  <a:srgbClr val="660066"/>
                </a:solidFill>
                <a:latin typeface="Times New Roman" pitchFamily="18" charset="0"/>
                <a:cs typeface="Arial" charset="0"/>
              </a:rPr>
              <a:t>số</a:t>
            </a:r>
            <a:r>
              <a:rPr lang="en-US" sz="5400" b="1" dirty="0">
                <a:solidFill>
                  <a:srgbClr val="660066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5400" b="1" dirty="0" err="1">
                <a:solidFill>
                  <a:srgbClr val="660066"/>
                </a:solidFill>
                <a:latin typeface="Times New Roman" pitchFamily="18" charset="0"/>
                <a:cs typeface="Arial" charset="0"/>
              </a:rPr>
              <a:t>chỉ</a:t>
            </a:r>
            <a:r>
              <a:rPr lang="en-US" sz="5400" b="1" dirty="0">
                <a:solidFill>
                  <a:srgbClr val="660066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5400" b="1" dirty="0" err="1">
                <a:solidFill>
                  <a:srgbClr val="660066"/>
                </a:solidFill>
                <a:latin typeface="Times New Roman" pitchFamily="18" charset="0"/>
                <a:cs typeface="Arial" charset="0"/>
              </a:rPr>
              <a:t>phần</a:t>
            </a:r>
            <a:r>
              <a:rPr lang="en-US" sz="5400" b="1" dirty="0">
                <a:solidFill>
                  <a:srgbClr val="660066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5400" b="1" dirty="0" err="1">
                <a:solidFill>
                  <a:srgbClr val="660066"/>
                </a:solidFill>
                <a:latin typeface="Times New Roman" pitchFamily="18" charset="0"/>
                <a:cs typeface="Arial" charset="0"/>
              </a:rPr>
              <a:t>đã</a:t>
            </a:r>
            <a:r>
              <a:rPr lang="en-US" sz="5400" b="1" dirty="0">
                <a:solidFill>
                  <a:srgbClr val="660066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5400" b="1" dirty="0" err="1">
                <a:solidFill>
                  <a:srgbClr val="660066"/>
                </a:solidFill>
                <a:latin typeface="Times New Roman" pitchFamily="18" charset="0"/>
                <a:cs typeface="Arial" charset="0"/>
              </a:rPr>
              <a:t>tô</a:t>
            </a:r>
            <a:r>
              <a:rPr lang="en-US" sz="5400" b="1" dirty="0">
                <a:solidFill>
                  <a:srgbClr val="660066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5400" b="1" dirty="0" err="1">
                <a:solidFill>
                  <a:srgbClr val="660066"/>
                </a:solidFill>
                <a:latin typeface="Times New Roman" pitchFamily="18" charset="0"/>
                <a:cs typeface="Arial" charset="0"/>
              </a:rPr>
              <a:t>màu</a:t>
            </a:r>
            <a:r>
              <a:rPr lang="en-US" sz="5400" b="1" dirty="0">
                <a:solidFill>
                  <a:srgbClr val="660066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5400" b="1" dirty="0" err="1">
                <a:solidFill>
                  <a:srgbClr val="660066"/>
                </a:solidFill>
                <a:latin typeface="Times New Roman" pitchFamily="18" charset="0"/>
                <a:cs typeface="Arial" charset="0"/>
              </a:rPr>
              <a:t>theo</a:t>
            </a:r>
            <a:r>
              <a:rPr lang="en-US" sz="5400" b="1" dirty="0">
                <a:solidFill>
                  <a:srgbClr val="660066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5400" b="1" dirty="0" err="1">
                <a:solidFill>
                  <a:srgbClr val="660066"/>
                </a:solidFill>
                <a:latin typeface="Times New Roman" pitchFamily="18" charset="0"/>
                <a:cs typeface="Arial" charset="0"/>
              </a:rPr>
              <a:t>thứ</a:t>
            </a:r>
            <a:r>
              <a:rPr lang="en-US" sz="5400" b="1" dirty="0">
                <a:solidFill>
                  <a:srgbClr val="660066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5400" b="1" dirty="0" err="1">
                <a:solidFill>
                  <a:srgbClr val="660066"/>
                </a:solidFill>
                <a:latin typeface="Times New Roman" pitchFamily="18" charset="0"/>
                <a:cs typeface="Arial" charset="0"/>
              </a:rPr>
              <a:t>tự</a:t>
            </a:r>
            <a:r>
              <a:rPr lang="en-US" sz="5400" b="1" dirty="0">
                <a:solidFill>
                  <a:srgbClr val="660066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5400" b="1" dirty="0" err="1">
                <a:solidFill>
                  <a:srgbClr val="660066"/>
                </a:solidFill>
                <a:latin typeface="Times New Roman" pitchFamily="18" charset="0"/>
                <a:cs typeface="Arial" charset="0"/>
              </a:rPr>
              <a:t>lần</a:t>
            </a:r>
            <a:r>
              <a:rPr lang="en-US" sz="5400" b="1" dirty="0">
                <a:solidFill>
                  <a:srgbClr val="660066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5400" b="1" dirty="0" err="1">
                <a:solidFill>
                  <a:srgbClr val="660066"/>
                </a:solidFill>
                <a:latin typeface="Times New Roman" pitchFamily="18" charset="0"/>
                <a:cs typeface="Arial" charset="0"/>
              </a:rPr>
              <a:t>lượt</a:t>
            </a:r>
            <a:r>
              <a:rPr lang="en-US" sz="5400" b="1" dirty="0">
                <a:solidFill>
                  <a:srgbClr val="660066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5400" b="1" dirty="0" err="1">
                <a:solidFill>
                  <a:srgbClr val="660066"/>
                </a:solidFill>
                <a:latin typeface="Times New Roman" pitchFamily="18" charset="0"/>
                <a:cs typeface="Arial" charset="0"/>
              </a:rPr>
              <a:t>tương</a:t>
            </a:r>
            <a:r>
              <a:rPr lang="en-US" sz="5400" b="1" dirty="0">
                <a:solidFill>
                  <a:srgbClr val="660066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5400" b="1" dirty="0" err="1">
                <a:solidFill>
                  <a:srgbClr val="660066"/>
                </a:solidFill>
                <a:latin typeface="Times New Roman" pitchFamily="18" charset="0"/>
                <a:cs typeface="Arial" charset="0"/>
              </a:rPr>
              <a:t>ứng</a:t>
            </a:r>
            <a:r>
              <a:rPr lang="en-US" sz="5400" b="1" dirty="0">
                <a:solidFill>
                  <a:srgbClr val="660066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5400" b="1" dirty="0" err="1">
                <a:solidFill>
                  <a:srgbClr val="660066"/>
                </a:solidFill>
                <a:latin typeface="Times New Roman" pitchFamily="18" charset="0"/>
                <a:cs typeface="Arial" charset="0"/>
              </a:rPr>
              <a:t>với</a:t>
            </a:r>
            <a:r>
              <a:rPr lang="en-US" sz="5400" b="1" dirty="0">
                <a:solidFill>
                  <a:srgbClr val="660066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5400" b="1" dirty="0" err="1">
                <a:solidFill>
                  <a:srgbClr val="660066"/>
                </a:solidFill>
                <a:latin typeface="Times New Roman" pitchFamily="18" charset="0"/>
                <a:cs typeface="Arial" charset="0"/>
              </a:rPr>
              <a:t>mỗi</a:t>
            </a:r>
            <a:r>
              <a:rPr lang="en-US" sz="5400" b="1" dirty="0">
                <a:solidFill>
                  <a:srgbClr val="660066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5400" b="1" dirty="0" err="1">
                <a:solidFill>
                  <a:srgbClr val="660066"/>
                </a:solidFill>
                <a:latin typeface="Times New Roman" pitchFamily="18" charset="0"/>
                <a:cs typeface="Arial" charset="0"/>
              </a:rPr>
              <a:t>hình</a:t>
            </a:r>
            <a:r>
              <a:rPr lang="en-US" sz="5400" b="1" dirty="0">
                <a:solidFill>
                  <a:srgbClr val="660066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5400" b="1" dirty="0" err="1">
                <a:solidFill>
                  <a:srgbClr val="660066"/>
                </a:solidFill>
                <a:latin typeface="Times New Roman" pitchFamily="18" charset="0"/>
                <a:cs typeface="Arial" charset="0"/>
              </a:rPr>
              <a:t>sau</a:t>
            </a:r>
            <a:r>
              <a:rPr lang="en-US" sz="5400" b="1" dirty="0">
                <a:solidFill>
                  <a:srgbClr val="660066"/>
                </a:solidFill>
                <a:latin typeface="Times New Roman" pitchFamily="18" charset="0"/>
                <a:cs typeface="Arial" charset="0"/>
              </a:rPr>
              <a:t>: </a:t>
            </a:r>
            <a:endParaRPr lang="en-US" sz="5400" b="1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id="{C89C1A1D-B13A-9136-492B-3CCB2DA19FBA}"/>
              </a:ext>
            </a:extLst>
          </p:cNvPr>
          <p:cNvSpPr/>
          <p:nvPr/>
        </p:nvSpPr>
        <p:spPr>
          <a:xfrm rot="5400000">
            <a:off x="5298280" y="2888457"/>
            <a:ext cx="681038" cy="271463"/>
          </a:xfrm>
          <a:prstGeom prst="flowChartTerminator">
            <a:avLst/>
          </a:prstGeom>
          <a:solidFill>
            <a:schemeClr val="bg2">
              <a:lumMod val="60000"/>
              <a:lumOff val="4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/>
          </a:p>
        </p:txBody>
      </p:sp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id="{C35E6B44-E553-88D2-D2DB-97FA611735F4}"/>
              </a:ext>
            </a:extLst>
          </p:cNvPr>
          <p:cNvSpPr/>
          <p:nvPr/>
        </p:nvSpPr>
        <p:spPr>
          <a:xfrm rot="5400000">
            <a:off x="12085085" y="2810353"/>
            <a:ext cx="678656" cy="266700"/>
          </a:xfrm>
          <a:prstGeom prst="flowChartTerminator">
            <a:avLst/>
          </a:prstGeom>
          <a:solidFill>
            <a:schemeClr val="bg2">
              <a:lumMod val="60000"/>
              <a:lumOff val="4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/>
          </a:p>
        </p:txBody>
      </p:sp>
      <p:pic>
        <p:nvPicPr>
          <p:cNvPr id="31752" name="Picture 14" descr="33">
            <a:extLst>
              <a:ext uri="{FF2B5EF4-FFF2-40B4-BE49-F238E27FC236}">
                <a16:creationId xmlns:a16="http://schemas.microsoft.com/office/drawing/2014/main" id="{378DD4C5-755C-3210-A565-560171E7A7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923" y="724609"/>
            <a:ext cx="6518077" cy="59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hevron 20">
            <a:hlinkClick r:id="rId9" action="ppaction://hlinksldjump"/>
            <a:extLst>
              <a:ext uri="{FF2B5EF4-FFF2-40B4-BE49-F238E27FC236}">
                <a16:creationId xmlns:a16="http://schemas.microsoft.com/office/drawing/2014/main" id="{4F22EA30-8B80-38F8-DE24-36F13B968DEE}"/>
              </a:ext>
            </a:extLst>
          </p:cNvPr>
          <p:cNvSpPr/>
          <p:nvPr/>
        </p:nvSpPr>
        <p:spPr>
          <a:xfrm flipH="1">
            <a:off x="17473139" y="9720973"/>
            <a:ext cx="461963" cy="473870"/>
          </a:xfrm>
          <a:prstGeom prst="chevron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22" name="Chevron 21">
            <a:hlinkClick r:id="rId9" action="ppaction://hlinksldjump"/>
            <a:extLst>
              <a:ext uri="{FF2B5EF4-FFF2-40B4-BE49-F238E27FC236}">
                <a16:creationId xmlns:a16="http://schemas.microsoft.com/office/drawing/2014/main" id="{05097C84-FF2B-2703-A7E6-8FE36F8625DF}"/>
              </a:ext>
            </a:extLst>
          </p:cNvPr>
          <p:cNvSpPr/>
          <p:nvPr/>
        </p:nvSpPr>
        <p:spPr>
          <a:xfrm flipH="1">
            <a:off x="17528380" y="3341375"/>
            <a:ext cx="461963" cy="473868"/>
          </a:xfrm>
          <a:prstGeom prst="chevron">
            <a:avLst>
              <a:gd name="adj" fmla="val 46923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23" name="Chevron 22">
            <a:hlinkClick r:id="rId9" action="ppaction://hlinksldjump"/>
            <a:extLst>
              <a:ext uri="{FF2B5EF4-FFF2-40B4-BE49-F238E27FC236}">
                <a16:creationId xmlns:a16="http://schemas.microsoft.com/office/drawing/2014/main" id="{61B61EF2-0496-6FC8-8D8B-7A409A74A420}"/>
              </a:ext>
            </a:extLst>
          </p:cNvPr>
          <p:cNvSpPr/>
          <p:nvPr/>
        </p:nvSpPr>
        <p:spPr>
          <a:xfrm>
            <a:off x="197644" y="9720973"/>
            <a:ext cx="376238" cy="490538"/>
          </a:xfrm>
          <a:prstGeom prst="chevron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24" name="Chevron 23">
            <a:hlinkClick r:id="rId9" action="ppaction://hlinksldjump"/>
            <a:extLst>
              <a:ext uri="{FF2B5EF4-FFF2-40B4-BE49-F238E27FC236}">
                <a16:creationId xmlns:a16="http://schemas.microsoft.com/office/drawing/2014/main" id="{7BDB08CF-4D05-0AD2-5136-3E8E50BF63AF}"/>
              </a:ext>
            </a:extLst>
          </p:cNvPr>
          <p:cNvSpPr/>
          <p:nvPr/>
        </p:nvSpPr>
        <p:spPr>
          <a:xfrm>
            <a:off x="0" y="3522826"/>
            <a:ext cx="395288" cy="471488"/>
          </a:xfrm>
          <a:prstGeom prst="chevron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77F4A23A-0A61-E046-8CC7-12EB3F84A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19050"/>
            <a:ext cx="3314700" cy="1009650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100" b="1">
                <a:solidFill>
                  <a:srgbClr val="FFFF00"/>
                </a:solidFill>
                <a:latin typeface="Arial" panose="020B0604020202020204" pitchFamily="34" charset="0"/>
              </a:rPr>
              <a:t>00:10</a:t>
            </a:r>
            <a:endParaRPr lang="vi-VN" altLang="en-US" sz="81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CE57DB10-2ABA-C861-6C11-4BCC71D8C4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19050"/>
            <a:ext cx="3314700" cy="1009650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100" b="1">
                <a:solidFill>
                  <a:srgbClr val="FFFF00"/>
                </a:solidFill>
                <a:latin typeface="Arial" panose="020B0604020202020204" pitchFamily="34" charset="0"/>
              </a:rPr>
              <a:t>00:09</a:t>
            </a:r>
            <a:endParaRPr lang="vi-VN" altLang="en-US" sz="81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3BE88BAD-D005-E665-76A4-79A689CA1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19050"/>
            <a:ext cx="3314700" cy="1009650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100" b="1">
                <a:solidFill>
                  <a:srgbClr val="FFFF00"/>
                </a:solidFill>
                <a:latin typeface="Arial" panose="020B0604020202020204" pitchFamily="34" charset="0"/>
              </a:rPr>
              <a:t>00:08</a:t>
            </a:r>
            <a:endParaRPr lang="vi-VN" altLang="en-US" sz="81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3E80E6D2-63B0-92C8-2E4F-1322A9099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19050"/>
            <a:ext cx="3314700" cy="1123950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100" b="1">
                <a:solidFill>
                  <a:srgbClr val="FFFF00"/>
                </a:solidFill>
                <a:latin typeface="Arial" panose="020B0604020202020204" pitchFamily="34" charset="0"/>
              </a:rPr>
              <a:t>00:07</a:t>
            </a:r>
            <a:endParaRPr lang="vi-VN" altLang="en-US" sz="81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5" name="Rectangle 16">
            <a:extLst>
              <a:ext uri="{FF2B5EF4-FFF2-40B4-BE49-F238E27FC236}">
                <a16:creationId xmlns:a16="http://schemas.microsoft.com/office/drawing/2014/main" id="{64AA083A-7DC8-A40A-3D68-5A33103AF6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19050"/>
            <a:ext cx="3314700" cy="1009650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100" b="1">
                <a:solidFill>
                  <a:srgbClr val="FFFF00"/>
                </a:solidFill>
                <a:latin typeface="Arial" panose="020B0604020202020204" pitchFamily="34" charset="0"/>
              </a:rPr>
              <a:t>00:06</a:t>
            </a:r>
            <a:endParaRPr lang="vi-VN" altLang="en-US" sz="81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17">
            <a:extLst>
              <a:ext uri="{FF2B5EF4-FFF2-40B4-BE49-F238E27FC236}">
                <a16:creationId xmlns:a16="http://schemas.microsoft.com/office/drawing/2014/main" id="{70D9B2EF-D8C5-4883-4525-44CA7C970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19050"/>
            <a:ext cx="3314700" cy="1123950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100" b="1">
                <a:solidFill>
                  <a:srgbClr val="FFFF00"/>
                </a:solidFill>
                <a:latin typeface="Arial" panose="020B0604020202020204" pitchFamily="34" charset="0"/>
              </a:rPr>
              <a:t>00:05</a:t>
            </a:r>
            <a:endParaRPr lang="vi-VN" altLang="en-US" sz="81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7" name="Rectangle 18">
            <a:extLst>
              <a:ext uri="{FF2B5EF4-FFF2-40B4-BE49-F238E27FC236}">
                <a16:creationId xmlns:a16="http://schemas.microsoft.com/office/drawing/2014/main" id="{E075B223-82F1-7351-305E-C07508EFC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19050"/>
            <a:ext cx="3314700" cy="1123950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100" b="1">
                <a:solidFill>
                  <a:srgbClr val="FFFF00"/>
                </a:solidFill>
                <a:latin typeface="Arial" panose="020B0604020202020204" pitchFamily="34" charset="0"/>
              </a:rPr>
              <a:t>00:04</a:t>
            </a:r>
            <a:endParaRPr lang="vi-VN" altLang="en-US" sz="81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8" name="Rectangle 19">
            <a:extLst>
              <a:ext uri="{FF2B5EF4-FFF2-40B4-BE49-F238E27FC236}">
                <a16:creationId xmlns:a16="http://schemas.microsoft.com/office/drawing/2014/main" id="{B08431FD-7A48-4638-7EE1-C1168DCF7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19050"/>
            <a:ext cx="3314700" cy="1123950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100" b="1">
                <a:solidFill>
                  <a:srgbClr val="FFFF00"/>
                </a:solidFill>
                <a:latin typeface="Arial" panose="020B0604020202020204" pitchFamily="34" charset="0"/>
              </a:rPr>
              <a:t>00:03</a:t>
            </a:r>
            <a:endParaRPr lang="vi-VN" altLang="en-US" sz="81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9" name="Rectangle 20">
            <a:extLst>
              <a:ext uri="{FF2B5EF4-FFF2-40B4-BE49-F238E27FC236}">
                <a16:creationId xmlns:a16="http://schemas.microsoft.com/office/drawing/2014/main" id="{C6572D26-FA9C-EAB9-81AB-8F1938492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19050"/>
            <a:ext cx="3314700" cy="1123950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100" b="1">
                <a:solidFill>
                  <a:srgbClr val="FFFF00"/>
                </a:solidFill>
                <a:latin typeface="Arial" panose="020B0604020202020204" pitchFamily="34" charset="0"/>
              </a:rPr>
              <a:t>00:02</a:t>
            </a:r>
            <a:endParaRPr lang="vi-VN" altLang="en-US" sz="81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30" name="Rectangle 21">
            <a:extLst>
              <a:ext uri="{FF2B5EF4-FFF2-40B4-BE49-F238E27FC236}">
                <a16:creationId xmlns:a16="http://schemas.microsoft.com/office/drawing/2014/main" id="{2EA65A12-9A37-F326-D811-6C0D99179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19050"/>
            <a:ext cx="3314700" cy="1123950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100" b="1">
                <a:solidFill>
                  <a:srgbClr val="FFFF00"/>
                </a:solidFill>
                <a:latin typeface="Arial" panose="020B0604020202020204" pitchFamily="34" charset="0"/>
              </a:rPr>
              <a:t>00:01</a:t>
            </a:r>
            <a:endParaRPr lang="vi-VN" altLang="en-US" sz="81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31" name="Rectangle 22">
            <a:extLst>
              <a:ext uri="{FF2B5EF4-FFF2-40B4-BE49-F238E27FC236}">
                <a16:creationId xmlns:a16="http://schemas.microsoft.com/office/drawing/2014/main" id="{0E3499F8-3AD0-E971-DE74-3C9EBCCFD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19050"/>
            <a:ext cx="3314700" cy="1123950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100" b="1">
                <a:solidFill>
                  <a:srgbClr val="FFFF00"/>
                </a:solidFill>
                <a:latin typeface="Arial" panose="020B0604020202020204" pitchFamily="34" charset="0"/>
              </a:rPr>
              <a:t>00:00</a:t>
            </a:r>
            <a:endParaRPr lang="vi-VN" altLang="en-US" sz="81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CE1842-1B9E-9C89-3925-11D27A4110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8815" y="3394484"/>
            <a:ext cx="668420" cy="51809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085E23-E948-8777-1A3C-D3796EE84E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67600" y="3364708"/>
            <a:ext cx="668420" cy="51809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1AB447-E8C5-6223-473E-B1F2ACB594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34355" y="3394484"/>
            <a:ext cx="4809293" cy="49494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BA67C33-952D-05F1-D109-FFE632A55027}"/>
                  </a:ext>
                </a:extLst>
              </p:cNvPr>
              <p:cNvSpPr txBox="1"/>
              <p:nvPr/>
            </p:nvSpPr>
            <p:spPr>
              <a:xfrm>
                <a:off x="2161581" y="8762149"/>
                <a:ext cx="2165746" cy="1244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BA67C33-952D-05F1-D109-FFE632A550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1581" y="8762149"/>
                <a:ext cx="2165746" cy="124482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E7A310E-F0C8-81C7-3F0F-2ACCE8C87BFA}"/>
                  </a:ext>
                </a:extLst>
              </p:cNvPr>
              <p:cNvSpPr txBox="1"/>
              <p:nvPr/>
            </p:nvSpPr>
            <p:spPr>
              <a:xfrm>
                <a:off x="6756920" y="8731385"/>
                <a:ext cx="2165746" cy="1208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E7A310E-F0C8-81C7-3F0F-2ACCE8C87B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6920" y="8731385"/>
                <a:ext cx="2165746" cy="120821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4F9F7AA-9F55-2E0D-CD89-FC800F3C0015}"/>
                  </a:ext>
                </a:extLst>
              </p:cNvPr>
              <p:cNvSpPr txBox="1"/>
              <p:nvPr/>
            </p:nvSpPr>
            <p:spPr>
              <a:xfrm>
                <a:off x="12877800" y="8612006"/>
                <a:ext cx="2165746" cy="1188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𝟓𝟕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4F9F7AA-9F55-2E0D-CD89-FC800F3C00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7800" y="8612006"/>
                <a:ext cx="2165746" cy="1188208"/>
              </a:xfrm>
              <a:prstGeom prst="rect">
                <a:avLst/>
              </a:prstGeom>
              <a:blipFill>
                <a:blip r:embed="rId16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19">
            <a:extLst>
              <a:ext uri="{FF2B5EF4-FFF2-40B4-BE49-F238E27FC236}">
                <a16:creationId xmlns:a16="http://schemas.microsoft.com/office/drawing/2014/main" id="{A1AB70C9-4E19-4270-34CE-FE35347E8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8923" y="-129623"/>
            <a:ext cx="127635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 AI ĐÚNG</a:t>
            </a:r>
          </a:p>
        </p:txBody>
      </p:sp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 autoUpdateAnimBg="0"/>
      <p:bldP spid="18" grpId="0" animBg="1" autoUpdateAnimBg="0"/>
      <p:bldP spid="19" grpId="0" animBg="1" autoUpdateAnimBg="0"/>
      <p:bldP spid="20" grpId="0" animBg="1" autoUpdateAnimBg="0"/>
      <p:bldP spid="25" grpId="0" animBg="1" autoUpdateAnimBg="0"/>
      <p:bldP spid="26" grpId="0" animBg="1" autoUpdateAnimBg="0"/>
      <p:bldP spid="27" grpId="0" animBg="1" autoUpdateAnimBg="0"/>
      <p:bldP spid="28" grpId="0" animBg="1" autoUpdateAnimBg="0"/>
      <p:bldP spid="29" grpId="0" animBg="1" autoUpdateAnimBg="0"/>
      <p:bldP spid="30" grpId="0" animBg="1" autoUpdateAnimBg="0"/>
      <p:bldP spid="31" grpId="0" animBg="1" autoUpdateAnimBg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5419" y="7374864"/>
            <a:ext cx="18678839" cy="3094625"/>
            <a:chOff x="0" y="0"/>
            <a:chExt cx="4919530" cy="8150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9530" cy="815045"/>
            </a:xfrm>
            <a:custGeom>
              <a:avLst/>
              <a:gdLst/>
              <a:ahLst/>
              <a:cxnLst/>
              <a:rect l="l" t="t" r="r" b="b"/>
              <a:pathLst>
                <a:path w="4919530" h="815045">
                  <a:moveTo>
                    <a:pt x="0" y="0"/>
                  </a:moveTo>
                  <a:lnTo>
                    <a:pt x="4919530" y="0"/>
                  </a:lnTo>
                  <a:lnTo>
                    <a:pt x="4919530" y="815045"/>
                  </a:lnTo>
                  <a:lnTo>
                    <a:pt x="0" y="815045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19530" cy="8531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189568"/>
            <a:ext cx="12898160" cy="7920007"/>
            <a:chOff x="0" y="0"/>
            <a:chExt cx="3397046" cy="20859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97046" cy="2085928"/>
            </a:xfrm>
            <a:custGeom>
              <a:avLst/>
              <a:gdLst/>
              <a:ahLst/>
              <a:cxnLst/>
              <a:rect l="l" t="t" r="r" b="b"/>
              <a:pathLst>
                <a:path w="3397046" h="2085928">
                  <a:moveTo>
                    <a:pt x="30612" y="0"/>
                  </a:moveTo>
                  <a:lnTo>
                    <a:pt x="3366434" y="0"/>
                  </a:lnTo>
                  <a:cubicBezTo>
                    <a:pt x="3383341" y="0"/>
                    <a:pt x="3397046" y="13705"/>
                    <a:pt x="3397046" y="30612"/>
                  </a:cubicBezTo>
                  <a:lnTo>
                    <a:pt x="3397046" y="2055316"/>
                  </a:lnTo>
                  <a:cubicBezTo>
                    <a:pt x="3397046" y="2072223"/>
                    <a:pt x="3383341" y="2085928"/>
                    <a:pt x="3366434" y="2085928"/>
                  </a:cubicBezTo>
                  <a:lnTo>
                    <a:pt x="30612" y="2085928"/>
                  </a:lnTo>
                  <a:cubicBezTo>
                    <a:pt x="13705" y="2085928"/>
                    <a:pt x="0" y="2072223"/>
                    <a:pt x="0" y="2055316"/>
                  </a:cubicBezTo>
                  <a:lnTo>
                    <a:pt x="0" y="30612"/>
                  </a:lnTo>
                  <a:cubicBezTo>
                    <a:pt x="0" y="13705"/>
                    <a:pt x="13705" y="0"/>
                    <a:pt x="30612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397046" cy="2124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400407" y="2293091"/>
            <a:ext cx="4635447" cy="8270104"/>
          </a:xfrm>
          <a:custGeom>
            <a:avLst/>
            <a:gdLst/>
            <a:ahLst/>
            <a:cxnLst/>
            <a:rect l="l" t="t" r="r" b="b"/>
            <a:pathLst>
              <a:path w="4635447" h="8270104">
                <a:moveTo>
                  <a:pt x="0" y="0"/>
                </a:moveTo>
                <a:lnTo>
                  <a:pt x="4635447" y="0"/>
                </a:lnTo>
                <a:lnTo>
                  <a:pt x="4635447" y="8270104"/>
                </a:lnTo>
                <a:lnTo>
                  <a:pt x="0" y="82701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744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243289" y="790780"/>
            <a:ext cx="1395615" cy="1214143"/>
          </a:xfrm>
          <a:custGeom>
            <a:avLst/>
            <a:gdLst/>
            <a:ahLst/>
            <a:cxnLst/>
            <a:rect l="l" t="t" r="r" b="b"/>
            <a:pathLst>
              <a:path w="1395615" h="1214143">
                <a:moveTo>
                  <a:pt x="0" y="0"/>
                </a:moveTo>
                <a:lnTo>
                  <a:pt x="1395614" y="0"/>
                </a:lnTo>
                <a:lnTo>
                  <a:pt x="1395614" y="1214143"/>
                </a:lnTo>
                <a:lnTo>
                  <a:pt x="0" y="12141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90925" t="-53925" r="-66984" b="-2829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925403" flipV="1">
            <a:off x="673800" y="1823939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800" y="1309391"/>
                </a:lnTo>
                <a:lnTo>
                  <a:pt x="709800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4263341">
            <a:off x="13555764" y="7458272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49"/>
          <p:cNvSpPr/>
          <p:nvPr/>
        </p:nvSpPr>
        <p:spPr>
          <a:xfrm>
            <a:off x="14694831" y="1710615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8" y="0"/>
                </a:lnTo>
                <a:lnTo>
                  <a:pt x="768018" y="768019"/>
                </a:lnTo>
                <a:lnTo>
                  <a:pt x="0" y="7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552FA84-256A-DBA8-C04F-BFC725E6D2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4200" y="1181100"/>
            <a:ext cx="9534970" cy="213988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7D5CD06-FB0E-7314-5BBF-44990699E9EF}"/>
              </a:ext>
            </a:extLst>
          </p:cNvPr>
          <p:cNvSpPr txBox="1"/>
          <p:nvPr/>
        </p:nvSpPr>
        <p:spPr>
          <a:xfrm>
            <a:off x="1524000" y="3186545"/>
            <a:ext cx="1226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Nhận biết được phân số thập phân;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tia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, viết được một số phân số thành phân số thập phân.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45EC56E-5ADB-0A95-E0DD-98EDFD8A6CF6}"/>
              </a:ext>
            </a:extLst>
          </p:cNvPr>
          <p:cNvSpPr txBox="1"/>
          <p:nvPr/>
        </p:nvSpPr>
        <p:spPr>
          <a:xfrm>
            <a:off x="1579355" y="5486528"/>
            <a:ext cx="1226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ận dụng được việc nhận biết phân số thập phân, viết một số phân số thành phân số thập phân để giải quyết một số tình huống.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62000" y="306224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9A14191-4A71-60A6-2ABD-AB9AFDD706A4}"/>
              </a:ext>
            </a:extLst>
          </p:cNvPr>
          <p:cNvGrpSpPr/>
          <p:nvPr/>
        </p:nvGrpSpPr>
        <p:grpSpPr>
          <a:xfrm>
            <a:off x="1371600" y="1181100"/>
            <a:ext cx="15925800" cy="8229600"/>
            <a:chOff x="3124200" y="1409700"/>
            <a:chExt cx="12192000" cy="701259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EEDFDCA-2D7E-8D3C-0008-2E97FB537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4200" y="1485900"/>
              <a:ext cx="12192000" cy="6936395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08FE6CB-5C13-51F0-63E6-8A8DC527975F}"/>
                </a:ext>
              </a:extLst>
            </p:cNvPr>
            <p:cNvSpPr/>
            <p:nvPr/>
          </p:nvSpPr>
          <p:spPr>
            <a:xfrm>
              <a:off x="3657600" y="1409700"/>
              <a:ext cx="2971800" cy="18288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23DA430-341A-1AD5-1F85-C3825DAF110A}"/>
                </a:ext>
              </a:extLst>
            </p:cNvPr>
            <p:cNvSpPr/>
            <p:nvPr/>
          </p:nvSpPr>
          <p:spPr>
            <a:xfrm>
              <a:off x="11811000" y="1638300"/>
              <a:ext cx="3124200" cy="20574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C94CAAC-5830-42C6-9854-7FF343995EFA}"/>
                </a:ext>
              </a:extLst>
            </p:cNvPr>
            <p:cNvSpPr/>
            <p:nvPr/>
          </p:nvSpPr>
          <p:spPr>
            <a:xfrm>
              <a:off x="6477000" y="1409700"/>
              <a:ext cx="8458200" cy="9906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am nói chuan">
            <a:hlinkClick r:id="" action="ppaction://media"/>
            <a:extLst>
              <a:ext uri="{FF2B5EF4-FFF2-40B4-BE49-F238E27FC236}">
                <a16:creationId xmlns:a16="http://schemas.microsoft.com/office/drawing/2014/main" id="{0D1DF49F-F94A-7D12-26CD-87600B4CE9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1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i nois">
            <a:hlinkClick r:id="" action="ppaction://media"/>
            <a:extLst>
              <a:ext uri="{FF2B5EF4-FFF2-40B4-BE49-F238E27FC236}">
                <a16:creationId xmlns:a16="http://schemas.microsoft.com/office/drawing/2014/main" id="{F470C6A4-2E37-17F2-D290-C3A7BFD16D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5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0 seconds countdown (Đồng hồ đếm ngược 30 giây)">
            <a:hlinkClick r:id="" action="ppaction://media"/>
            <a:extLst>
              <a:ext uri="{FF2B5EF4-FFF2-40B4-BE49-F238E27FC236}">
                <a16:creationId xmlns:a16="http://schemas.microsoft.com/office/drawing/2014/main" id="{85AB0E69-09B4-98D8-0B14-2D32546910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0"/>
            <a:ext cx="17983200" cy="1002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42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A4F7D513-5F4D-41A1-AACA-8B199A8FCEEB}"/>
  <p:tag name="GENSWF_ADVANCE_TIME" val="8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53BDE78-2C28-440D-BB4F-339622DC1BA1}"/>
  <p:tag name="GENSWF_ADVANCE_TIME" val="12.501"/>
  <p:tag name="TIMING" val="|0.001|1|11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F608A4B-526B-4140-BA63-A5D365E79827}"/>
  <p:tag name="GENSWF_ADVANCE_TIME" val="12.501"/>
  <p:tag name="TIMING" val="|0.001|1|11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926</TotalTime>
  <Words>483</Words>
  <Application>Microsoft Office PowerPoint</Application>
  <PresentationFormat>Custom</PresentationFormat>
  <Paragraphs>102</Paragraphs>
  <Slides>22</Slides>
  <Notes>4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等线</vt:lpstr>
      <vt:lpstr>等线 Light</vt:lpstr>
      <vt:lpstr>.VnBlackH</vt:lpstr>
      <vt:lpstr>Arial</vt:lpstr>
      <vt:lpstr>Calibri</vt:lpstr>
      <vt:lpstr>Calibri Light</vt:lpstr>
      <vt:lpstr>Cambria</vt:lpstr>
      <vt:lpstr>Cambria Math</vt:lpstr>
      <vt:lpstr>DFPOP1-W9</vt:lpstr>
      <vt:lpstr>SVN-Hole Hearted</vt:lpstr>
      <vt:lpstr>Times New Roman</vt:lpstr>
      <vt:lpstr>Office Theme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Vũ Thị</cp:lastModifiedBy>
  <cp:revision>85</cp:revision>
  <dcterms:created xsi:type="dcterms:W3CDTF">2006-08-16T00:00:00Z</dcterms:created>
  <dcterms:modified xsi:type="dcterms:W3CDTF">2024-08-22T02:06:55Z</dcterms:modified>
  <dc:identifier>DAGEmfzFEig</dc:identifier>
</cp:coreProperties>
</file>