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698" r:id="rId3"/>
    <p:sldMasterId id="2147483724" r:id="rId4"/>
    <p:sldMasterId id="2147483736" r:id="rId5"/>
  </p:sldMasterIdLst>
  <p:notesMasterIdLst>
    <p:notesMasterId r:id="rId34"/>
  </p:notesMasterIdLst>
  <p:sldIdLst>
    <p:sldId id="345" r:id="rId6"/>
    <p:sldId id="290" r:id="rId7"/>
    <p:sldId id="263" r:id="rId8"/>
    <p:sldId id="2007577124" r:id="rId9"/>
    <p:sldId id="2007577125" r:id="rId10"/>
    <p:sldId id="296" r:id="rId11"/>
    <p:sldId id="306" r:id="rId12"/>
    <p:sldId id="307" r:id="rId13"/>
    <p:sldId id="313" r:id="rId14"/>
    <p:sldId id="347" r:id="rId15"/>
    <p:sldId id="311" r:id="rId16"/>
    <p:sldId id="375" r:id="rId17"/>
    <p:sldId id="2007577126" r:id="rId18"/>
    <p:sldId id="2007577127" r:id="rId19"/>
    <p:sldId id="2007577128" r:id="rId20"/>
    <p:sldId id="2007577129" r:id="rId21"/>
    <p:sldId id="377" r:id="rId22"/>
    <p:sldId id="2007577131" r:id="rId23"/>
    <p:sldId id="2007577132" r:id="rId24"/>
    <p:sldId id="2007577133" r:id="rId25"/>
    <p:sldId id="2007577134" r:id="rId26"/>
    <p:sldId id="2007577121" r:id="rId27"/>
    <p:sldId id="2007577135" r:id="rId28"/>
    <p:sldId id="2007577136" r:id="rId29"/>
    <p:sldId id="2007577137" r:id="rId30"/>
    <p:sldId id="276" r:id="rId31"/>
    <p:sldId id="305" r:id="rId32"/>
    <p:sldId id="26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356D4-D688-4508-A336-3976A0F58779}" type="datetimeFigureOut">
              <a:rPr lang="en-US" smtClean="0"/>
              <a:t>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223B99-F81E-40B2-8C14-53169C860095}" type="slidenum">
              <a:rPr lang="en-US" smtClean="0"/>
              <a:t>‹#›</a:t>
            </a:fld>
            <a:endParaRPr lang="en-US"/>
          </a:p>
        </p:txBody>
      </p:sp>
    </p:spTree>
    <p:extLst>
      <p:ext uri="{BB962C8B-B14F-4D97-AF65-F5344CB8AC3E}">
        <p14:creationId xmlns:p14="http://schemas.microsoft.com/office/powerpoint/2010/main" val="2529534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620802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751593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Trong </a:t>
            </a:r>
            <a:r>
              <a:rPr lang="en-US" sz="1800" dirty="0" err="1">
                <a:effectLst/>
                <a:latin typeface="Times New Roman" panose="02020603050405020304" pitchFamily="18" charset="0"/>
                <a:ea typeface="Calibri" panose="020F0502020204030204" pitchFamily="34" charset="0"/>
              </a:rPr>
              <a:t>cuộc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phải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gặp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an </a:t>
            </a:r>
            <a:r>
              <a:rPr lang="en-US" sz="1800" dirty="0" err="1">
                <a:effectLst/>
                <a:latin typeface="Times New Roman" panose="02020603050405020304" pitchFamily="18" charset="0"/>
                <a:ea typeface="Calibri" panose="020F0502020204030204" pitchFamily="34" charset="0"/>
              </a:rPr>
              <a:t>toàn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thậm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phòng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a:t>
            </a:r>
            <a:endParaRPr lang="en-US" dirty="0"/>
          </a:p>
        </p:txBody>
      </p:sp>
      <p:sp>
        <p:nvSpPr>
          <p:cNvPr id="4" name="Slide Number Placeholder 3"/>
          <p:cNvSpPr>
            <a:spLocks noGrp="1"/>
          </p:cNvSpPr>
          <p:nvPr>
            <p:ph type="sldNum" sz="quarter" idx="5"/>
          </p:nvPr>
        </p:nvSpPr>
        <p:spPr/>
        <p:txBody>
          <a:bodyPr/>
          <a:lstStyle/>
          <a:p>
            <a:fld id="{ED223B99-F81E-40B2-8C14-53169C860095}" type="slidenum">
              <a:rPr lang="en-US" smtClean="0"/>
              <a:t>6</a:t>
            </a:fld>
            <a:endParaRPr lang="en-US"/>
          </a:p>
        </p:txBody>
      </p:sp>
    </p:spTree>
    <p:extLst>
      <p:ext uri="{BB962C8B-B14F-4D97-AF65-F5344CB8AC3E}">
        <p14:creationId xmlns:p14="http://schemas.microsoft.com/office/powerpoint/2010/main" val="787155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855860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825138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999355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1497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5.xml"/><Relationship Id="rId5" Type="http://schemas.microsoft.com/office/2007/relationships/hdphoto" Target="../media/hdphoto2.wdp"/><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2025/1/7</a:t>
            </a:fld>
            <a:endParaRPr lang="zh-CN" altLang="en-US"/>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19020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2025/1/7</a:t>
            </a:fld>
            <a:endParaRPr lang="zh-CN" altLang="en-US"/>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936218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2025/1/7</a:t>
            </a:fld>
            <a:endParaRPr lang="zh-CN" altLang="en-US"/>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02170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524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98932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74204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35745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05516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78021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24671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50150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7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34629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76669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38534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80605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BCD69D0-8FF8-41FD-836E-C0A416E090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661637" y="-2672363"/>
            <a:ext cx="6868727" cy="12192002"/>
          </a:xfrm>
          <a:prstGeom prst="rect">
            <a:avLst/>
          </a:prstGeom>
        </p:spPr>
      </p:pic>
    </p:spTree>
    <p:extLst>
      <p:ext uri="{BB962C8B-B14F-4D97-AF65-F5344CB8AC3E}">
        <p14:creationId xmlns:p14="http://schemas.microsoft.com/office/powerpoint/2010/main" val="158164576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FAAD5C8-3D31-4380-A95A-9B688EDB2F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661637" y="-2672363"/>
            <a:ext cx="6868727" cy="12192002"/>
          </a:xfrm>
          <a:prstGeom prst="rect">
            <a:avLst/>
          </a:prstGeom>
        </p:spPr>
      </p:pic>
      <p:pic>
        <p:nvPicPr>
          <p:cNvPr id="9" name="图片 8">
            <a:extLst>
              <a:ext uri="{FF2B5EF4-FFF2-40B4-BE49-F238E27FC236}">
                <a16:creationId xmlns:a16="http://schemas.microsoft.com/office/drawing/2014/main" id="{BA31A3EC-1A25-4C9F-9818-B95A8AB334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4864397" y="-483462"/>
            <a:ext cx="2477069" cy="12205854"/>
          </a:xfrm>
          <a:prstGeom prst="rect">
            <a:avLst/>
          </a:prstGeom>
        </p:spPr>
      </p:pic>
      <p:pic>
        <p:nvPicPr>
          <p:cNvPr id="7" name="图片 6">
            <a:extLst>
              <a:ext uri="{FF2B5EF4-FFF2-40B4-BE49-F238E27FC236}">
                <a16:creationId xmlns:a16="http://schemas.microsoft.com/office/drawing/2014/main" id="{F318CB0C-34CF-4DCC-A074-B07B5325719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5400000">
            <a:off x="5096409" y="-251449"/>
            <a:ext cx="2013046" cy="12205855"/>
          </a:xfrm>
          <a:prstGeom prst="rect">
            <a:avLst/>
          </a:prstGeom>
        </p:spPr>
      </p:pic>
    </p:spTree>
    <p:extLst>
      <p:ext uri="{BB962C8B-B14F-4D97-AF65-F5344CB8AC3E}">
        <p14:creationId xmlns:p14="http://schemas.microsoft.com/office/powerpoint/2010/main" val="245357611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442B0A-64C9-41ED-AFFE-889DCF1EF7D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73A7D48-3E34-48A3-BBCF-0D9D47A6F3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531E2C6-5834-4265-A6A9-1B6BCEA42F22}"/>
              </a:ext>
            </a:extLst>
          </p:cNvPr>
          <p:cNvSpPr>
            <a:spLocks noGrp="1"/>
          </p:cNvSpPr>
          <p:nvPr>
            <p:ph type="dt" sz="half" idx="10"/>
          </p:nvPr>
        </p:nvSpPr>
        <p:spPr/>
        <p:txBody>
          <a:bodyPr/>
          <a:lstStyle/>
          <a:p>
            <a:fld id="{3A332760-E0EF-4042-A232-5E2389B008BB}" type="datetimeFigureOut">
              <a:rPr lang="zh-CN" altLang="en-US" smtClean="0"/>
              <a:t>2025/1/7</a:t>
            </a:fld>
            <a:endParaRPr lang="zh-CN" altLang="en-US"/>
          </a:p>
        </p:txBody>
      </p:sp>
      <p:sp>
        <p:nvSpPr>
          <p:cNvPr id="5" name="页脚占位符 4">
            <a:extLst>
              <a:ext uri="{FF2B5EF4-FFF2-40B4-BE49-F238E27FC236}">
                <a16:creationId xmlns:a16="http://schemas.microsoft.com/office/drawing/2014/main" id="{25CBCAA5-09DD-4E3B-9FCE-ED35A9007E5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61C0A8-943B-41E5-B521-AD752222085D}"/>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7382536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369D1C-B548-4A0F-81FD-9651C59B88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13B6588-442B-4785-8F9B-D789851157E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20A24C6-FA48-4AED-94D3-A328573533B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B36411A-C21E-4502-859B-9E2FA2C75190}"/>
              </a:ext>
            </a:extLst>
          </p:cNvPr>
          <p:cNvSpPr>
            <a:spLocks noGrp="1"/>
          </p:cNvSpPr>
          <p:nvPr>
            <p:ph type="dt" sz="half" idx="10"/>
          </p:nvPr>
        </p:nvSpPr>
        <p:spPr/>
        <p:txBody>
          <a:bodyPr/>
          <a:lstStyle/>
          <a:p>
            <a:fld id="{3A332760-E0EF-4042-A232-5E2389B008BB}" type="datetimeFigureOut">
              <a:rPr lang="zh-CN" altLang="en-US" smtClean="0"/>
              <a:t>2025/1/7</a:t>
            </a:fld>
            <a:endParaRPr lang="zh-CN" altLang="en-US"/>
          </a:p>
        </p:txBody>
      </p:sp>
      <p:sp>
        <p:nvSpPr>
          <p:cNvPr id="6" name="页脚占位符 5">
            <a:extLst>
              <a:ext uri="{FF2B5EF4-FFF2-40B4-BE49-F238E27FC236}">
                <a16:creationId xmlns:a16="http://schemas.microsoft.com/office/drawing/2014/main" id="{86A84C54-183D-4875-8119-6CC55132E75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38C414B-A2D8-4155-B9B0-EB5196D354C8}"/>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72059079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C5C14E-C46B-4815-A150-16D4A1E9486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9F7D433-53E3-4CFB-BCA7-69145A5F64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3695820-882F-4782-B05B-00D87A53D69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B095B65-77CE-414C-8B8E-1ED26A7BB0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8B6A941-BCD2-4EA9-AD37-DC1910AFEE5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87E74A4-96DD-44B0-B600-75F0407D4870}"/>
              </a:ext>
            </a:extLst>
          </p:cNvPr>
          <p:cNvSpPr>
            <a:spLocks noGrp="1"/>
          </p:cNvSpPr>
          <p:nvPr>
            <p:ph type="dt" sz="half" idx="10"/>
          </p:nvPr>
        </p:nvSpPr>
        <p:spPr/>
        <p:txBody>
          <a:bodyPr/>
          <a:lstStyle/>
          <a:p>
            <a:fld id="{3A332760-E0EF-4042-A232-5E2389B008BB}" type="datetimeFigureOut">
              <a:rPr lang="zh-CN" altLang="en-US" smtClean="0"/>
              <a:t>2025/1/7</a:t>
            </a:fld>
            <a:endParaRPr lang="zh-CN" altLang="en-US"/>
          </a:p>
        </p:txBody>
      </p:sp>
      <p:sp>
        <p:nvSpPr>
          <p:cNvPr id="8" name="页脚占位符 7">
            <a:extLst>
              <a:ext uri="{FF2B5EF4-FFF2-40B4-BE49-F238E27FC236}">
                <a16:creationId xmlns:a16="http://schemas.microsoft.com/office/drawing/2014/main" id="{516CA27B-C023-4393-A661-816E6A8B7CF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0D9FA31-CE94-497F-9615-768E3643B366}"/>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1310615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916854-A598-454B-85F8-E4460C36002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1432825-8177-47D6-A4C1-7EF0F34DBB50}"/>
              </a:ext>
            </a:extLst>
          </p:cNvPr>
          <p:cNvSpPr>
            <a:spLocks noGrp="1"/>
          </p:cNvSpPr>
          <p:nvPr>
            <p:ph type="dt" sz="half" idx="10"/>
          </p:nvPr>
        </p:nvSpPr>
        <p:spPr/>
        <p:txBody>
          <a:bodyPr/>
          <a:lstStyle/>
          <a:p>
            <a:fld id="{3A332760-E0EF-4042-A232-5E2389B008BB}" type="datetimeFigureOut">
              <a:rPr lang="zh-CN" altLang="en-US" smtClean="0"/>
              <a:t>2025/1/7</a:t>
            </a:fld>
            <a:endParaRPr lang="zh-CN" altLang="en-US"/>
          </a:p>
        </p:txBody>
      </p:sp>
      <p:sp>
        <p:nvSpPr>
          <p:cNvPr id="4" name="页脚占位符 3">
            <a:extLst>
              <a:ext uri="{FF2B5EF4-FFF2-40B4-BE49-F238E27FC236}">
                <a16:creationId xmlns:a16="http://schemas.microsoft.com/office/drawing/2014/main" id="{1DDF6293-6836-42E1-BB80-DC52264BBC9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E58D411-12BE-4B51-AD1B-764F35AF5E51}"/>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53251050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075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97B3789-CA8B-4643-B9F8-78AD39BE2D85}"/>
              </a:ext>
            </a:extLst>
          </p:cNvPr>
          <p:cNvSpPr>
            <a:spLocks noGrp="1"/>
          </p:cNvSpPr>
          <p:nvPr>
            <p:ph type="dt" sz="half" idx="10"/>
          </p:nvPr>
        </p:nvSpPr>
        <p:spPr/>
        <p:txBody>
          <a:bodyPr/>
          <a:lstStyle/>
          <a:p>
            <a:fld id="{3A332760-E0EF-4042-A232-5E2389B008BB}" type="datetimeFigureOut">
              <a:rPr lang="zh-CN" altLang="en-US" smtClean="0"/>
              <a:t>2025/1/7</a:t>
            </a:fld>
            <a:endParaRPr lang="zh-CN" altLang="en-US"/>
          </a:p>
        </p:txBody>
      </p:sp>
      <p:sp>
        <p:nvSpPr>
          <p:cNvPr id="3" name="页脚占位符 2">
            <a:extLst>
              <a:ext uri="{FF2B5EF4-FFF2-40B4-BE49-F238E27FC236}">
                <a16:creationId xmlns:a16="http://schemas.microsoft.com/office/drawing/2014/main" id="{0C8C41DC-D042-451D-9C34-6F034408B45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4ACAFE6-4BD2-4FA0-AC0D-C3058A820CD0}"/>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200211142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A3C9EB-83F3-48FF-AFB5-631D29E6FE5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54232A-2487-4ACE-8C39-197E976B3E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6E35B83-7037-4AC1-B121-6F63B8FD85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42203AE-73E1-4862-BC18-5B2A871E184F}"/>
              </a:ext>
            </a:extLst>
          </p:cNvPr>
          <p:cNvSpPr>
            <a:spLocks noGrp="1"/>
          </p:cNvSpPr>
          <p:nvPr>
            <p:ph type="dt" sz="half" idx="10"/>
          </p:nvPr>
        </p:nvSpPr>
        <p:spPr/>
        <p:txBody>
          <a:bodyPr/>
          <a:lstStyle/>
          <a:p>
            <a:fld id="{3A332760-E0EF-4042-A232-5E2389B008BB}" type="datetimeFigureOut">
              <a:rPr lang="zh-CN" altLang="en-US" smtClean="0"/>
              <a:t>2025/1/7</a:t>
            </a:fld>
            <a:endParaRPr lang="zh-CN" altLang="en-US"/>
          </a:p>
        </p:txBody>
      </p:sp>
      <p:sp>
        <p:nvSpPr>
          <p:cNvPr id="6" name="页脚占位符 5">
            <a:extLst>
              <a:ext uri="{FF2B5EF4-FFF2-40B4-BE49-F238E27FC236}">
                <a16:creationId xmlns:a16="http://schemas.microsoft.com/office/drawing/2014/main" id="{81A04B94-D182-4CCD-B815-4A91A8FBDCF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A735D1-AE29-408B-A1B3-E4A4F3AA23C7}"/>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1965396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17240D-8658-4665-961F-24497A163C6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40710ED-006C-4519-9842-754F80EFC7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F8CD95E-96DB-4289-9A46-B89470B3E9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7D8252B-5AD1-44FC-BBA9-6C9A7F216991}"/>
              </a:ext>
            </a:extLst>
          </p:cNvPr>
          <p:cNvSpPr>
            <a:spLocks noGrp="1"/>
          </p:cNvSpPr>
          <p:nvPr>
            <p:ph type="dt" sz="half" idx="10"/>
          </p:nvPr>
        </p:nvSpPr>
        <p:spPr/>
        <p:txBody>
          <a:bodyPr/>
          <a:lstStyle/>
          <a:p>
            <a:fld id="{3A332760-E0EF-4042-A232-5E2389B008BB}" type="datetimeFigureOut">
              <a:rPr lang="zh-CN" altLang="en-US" smtClean="0"/>
              <a:t>2025/1/7</a:t>
            </a:fld>
            <a:endParaRPr lang="zh-CN" altLang="en-US"/>
          </a:p>
        </p:txBody>
      </p:sp>
      <p:sp>
        <p:nvSpPr>
          <p:cNvPr id="6" name="页脚占位符 5">
            <a:extLst>
              <a:ext uri="{FF2B5EF4-FFF2-40B4-BE49-F238E27FC236}">
                <a16:creationId xmlns:a16="http://schemas.microsoft.com/office/drawing/2014/main" id="{F45E5BE3-494E-44F1-9E43-8B2F428354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AEA3B07-4CF0-4839-A3A1-01B9BD0357CA}"/>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9190923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6478D8-A408-4E31-9E36-ED3FB09FB6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2441D42-03D7-47E6-8296-264C95A69BF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E0A6BB-30F4-4A37-8C4E-F94EC12F019F}"/>
              </a:ext>
            </a:extLst>
          </p:cNvPr>
          <p:cNvSpPr>
            <a:spLocks noGrp="1"/>
          </p:cNvSpPr>
          <p:nvPr>
            <p:ph type="dt" sz="half" idx="10"/>
          </p:nvPr>
        </p:nvSpPr>
        <p:spPr/>
        <p:txBody>
          <a:bodyPr/>
          <a:lstStyle/>
          <a:p>
            <a:fld id="{3A332760-E0EF-4042-A232-5E2389B008BB}" type="datetimeFigureOut">
              <a:rPr lang="zh-CN" altLang="en-US" smtClean="0"/>
              <a:t>2025/1/7</a:t>
            </a:fld>
            <a:endParaRPr lang="zh-CN" altLang="en-US"/>
          </a:p>
        </p:txBody>
      </p:sp>
      <p:sp>
        <p:nvSpPr>
          <p:cNvPr id="5" name="页脚占位符 4">
            <a:extLst>
              <a:ext uri="{FF2B5EF4-FFF2-40B4-BE49-F238E27FC236}">
                <a16:creationId xmlns:a16="http://schemas.microsoft.com/office/drawing/2014/main" id="{E373E677-B0D9-409D-AAD5-7C5C49A02C9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35A76E-CAD0-4A1D-B738-35602187B5D9}"/>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7389729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9E5F3D8-B1A2-4780-8C19-4017A2D8EFE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D6DC1E8-1F1F-4804-87B5-7BFD25E53FA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F3BDA8E-6913-4117-BBF9-E4D93A1F08DA}"/>
              </a:ext>
            </a:extLst>
          </p:cNvPr>
          <p:cNvSpPr>
            <a:spLocks noGrp="1"/>
          </p:cNvSpPr>
          <p:nvPr>
            <p:ph type="dt" sz="half" idx="10"/>
          </p:nvPr>
        </p:nvSpPr>
        <p:spPr/>
        <p:txBody>
          <a:bodyPr/>
          <a:lstStyle/>
          <a:p>
            <a:fld id="{3A332760-E0EF-4042-A232-5E2389B008BB}" type="datetimeFigureOut">
              <a:rPr lang="zh-CN" altLang="en-US" smtClean="0"/>
              <a:t>2025/1/7</a:t>
            </a:fld>
            <a:endParaRPr lang="zh-CN" altLang="en-US"/>
          </a:p>
        </p:txBody>
      </p:sp>
      <p:sp>
        <p:nvSpPr>
          <p:cNvPr id="5" name="页脚占位符 4">
            <a:extLst>
              <a:ext uri="{FF2B5EF4-FFF2-40B4-BE49-F238E27FC236}">
                <a16:creationId xmlns:a16="http://schemas.microsoft.com/office/drawing/2014/main" id="{D7F14C7F-1C09-4B4E-A394-A78130CA7E3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8E673A3-EA9D-4F34-B527-C2D100DE1322}"/>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4742815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712158"/>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231820" y="206061"/>
            <a:ext cx="11745532" cy="649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1429667"/>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B61C277-1607-FE47-7E81-56B51B57C6CD}"/>
              </a:ext>
            </a:extLst>
          </p:cNvPr>
          <p:cNvGrpSpPr/>
          <p:nvPr userDrawn="1"/>
        </p:nvGrpSpPr>
        <p:grpSpPr>
          <a:xfrm>
            <a:off x="-184919" y="-311962"/>
            <a:ext cx="12376919" cy="7169962"/>
            <a:chOff x="-184919" y="-311962"/>
            <a:chExt cx="12376919" cy="7169962"/>
          </a:xfrm>
        </p:grpSpPr>
        <p:grpSp>
          <p:nvGrpSpPr>
            <p:cNvPr id="4" name="Group 3">
              <a:extLst>
                <a:ext uri="{FF2B5EF4-FFF2-40B4-BE49-F238E27FC236}">
                  <a16:creationId xmlns:a16="http://schemas.microsoft.com/office/drawing/2014/main" id="{E46863C7-F879-78B5-D334-7E2B18E3A42D}"/>
                </a:ext>
              </a:extLst>
            </p:cNvPr>
            <p:cNvGrpSpPr/>
            <p:nvPr/>
          </p:nvGrpSpPr>
          <p:grpSpPr>
            <a:xfrm>
              <a:off x="0" y="-311962"/>
              <a:ext cx="12192000" cy="7169962"/>
              <a:chOff x="0" y="-311962"/>
              <a:chExt cx="12192000" cy="7169962"/>
            </a:xfrm>
          </p:grpSpPr>
          <p:pic>
            <p:nvPicPr>
              <p:cNvPr id="6" name="图片 17" descr="图片包含 游戏机, 食物&#10;&#10;描述已自动生成">
                <a:extLst>
                  <a:ext uri="{FF2B5EF4-FFF2-40B4-BE49-F238E27FC236}">
                    <a16:creationId xmlns:a16="http://schemas.microsoft.com/office/drawing/2014/main" id="{4B23ACD5-5BCC-F21B-3DA3-32AB1A8BE7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69DA6E63-059C-27C6-01EB-53A7603214A1}"/>
                  </a:ext>
                </a:extLst>
              </p:cNvPr>
              <p:cNvSpPr/>
              <p:nvPr/>
            </p:nvSpPr>
            <p:spPr>
              <a:xfrm>
                <a:off x="595086" y="551542"/>
                <a:ext cx="11190514" cy="5863771"/>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52" descr="徽标&#10;&#10;描述已自动生成">
                <a:extLst>
                  <a:ext uri="{FF2B5EF4-FFF2-40B4-BE49-F238E27FC236}">
                    <a16:creationId xmlns:a16="http://schemas.microsoft.com/office/drawing/2014/main" id="{E15A0024-27F4-5B4A-2DF1-428333DFF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962"/>
                <a:ext cx="2007668" cy="2007668"/>
              </a:xfrm>
              <a:prstGeom prst="rect">
                <a:avLst/>
              </a:prstGeom>
            </p:spPr>
          </p:pic>
        </p:grpSp>
        <p:pic>
          <p:nvPicPr>
            <p:cNvPr id="5" name="Picture 4">
              <a:extLst>
                <a:ext uri="{FF2B5EF4-FFF2-40B4-BE49-F238E27FC236}">
                  <a16:creationId xmlns:a16="http://schemas.microsoft.com/office/drawing/2014/main" id="{EE497477-A99B-BDFF-EFCF-FDDA5211F9C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56" b="99911" l="9750" r="32950">
                          <a14:foregroundMark x1="12850" y1="96533" x2="18400" y2="95467"/>
                          <a14:foregroundMark x1="18650" y1="90667" x2="29250" y2="98222"/>
                          <a14:foregroundMark x1="31850" y1="95111" x2="31850" y2="97600"/>
                          <a14:foregroundMark x1="32850" y1="94311" x2="32950" y2="97333"/>
                          <a14:foregroundMark x1="30250" y1="98489" x2="30700" y2="99378"/>
                          <a14:foregroundMark x1="27850" y1="92622" x2="25350" y2="98844"/>
                          <a14:foregroundMark x1="25350" y1="98844" x2="25250" y2="98933"/>
                          <a14:foregroundMark x1="22450" y1="98844" x2="24450" y2="99822"/>
                          <a14:foregroundMark x1="10600" y1="90489" x2="11600" y2="98844"/>
                          <a14:foregroundMark x1="9750" y1="90489" x2="9750" y2="95200"/>
                          <a14:foregroundMark x1="11450" y1="99911" x2="13550" y2="99822"/>
                        </a14:backgroundRemoval>
                      </a14:imgEffect>
                    </a14:imgLayer>
                  </a14:imgProps>
                </a:ext>
              </a:extLst>
            </a:blip>
            <a:srcRect l="8703" t="58836" r="66535"/>
            <a:stretch/>
          </p:blipFill>
          <p:spPr>
            <a:xfrm>
              <a:off x="-184919" y="2605157"/>
              <a:ext cx="4548026" cy="4252843"/>
            </a:xfrm>
            <a:prstGeom prst="rect">
              <a:avLst/>
            </a:prstGeom>
          </p:spPr>
        </p:pic>
      </p:grpSp>
    </p:spTree>
    <p:extLst>
      <p:ext uri="{BB962C8B-B14F-4D97-AF65-F5344CB8AC3E}">
        <p14:creationId xmlns:p14="http://schemas.microsoft.com/office/powerpoint/2010/main" val="80199538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extLst>
      <p:ext uri="{BB962C8B-B14F-4D97-AF65-F5344CB8AC3E}">
        <p14:creationId xmlns:p14="http://schemas.microsoft.com/office/powerpoint/2010/main" val="1904163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2025/1/7</a:t>
            </a:fld>
            <a:endParaRPr lang="zh-CN" altLang="en-US"/>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418832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2025/1/7</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169713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2025/1/7</a:t>
            </a:fld>
            <a:endParaRPr lang="zh-CN" altLang="en-US"/>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5" y="302746"/>
            <a:ext cx="1423425" cy="719544"/>
          </a:xfrm>
          <a:prstGeom prst="rect">
            <a:avLst/>
          </a:prstGeom>
        </p:spPr>
      </p:pic>
    </p:spTree>
    <p:extLst>
      <p:ext uri="{BB962C8B-B14F-4D97-AF65-F5344CB8AC3E}">
        <p14:creationId xmlns:p14="http://schemas.microsoft.com/office/powerpoint/2010/main" val="4241749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2025/1/7</a:t>
            </a:fld>
            <a:endParaRPr lang="zh-CN" altLang="en-US"/>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907161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2025/1/7</a:t>
            </a:fld>
            <a:endParaRPr lang="zh-CN" altLang="en-US"/>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765397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13.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19AB3902-23EE-F239-69D4-35324D97DB8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9409" y="0"/>
            <a:ext cx="1509622" cy="1509622"/>
          </a:xfrm>
          <a:prstGeom prst="rect">
            <a:avLst/>
          </a:prstGeom>
        </p:spPr>
      </p:pic>
    </p:spTree>
    <p:extLst>
      <p:ext uri="{BB962C8B-B14F-4D97-AF65-F5344CB8AC3E}">
        <p14:creationId xmlns:p14="http://schemas.microsoft.com/office/powerpoint/2010/main" val="15656554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F56B6B9E-5CFD-2D0E-050C-A1FF2A97DB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29409" y="0"/>
            <a:ext cx="1509622" cy="1509622"/>
          </a:xfrm>
          <a:prstGeom prst="rect">
            <a:avLst/>
          </a:prstGeom>
        </p:spPr>
      </p:pic>
    </p:spTree>
    <p:extLst>
      <p:ext uri="{BB962C8B-B14F-4D97-AF65-F5344CB8AC3E}">
        <p14:creationId xmlns:p14="http://schemas.microsoft.com/office/powerpoint/2010/main" val="3779546464"/>
      </p:ext>
    </p:extLst>
  </p:cSld>
  <p:clrMap bg1="lt1" tx1="dk1" bg2="lt2" tx2="dk2" accent1="accent1" accent2="accent2" accent3="accent3" accent4="accent4" accent5="accent5" accent6="accent6" hlink="hlink" folHlink="folHlink"/>
  <p:sldLayoutIdLst>
    <p:sldLayoutId id="2147483697" r:id="rId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8FC7D347-2F17-4158-DC18-1B1474A15E1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9409" y="0"/>
            <a:ext cx="1509622" cy="1509622"/>
          </a:xfrm>
          <a:prstGeom prst="rect">
            <a:avLst/>
          </a:prstGeom>
        </p:spPr>
      </p:pic>
    </p:spTree>
    <p:extLst>
      <p:ext uri="{BB962C8B-B14F-4D97-AF65-F5344CB8AC3E}">
        <p14:creationId xmlns:p14="http://schemas.microsoft.com/office/powerpoint/2010/main" val="57461401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8E824EA-CD77-46EB-B334-E1E0D23DEB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4414C97-8BE7-48CD-9455-5849FBC420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1E4050A-046F-4A1D-9880-345612142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332760-E0EF-4042-A232-5E2389B008BB}" type="datetimeFigureOut">
              <a:rPr lang="zh-CN" altLang="en-US" smtClean="0"/>
              <a:t>2025/1/7</a:t>
            </a:fld>
            <a:endParaRPr lang="zh-CN" altLang="en-US"/>
          </a:p>
        </p:txBody>
      </p:sp>
      <p:sp>
        <p:nvSpPr>
          <p:cNvPr id="5" name="页脚占位符 4">
            <a:extLst>
              <a:ext uri="{FF2B5EF4-FFF2-40B4-BE49-F238E27FC236}">
                <a16:creationId xmlns:a16="http://schemas.microsoft.com/office/drawing/2014/main" id="{EDDEBB70-F497-49EB-A4FF-5767838D03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839C166-E25E-4DB7-BE93-581B3B98B0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345974333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1AD81659-9FF7-9FC5-AA7B-F8ACE995A83B}"/>
              </a:ext>
            </a:extLst>
          </p:cNvPr>
          <p:cNvGrpSpPr/>
          <p:nvPr userDrawn="1"/>
        </p:nvGrpSpPr>
        <p:grpSpPr>
          <a:xfrm>
            <a:off x="0" y="0"/>
            <a:ext cx="12192000" cy="6858000"/>
            <a:chOff x="0" y="0"/>
            <a:chExt cx="12192000" cy="6858000"/>
          </a:xfrm>
        </p:grpSpPr>
        <p:pic>
          <p:nvPicPr>
            <p:cNvPr id="8" name="图片 7" descr="图片包含 游戏机, 食物&#10;&#10;描述已自动生成">
              <a:extLst>
                <a:ext uri="{FF2B5EF4-FFF2-40B4-BE49-F238E27FC236}">
                  <a16:creationId xmlns:a16="http://schemas.microsoft.com/office/drawing/2014/main" id="{85F2B219-726F-05FF-D459-95812F73B1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a:extLst>
                <a:ext uri="{FF2B5EF4-FFF2-40B4-BE49-F238E27FC236}">
                  <a16:creationId xmlns:a16="http://schemas.microsoft.com/office/drawing/2014/main" id="{D5EA4AD2-344B-F4B8-8330-B2CD73385B7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a:extLst>
                <a:ext uri="{FF2B5EF4-FFF2-40B4-BE49-F238E27FC236}">
                  <a16:creationId xmlns:a16="http://schemas.microsoft.com/office/drawing/2014/main" id="{401D4304-61ED-95E1-4A1F-C46114CB5352}"/>
                </a:ext>
              </a:extLst>
            </p:cNvPr>
            <p:cNvPicPr>
              <a:picLocks noChangeAspect="1"/>
            </p:cNvPicPr>
            <p:nvPr/>
          </p:nvPicPr>
          <p:blipFill rotWithShape="1">
            <a:blip r:embed="rId7">
              <a:extLst>
                <a:ext uri="{28A0092B-C50C-407E-A947-70E740481C1C}">
                  <a14:useLocalDpi xmlns:a14="http://schemas.microsoft.com/office/drawing/2010/main" val="0"/>
                </a:ext>
              </a:extLst>
            </a:blip>
            <a:srcRect l="5343" t="10453" r="4592" b="9598"/>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extLst>
      <p:ext uri="{BB962C8B-B14F-4D97-AF65-F5344CB8AC3E}">
        <p14:creationId xmlns:p14="http://schemas.microsoft.com/office/powerpoint/2010/main" val="3324268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6.png"/><Relationship Id="rId5" Type="http://schemas.microsoft.com/office/2007/relationships/hdphoto" Target="../media/hdphoto6.wdp"/><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9.png"/><Relationship Id="rId5" Type="http://schemas.openxmlformats.org/officeDocument/2006/relationships/image" Target="../media/image34.png"/><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38.pn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37.png"/><Relationship Id="rId9" Type="http://schemas.openxmlformats.org/officeDocument/2006/relationships/image" Target="../media/image55.gif"/></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3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37.png"/><Relationship Id="rId9" Type="http://schemas.openxmlformats.org/officeDocument/2006/relationships/image" Target="../media/image55.gif"/></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 Id="rId9"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6.jp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7.png"/><Relationship Id="rId5" Type="http://schemas.microsoft.com/office/2007/relationships/hdphoto" Target="../media/hdphoto4.wdp"/><Relationship Id="rId10" Type="http://schemas.openxmlformats.org/officeDocument/2006/relationships/image" Target="../media/image1.png"/><Relationship Id="rId4" Type="http://schemas.openxmlformats.org/officeDocument/2006/relationships/image" Target="../media/image18.png"/><Relationship Id="rId9"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6.png"/><Relationship Id="rId5" Type="http://schemas.microsoft.com/office/2007/relationships/hdphoto" Target="../media/hdphoto6.wdp"/><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7.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FEC9C7-F4D1-5A5E-038A-6D02406691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030" b="76042" l="42615" r="94673">
                        <a14:foregroundMark x1="46005" y1="31845" x2="46005" y2="31845"/>
                        <a14:foregroundMark x1="57022" y1="19345" x2="57022" y2="19345"/>
                        <a14:foregroundMark x1="53753" y1="20536" x2="53753" y2="20536"/>
                        <a14:foregroundMark x1="53753" y1="18452" x2="53753" y2="18452"/>
                        <a14:foregroundMark x1="53995" y1="15030" x2="53995" y2="15030"/>
                        <a14:foregroundMark x1="43462" y1="31548" x2="43462" y2="31548"/>
                        <a14:foregroundMark x1="44431" y1="46577" x2="44431" y2="46577"/>
                        <a14:foregroundMark x1="49031" y1="61905" x2="49031" y2="61905"/>
                        <a14:foregroundMark x1="47215" y1="60714" x2="47215" y2="60714"/>
                        <a14:foregroundMark x1="67433" y1="59077" x2="67433" y2="59077"/>
                        <a14:foregroundMark x1="83535" y1="67262" x2="83535" y2="67262"/>
                        <a14:foregroundMark x1="81961" y1="63393" x2="81961" y2="63393"/>
                        <a14:foregroundMark x1="80387" y1="66667" x2="80387" y2="66667"/>
                        <a14:foregroundMark x1="94431" y1="55655" x2="94431" y2="55655"/>
                        <a14:foregroundMark x1="91768" y1="63244" x2="91768" y2="63244"/>
                        <a14:foregroundMark x1="91525" y1="70536" x2="91525" y2="70536"/>
                        <a14:foregroundMark x1="80024" y1="68750" x2="80024" y2="68750"/>
                        <a14:foregroundMark x1="84625" y1="73810" x2="84625" y2="73810"/>
                        <a14:foregroundMark x1="78571" y1="74107" x2="78571" y2="74107"/>
                        <a14:foregroundMark x1="77845" y1="74405" x2="77845" y2="74405"/>
                        <a14:foregroundMark x1="87893" y1="75595" x2="87893" y2="75595"/>
                        <a14:foregroundMark x1="87530" y1="75744" x2="87530" y2="75744"/>
                        <a14:foregroundMark x1="94673" y1="74702" x2="94673" y2="74702"/>
                        <a14:foregroundMark x1="53995" y1="31250" x2="53995" y2="31250"/>
                        <a14:foregroundMark x1="53874" y1="25000" x2="53874" y2="25000"/>
                        <a14:foregroundMark x1="53874" y1="23661" x2="53874" y2="23661"/>
                        <a14:foregroundMark x1="53874" y1="22321" x2="53874" y2="22321"/>
                        <a14:foregroundMark x1="53632" y1="23363" x2="53632" y2="23363"/>
                        <a14:foregroundMark x1="90557" y1="64137" x2="90557" y2="64137"/>
                        <a14:foregroundMark x1="46126" y1="63244" x2="48184" y2="64137"/>
                        <a14:foregroundMark x1="47094" y1="60268" x2="47094" y2="60268"/>
                        <a14:foregroundMark x1="47255" y1="59821" x2="47821" y2="61607"/>
                        <a14:foregroundMark x1="46973" y1="58929" x2="47255" y2="59821"/>
                        <a14:foregroundMark x1="65375" y1="59524" x2="65375" y2="59524"/>
                        <a14:foregroundMark x1="91041" y1="63690" x2="92131" y2="68601"/>
                        <a14:foregroundMark x1="89952" y1="69048" x2="89952" y2="69048"/>
                        <a14:foregroundMark x1="92615" y1="72470" x2="92615" y2="72470"/>
                        <a14:foregroundMark x1="88983" y1="72619" x2="88983" y2="72619"/>
                        <a14:foregroundMark x1="80266" y1="69494" x2="80266" y2="69494"/>
                        <a14:foregroundMark x1="82324" y1="70833" x2="82324" y2="70833"/>
                        <a14:foregroundMark x1="78208" y1="74256" x2="78208" y2="74256"/>
                        <a14:foregroundMark x1="54843" y1="66369" x2="54843" y2="66369"/>
                        <a14:foregroundMark x1="55569" y1="69048" x2="55569" y2="69048"/>
                        <a14:foregroundMark x1="56053" y1="69494" x2="56053" y2="69494"/>
                        <a14:foregroundMark x1="55932" y1="71875" x2="55932" y2="71875"/>
                        <a14:foregroundMark x1="55932" y1="71429" x2="55932" y2="71429"/>
                        <a14:foregroundMark x1="55932" y1="71429" x2="55932" y2="71429"/>
                        <a14:foregroundMark x1="55690" y1="71280" x2="55690" y2="71280"/>
                        <a14:foregroundMark x1="55690" y1="71577" x2="55690" y2="71577"/>
                        <a14:foregroundMark x1="55690" y1="71577" x2="55690" y2="70982"/>
                        <a14:foregroundMark x1="53874" y1="69643" x2="53874" y2="69643"/>
                        <a14:foregroundMark x1="53874" y1="70982" x2="53874" y2="70982"/>
                        <a14:foregroundMark x1="53874" y1="73363" x2="53874" y2="73363"/>
                        <a14:foregroundMark x1="54237" y1="74405" x2="54237" y2="74405"/>
                        <a14:foregroundMark x1="54237" y1="74405" x2="54237" y2="74405"/>
                        <a14:foregroundMark x1="54116" y1="73661" x2="54116" y2="73661"/>
                        <a14:foregroundMark x1="54116" y1="75298" x2="54116" y2="75298"/>
                        <a14:foregroundMark x1="53995" y1="75744" x2="53995" y2="75744"/>
                        <a14:foregroundMark x1="65254" y1="61756" x2="65254" y2="61756"/>
                        <a14:foregroundMark x1="55932" y1="70536" x2="55811" y2="74256"/>
                        <a14:foregroundMark x1="55690" y1="74702" x2="55932" y2="75298"/>
                        <a14:foregroundMark x1="55932" y1="76042" x2="55932" y2="76042"/>
                        <a14:foregroundMark x1="56295" y1="76042" x2="56295" y2="76042"/>
                        <a14:foregroundMark x1="56538" y1="76042" x2="56538" y2="76042"/>
                        <a14:foregroundMark x1="55569" y1="76042" x2="55569" y2="76042"/>
                        <a14:foregroundMark x1="53995" y1="75744" x2="53995" y2="75744"/>
                        <a14:foregroundMark x1="53753" y1="76042" x2="53753" y2="76042"/>
                        <a14:foregroundMark x1="53269" y1="76042" x2="53269" y2="76042"/>
                        <a14:foregroundMark x1="53753" y1="73810" x2="54116" y2="75446"/>
                        <a14:foregroundMark x1="55569" y1="67411" x2="55569" y2="67411"/>
                        <a14:foregroundMark x1="57385" y1="18452" x2="57385" y2="18452"/>
                        <a14:backgroundMark x1="88136" y1="60565" x2="88136" y2="60565"/>
                        <a14:backgroundMark x1="87409" y1="60268" x2="89467" y2="61458"/>
                        <a14:backgroundMark x1="87530" y1="59524" x2="87530" y2="59524"/>
                        <a14:backgroundMark x1="44431" y1="46577" x2="44431" y2="46577"/>
                        <a14:backgroundMark x1="45763" y1="59821" x2="45763" y2="59821"/>
                        <a14:backgroundMark x1="54431" y1="76153" x2="54358" y2="77679"/>
                        <a14:backgroundMark x1="54751" y1="69494" x2="54704" y2="70475"/>
                        <a14:backgroundMark x1="54772" y1="69048" x2="54751" y2="69494"/>
                        <a14:backgroundMark x1="54843" y1="67560" x2="54772" y2="69048"/>
                      </a14:backgroundRemoval>
                    </a14:imgEffect>
                  </a14:imgLayer>
                </a14:imgProps>
              </a:ext>
              <a:ext uri="{28A0092B-C50C-407E-A947-70E740481C1C}">
                <a14:useLocalDpi xmlns:a14="http://schemas.microsoft.com/office/drawing/2010/main" val="0"/>
              </a:ext>
            </a:extLst>
          </a:blip>
          <a:srcRect l="41277" t="10842" b="20865"/>
          <a:stretch/>
        </p:blipFill>
        <p:spPr>
          <a:xfrm>
            <a:off x="-113102" y="643974"/>
            <a:ext cx="6754858" cy="6391170"/>
          </a:xfrm>
          <a:prstGeom prst="rect">
            <a:avLst/>
          </a:prstGeom>
        </p:spPr>
      </p:pic>
      <p:pic>
        <p:nvPicPr>
          <p:cNvPr id="2052" name="Picture 4" descr="Cartoon carps koi. underwater view. Free Vector">
            <a:extLst>
              <a:ext uri="{FF2B5EF4-FFF2-40B4-BE49-F238E27FC236}">
                <a16:creationId xmlns:a16="http://schemas.microsoft.com/office/drawing/2014/main" id="{0EDF1659-BD3D-46D0-A13C-0793DD0BF6D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AE1E50E-6CB5-1C2D-7275-4463D24630DA}"/>
              </a:ext>
            </a:extLst>
          </p:cNvPr>
          <p:cNvPicPr>
            <a:picLocks noChangeAspect="1"/>
          </p:cNvPicPr>
          <p:nvPr/>
        </p:nvPicPr>
        <p:blipFill>
          <a:blip r:embed="rId7"/>
          <a:stretch>
            <a:fillRect/>
          </a:stretch>
        </p:blipFill>
        <p:spPr>
          <a:xfrm>
            <a:off x="5525029" y="1342178"/>
            <a:ext cx="5371042" cy="1944793"/>
          </a:xfrm>
          <a:prstGeom prst="rect">
            <a:avLst/>
          </a:prstGeom>
        </p:spPr>
      </p:pic>
    </p:spTree>
    <p:extLst>
      <p:ext uri="{BB962C8B-B14F-4D97-AF65-F5344CB8AC3E}">
        <p14:creationId xmlns:p14="http://schemas.microsoft.com/office/powerpoint/2010/main" val="290837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grpSp>
        <p:nvGrpSpPr>
          <p:cNvPr id="9" name="Group 8">
            <a:extLst>
              <a:ext uri="{FF2B5EF4-FFF2-40B4-BE49-F238E27FC236}">
                <a16:creationId xmlns:a16="http://schemas.microsoft.com/office/drawing/2014/main" id="{0616DF3E-DB55-243C-A910-2C3AE72D8399}"/>
              </a:ext>
            </a:extLst>
          </p:cNvPr>
          <p:cNvGrpSpPr/>
          <p:nvPr/>
        </p:nvGrpSpPr>
        <p:grpSpPr>
          <a:xfrm>
            <a:off x="272143" y="149689"/>
            <a:ext cx="11756571" cy="1363425"/>
            <a:chOff x="4168588" y="587555"/>
            <a:chExt cx="6602506" cy="1116372"/>
          </a:xfrm>
        </p:grpSpPr>
        <p:sp>
          <p:nvSpPr>
            <p:cNvPr id="10" name="Rounded Rectangle 14">
              <a:extLst>
                <a:ext uri="{FF2B5EF4-FFF2-40B4-BE49-F238E27FC236}">
                  <a16:creationId xmlns:a16="http://schemas.microsoft.com/office/drawing/2014/main" id="{DEB568F1-9B24-6977-BB46-B478A74598B2}"/>
                </a:ext>
              </a:extLst>
            </p:cNvPr>
            <p:cNvSpPr/>
            <p:nvPr/>
          </p:nvSpPr>
          <p:spPr>
            <a:xfrm>
              <a:off x="4168588" y="591671"/>
              <a:ext cx="6602506" cy="1112256"/>
            </a:xfrm>
            <a:prstGeom prst="roundRect">
              <a:avLst/>
            </a:prstGeom>
            <a:solidFill>
              <a:schemeClr val="accent2">
                <a:lumMod val="60000"/>
                <a:lumOff val="40000"/>
                <a:alpha val="81961"/>
              </a:schemeClr>
            </a:solidFill>
            <a:ln w="12700" cap="flat">
              <a:solidFill>
                <a:srgbClr val="FF0066"/>
              </a:solidFill>
              <a:prstDash val="sysDash"/>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bg1"/>
                </a:solidFill>
                <a:latin typeface="+mj-lt"/>
              </a:endParaRPr>
            </a:p>
          </p:txBody>
        </p:sp>
        <p:sp>
          <p:nvSpPr>
            <p:cNvPr id="11" name="Rectangle 10">
              <a:extLst>
                <a:ext uri="{FF2B5EF4-FFF2-40B4-BE49-F238E27FC236}">
                  <a16:creationId xmlns:a16="http://schemas.microsoft.com/office/drawing/2014/main" id="{8B9B9536-EEE9-6178-FD4D-752BC68DA5D9}"/>
                </a:ext>
              </a:extLst>
            </p:cNvPr>
            <p:cNvSpPr/>
            <p:nvPr/>
          </p:nvSpPr>
          <p:spPr>
            <a:xfrm>
              <a:off x="4325431" y="587555"/>
              <a:ext cx="5879117" cy="812057"/>
            </a:xfrm>
            <a:prstGeom prst="rect">
              <a:avLst/>
            </a:prstGeom>
          </p:spPr>
          <p:txBody>
            <a:bodyPr wrap="square">
              <a:spAutoFit/>
            </a:bodyPr>
            <a:lstStyle/>
            <a:p>
              <a:pPr algn="just"/>
              <a:r>
                <a:rPr lang="en-US" sz="2600" b="1" i="0" dirty="0">
                  <a:solidFill>
                    <a:srgbClr val="000000"/>
                  </a:solidFill>
                  <a:effectLst/>
                  <a:latin typeface="Cambria" panose="02040503050406030204" pitchFamily="18" charset="0"/>
                  <a:ea typeface="Cambria" panose="02040503050406030204" pitchFamily="18" charset="0"/>
                </a:rPr>
                <a:t>Quan </a:t>
              </a:r>
              <a:r>
                <a:rPr lang="en-US" sz="2600" b="1" i="0" dirty="0" err="1">
                  <a:solidFill>
                    <a:srgbClr val="000000"/>
                  </a:solidFill>
                  <a:effectLst/>
                  <a:latin typeface="Cambria" panose="02040503050406030204" pitchFamily="18" charset="0"/>
                  <a:ea typeface="Cambria" panose="02040503050406030204" pitchFamily="18" charset="0"/>
                </a:rPr>
                <a:t>sát</a:t>
              </a:r>
              <a:r>
                <a:rPr lang="en-US" sz="2600" b="1" i="0" dirty="0">
                  <a:solidFill>
                    <a:srgbClr val="000000"/>
                  </a:solidFill>
                  <a:effectLst/>
                  <a:latin typeface="Cambria" panose="02040503050406030204" pitchFamily="18" charset="0"/>
                  <a:ea typeface="Cambria" panose="02040503050406030204" pitchFamily="18" charset="0"/>
                </a:rPr>
                <a:t> </a:t>
              </a:r>
              <a:r>
                <a:rPr lang="en-US" sz="2600" b="1" i="0" dirty="0" err="1">
                  <a:solidFill>
                    <a:srgbClr val="000000"/>
                  </a:solidFill>
                  <a:effectLst/>
                  <a:latin typeface="Cambria" panose="02040503050406030204" pitchFamily="18" charset="0"/>
                  <a:ea typeface="Cambria" panose="02040503050406030204" pitchFamily="18" charset="0"/>
                </a:rPr>
                <a:t>hình</a:t>
              </a:r>
              <a:r>
                <a:rPr lang="en-US" sz="2600" b="1" i="0" dirty="0">
                  <a:solidFill>
                    <a:srgbClr val="000000"/>
                  </a:solidFill>
                  <a:effectLst/>
                  <a:latin typeface="Cambria" panose="02040503050406030204" pitchFamily="18" charset="0"/>
                  <a:ea typeface="Cambria" panose="02040503050406030204" pitchFamily="18" charset="0"/>
                </a:rPr>
                <a:t> 1 </a:t>
              </a:r>
              <a:r>
                <a:rPr lang="en-US" sz="2600" b="1" i="0" dirty="0" err="1">
                  <a:solidFill>
                    <a:srgbClr val="000000"/>
                  </a:solidFill>
                  <a:effectLst/>
                  <a:latin typeface="Cambria" panose="02040503050406030204" pitchFamily="18" charset="0"/>
                  <a:ea typeface="Cambria" panose="02040503050406030204" pitchFamily="18" charset="0"/>
                </a:rPr>
                <a:t>đến</a:t>
              </a:r>
              <a:r>
                <a:rPr lang="en-US" sz="2600" b="1" i="0" dirty="0">
                  <a:solidFill>
                    <a:srgbClr val="000000"/>
                  </a:solidFill>
                  <a:effectLst/>
                  <a:latin typeface="Cambria" panose="02040503050406030204" pitchFamily="18" charset="0"/>
                  <a:ea typeface="Cambria" panose="02040503050406030204" pitchFamily="18" charset="0"/>
                </a:rPr>
                <a:t> </a:t>
              </a:r>
              <a:r>
                <a:rPr lang="en-US" sz="2600" b="1" i="0" dirty="0" err="1">
                  <a:solidFill>
                    <a:srgbClr val="000000"/>
                  </a:solidFill>
                  <a:effectLst/>
                  <a:latin typeface="Cambria" panose="02040503050406030204" pitchFamily="18" charset="0"/>
                  <a:ea typeface="Cambria" panose="02040503050406030204" pitchFamily="18" charset="0"/>
                </a:rPr>
                <a:t>hình</a:t>
              </a:r>
              <a:r>
                <a:rPr lang="en-US" sz="2600" b="1" i="0" dirty="0">
                  <a:solidFill>
                    <a:srgbClr val="000000"/>
                  </a:solidFill>
                  <a:effectLst/>
                  <a:latin typeface="Cambria" panose="02040503050406030204" pitchFamily="18" charset="0"/>
                  <a:ea typeface="Cambria" panose="02040503050406030204" pitchFamily="18" charset="0"/>
                </a:rPr>
                <a:t> 4 </a:t>
              </a:r>
              <a:r>
                <a:rPr lang="en-US" sz="2600" b="1" i="0" dirty="0" err="1">
                  <a:solidFill>
                    <a:srgbClr val="000000"/>
                  </a:solidFill>
                  <a:effectLst/>
                  <a:latin typeface="Cambria" panose="02040503050406030204" pitchFamily="18" charset="0"/>
                  <a:ea typeface="Cambria" panose="02040503050406030204" pitchFamily="18" charset="0"/>
                </a:rPr>
                <a:t>và</a:t>
              </a:r>
              <a:r>
                <a:rPr lang="en-US" sz="2600" b="1" i="0" dirty="0">
                  <a:solidFill>
                    <a:srgbClr val="000000"/>
                  </a:solidFill>
                  <a:effectLst/>
                  <a:latin typeface="Cambria" panose="02040503050406030204" pitchFamily="18" charset="0"/>
                  <a:ea typeface="Cambria" panose="02040503050406030204" pitchFamily="18" charset="0"/>
                </a:rPr>
                <a:t> </a:t>
              </a:r>
              <a:r>
                <a:rPr lang="en-US" sz="2600" b="1" i="0" dirty="0" err="1">
                  <a:solidFill>
                    <a:srgbClr val="000000"/>
                  </a:solidFill>
                  <a:effectLst/>
                  <a:latin typeface="Cambria" panose="02040503050406030204" pitchFamily="18" charset="0"/>
                  <a:ea typeface="Cambria" panose="02040503050406030204" pitchFamily="18" charset="0"/>
                </a:rPr>
                <a:t>cho</a:t>
              </a:r>
              <a:r>
                <a:rPr lang="en-US" sz="2600" b="1" i="0" dirty="0">
                  <a:solidFill>
                    <a:srgbClr val="000000"/>
                  </a:solidFill>
                  <a:effectLst/>
                  <a:latin typeface="Cambria" panose="02040503050406030204" pitchFamily="18" charset="0"/>
                  <a:ea typeface="Cambria" panose="02040503050406030204" pitchFamily="18" charset="0"/>
                </a:rPr>
                <a:t> </a:t>
              </a:r>
              <a:r>
                <a:rPr lang="en-US" sz="2600" b="1" i="0" dirty="0" err="1">
                  <a:solidFill>
                    <a:srgbClr val="000000"/>
                  </a:solidFill>
                  <a:effectLst/>
                  <a:latin typeface="Cambria" panose="02040503050406030204" pitchFamily="18" charset="0"/>
                  <a:ea typeface="Cambria" panose="02040503050406030204" pitchFamily="18" charset="0"/>
                </a:rPr>
                <a:t>biết</a:t>
              </a:r>
              <a:r>
                <a:rPr lang="en-US" sz="2600" b="1" i="0" dirty="0">
                  <a:solidFill>
                    <a:srgbClr val="000000"/>
                  </a:solidFill>
                  <a:effectLst/>
                  <a:latin typeface="Cambria" panose="02040503050406030204" pitchFamily="18" charset="0"/>
                  <a:ea typeface="Cambria" panose="02040503050406030204" pitchFamily="18" charset="0"/>
                </a:rPr>
                <a:t>:</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Những</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biểu</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hiện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cảm</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xúc</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của</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các</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bạn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trong</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hình</a:t>
              </a:r>
              <a:r>
                <a:rPr lang="en-US" sz="2600" b="0" i="0" dirty="0">
                  <a:solidFill>
                    <a:srgbClr val="000000"/>
                  </a:solidFill>
                  <a:effectLst/>
                  <a:latin typeface="Cambria" panose="02040503050406030204" pitchFamily="18" charset="0"/>
                  <a:ea typeface="Cambria" panose="02040503050406030204" pitchFamily="18" charset="0"/>
                </a:rPr>
                <a:t>.</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Bạn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nào</a:t>
              </a:r>
              <a:r>
                <a:rPr lang="en-US" sz="2600" b="0" i="0" dirty="0">
                  <a:solidFill>
                    <a:srgbClr val="000000"/>
                  </a:solidFill>
                  <a:effectLst/>
                  <a:latin typeface="Cambria" panose="02040503050406030204" pitchFamily="18" charset="0"/>
                  <a:ea typeface="Cambria" panose="02040503050406030204" pitchFamily="18" charset="0"/>
                </a:rPr>
                <a:t> an </a:t>
              </a:r>
              <a:r>
                <a:rPr lang="en-US" sz="2600" b="0" i="0" dirty="0" err="1">
                  <a:solidFill>
                    <a:srgbClr val="000000"/>
                  </a:solidFill>
                  <a:effectLst/>
                  <a:latin typeface="Cambria" panose="02040503050406030204" pitchFamily="18" charset="0"/>
                  <a:ea typeface="Cambria" panose="02040503050406030204" pitchFamily="18" charset="0"/>
                </a:rPr>
                <a:t>toàn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Bạn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nào</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đang</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bị</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xâm</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hại</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đến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sự</a:t>
              </a:r>
              <a:r>
                <a:rPr lang="en-US" sz="2600" b="0" i="0" dirty="0">
                  <a:solidFill>
                    <a:srgbClr val="000000"/>
                  </a:solidFill>
                  <a:effectLst/>
                  <a:latin typeface="Cambria" panose="02040503050406030204" pitchFamily="18" charset="0"/>
                  <a:ea typeface="Cambria" panose="02040503050406030204" pitchFamily="18" charset="0"/>
                </a:rPr>
                <a:t> an </a:t>
              </a:r>
              <a:r>
                <a:rPr lang="en-US" sz="2600" b="0" i="0" dirty="0" err="1">
                  <a:solidFill>
                    <a:srgbClr val="000000"/>
                  </a:solidFill>
                  <a:effectLst/>
                  <a:latin typeface="Cambria" panose="02040503050406030204" pitchFamily="18" charset="0"/>
                  <a:ea typeface="Cambria" panose="02040503050406030204" pitchFamily="18" charset="0"/>
                </a:rPr>
                <a:t>toàn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của</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cá</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nhân</a:t>
              </a:r>
              <a:r>
                <a:rPr lang="en-US" sz="2600" b="0" i="0" dirty="0">
                  <a:solidFill>
                    <a:srgbClr val="000000"/>
                  </a:solidFill>
                  <a:effectLst/>
                  <a:latin typeface="Cambria" panose="02040503050406030204" pitchFamily="18" charset="0"/>
                  <a:ea typeface="Cambria" panose="02040503050406030204" pitchFamily="18" charset="0"/>
                </a:rPr>
                <a:t>.</a:t>
              </a:r>
            </a:p>
          </p:txBody>
        </p:sp>
      </p:grpSp>
      <p:pic>
        <p:nvPicPr>
          <p:cNvPr id="13" name="Picture 12">
            <a:extLst>
              <a:ext uri="{FF2B5EF4-FFF2-40B4-BE49-F238E27FC236}">
                <a16:creationId xmlns:a16="http://schemas.microsoft.com/office/drawing/2014/main" id="{13321E47-C892-E8DC-30F0-321A05581253}"/>
              </a:ext>
            </a:extLst>
          </p:cNvPr>
          <p:cNvPicPr>
            <a:picLocks noChangeAspect="1"/>
          </p:cNvPicPr>
          <p:nvPr/>
        </p:nvPicPr>
        <p:blipFill>
          <a:blip r:embed="rId3"/>
          <a:stretch>
            <a:fillRect/>
          </a:stretch>
        </p:blipFill>
        <p:spPr>
          <a:xfrm>
            <a:off x="411617" y="1476375"/>
            <a:ext cx="6337527" cy="2433723"/>
          </a:xfrm>
          <a:prstGeom prst="rect">
            <a:avLst/>
          </a:prstGeom>
        </p:spPr>
      </p:pic>
      <p:pic>
        <p:nvPicPr>
          <p:cNvPr id="15" name="Picture 14">
            <a:extLst>
              <a:ext uri="{FF2B5EF4-FFF2-40B4-BE49-F238E27FC236}">
                <a16:creationId xmlns:a16="http://schemas.microsoft.com/office/drawing/2014/main" id="{E114DFC1-7FA0-2A61-13CB-BC8C12480317}"/>
              </a:ext>
            </a:extLst>
          </p:cNvPr>
          <p:cNvPicPr>
            <a:picLocks noChangeAspect="1"/>
          </p:cNvPicPr>
          <p:nvPr/>
        </p:nvPicPr>
        <p:blipFill>
          <a:blip r:embed="rId4"/>
          <a:stretch>
            <a:fillRect/>
          </a:stretch>
        </p:blipFill>
        <p:spPr>
          <a:xfrm>
            <a:off x="4561115" y="3941797"/>
            <a:ext cx="6772955" cy="2533162"/>
          </a:xfrm>
          <a:prstGeom prst="rect">
            <a:avLst/>
          </a:prstGeom>
        </p:spPr>
      </p:pic>
    </p:spTree>
    <p:extLst>
      <p:ext uri="{BB962C8B-B14F-4D97-AF65-F5344CB8AC3E}">
        <p14:creationId xmlns:p14="http://schemas.microsoft.com/office/powerpoint/2010/main" val="987448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AE0749-1F7B-C1C7-A37D-CC004F9639E2}"/>
              </a:ext>
            </a:extLst>
          </p:cNvPr>
          <p:cNvSpPr txBox="1"/>
          <p:nvPr/>
        </p:nvSpPr>
        <p:spPr>
          <a:xfrm>
            <a:off x="3884732" y="1128225"/>
            <a:ext cx="6033144"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Chia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sẻ</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trước</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lớp</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3924389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pic>
        <p:nvPicPr>
          <p:cNvPr id="14" name="Picture 13">
            <a:extLst>
              <a:ext uri="{FF2B5EF4-FFF2-40B4-BE49-F238E27FC236}">
                <a16:creationId xmlns:a16="http://schemas.microsoft.com/office/drawing/2014/main" id="{1B0E3124-40BE-C380-0855-665333C81009}"/>
              </a:ext>
            </a:extLst>
          </p:cNvPr>
          <p:cNvPicPr>
            <a:picLocks noChangeAspect="1"/>
          </p:cNvPicPr>
          <p:nvPr/>
        </p:nvPicPr>
        <p:blipFill>
          <a:blip r:embed="rId3"/>
          <a:stretch>
            <a:fillRect/>
          </a:stretch>
        </p:blipFill>
        <p:spPr>
          <a:xfrm>
            <a:off x="476930" y="1804308"/>
            <a:ext cx="4467225" cy="3162300"/>
          </a:xfrm>
          <a:prstGeom prst="rect">
            <a:avLst/>
          </a:prstGeom>
        </p:spPr>
      </p:pic>
      <p:sp>
        <p:nvSpPr>
          <p:cNvPr id="15" name="Rectangle: Rounded Corners 3">
            <a:extLst>
              <a:ext uri="{FF2B5EF4-FFF2-40B4-BE49-F238E27FC236}">
                <a16:creationId xmlns:a16="http://schemas.microsoft.com/office/drawing/2014/main" id="{66A71BFC-1580-E12A-6B33-0167A830ECEE}"/>
              </a:ext>
            </a:extLst>
          </p:cNvPr>
          <p:cNvSpPr/>
          <p:nvPr/>
        </p:nvSpPr>
        <p:spPr>
          <a:xfrm>
            <a:off x="5159829" y="1529634"/>
            <a:ext cx="6368141" cy="3782595"/>
          </a:xfrm>
          <a:custGeom>
            <a:avLst/>
            <a:gdLst>
              <a:gd name="connsiteX0" fmla="*/ 0 w 6368141"/>
              <a:gd name="connsiteY0" fmla="*/ 630444 h 3782595"/>
              <a:gd name="connsiteX1" fmla="*/ 481470 w 6368141"/>
              <a:gd name="connsiteY1" fmla="*/ 0 h 3782595"/>
              <a:gd name="connsiteX2" fmla="*/ 1307693 w 6368141"/>
              <a:gd name="connsiteY2" fmla="*/ 0 h 3782595"/>
              <a:gd name="connsiteX3" fmla="*/ 1971761 w 6368141"/>
              <a:gd name="connsiteY3" fmla="*/ 0 h 3782595"/>
              <a:gd name="connsiteX4" fmla="*/ 2797983 w 6368141"/>
              <a:gd name="connsiteY4" fmla="*/ 0 h 3782595"/>
              <a:gd name="connsiteX5" fmla="*/ 3407999 w 6368141"/>
              <a:gd name="connsiteY5" fmla="*/ 0 h 3782595"/>
              <a:gd name="connsiteX6" fmla="*/ 4234222 w 6368141"/>
              <a:gd name="connsiteY6" fmla="*/ 0 h 3782595"/>
              <a:gd name="connsiteX7" fmla="*/ 4898289 w 6368141"/>
              <a:gd name="connsiteY7" fmla="*/ 0 h 3782595"/>
              <a:gd name="connsiteX8" fmla="*/ 5886669 w 6368141"/>
              <a:gd name="connsiteY8" fmla="*/ 0 h 3782595"/>
              <a:gd name="connsiteX9" fmla="*/ 6368141 w 6368141"/>
              <a:gd name="connsiteY9" fmla="*/ 630444 h 3782595"/>
              <a:gd name="connsiteX10" fmla="*/ 6368141 w 6368141"/>
              <a:gd name="connsiteY10" fmla="*/ 1420577 h 3782595"/>
              <a:gd name="connsiteX11" fmla="*/ 6368141 w 6368141"/>
              <a:gd name="connsiteY11" fmla="*/ 2185496 h 3782595"/>
              <a:gd name="connsiteX12" fmla="*/ 6368141 w 6368141"/>
              <a:gd name="connsiteY12" fmla="*/ 3152148 h 3782595"/>
              <a:gd name="connsiteX13" fmla="*/ 5886669 w 6368141"/>
              <a:gd name="connsiteY13" fmla="*/ 3782595 h 3782595"/>
              <a:gd name="connsiteX14" fmla="*/ 5276653 w 6368141"/>
              <a:gd name="connsiteY14" fmla="*/ 3782595 h 3782595"/>
              <a:gd name="connsiteX15" fmla="*/ 4836516 w 6368141"/>
              <a:gd name="connsiteY15" fmla="*/ 3782595 h 3782595"/>
              <a:gd name="connsiteX16" fmla="*/ 4396378 w 6368141"/>
              <a:gd name="connsiteY16" fmla="*/ 3782595 h 3782595"/>
              <a:gd name="connsiteX17" fmla="*/ 3624208 w 6368141"/>
              <a:gd name="connsiteY17" fmla="*/ 3782595 h 3782595"/>
              <a:gd name="connsiteX18" fmla="*/ 2743931 w 6368141"/>
              <a:gd name="connsiteY18" fmla="*/ 3782595 h 3782595"/>
              <a:gd name="connsiteX19" fmla="*/ 1917708 w 6368141"/>
              <a:gd name="connsiteY19" fmla="*/ 3782595 h 3782595"/>
              <a:gd name="connsiteX20" fmla="*/ 1199590 w 6368141"/>
              <a:gd name="connsiteY20" fmla="*/ 3782595 h 3782595"/>
              <a:gd name="connsiteX21" fmla="*/ 481470 w 6368141"/>
              <a:gd name="connsiteY21" fmla="*/ 3782595 h 3782595"/>
              <a:gd name="connsiteX22" fmla="*/ 0 w 6368141"/>
              <a:gd name="connsiteY22" fmla="*/ 3152148 h 3782595"/>
              <a:gd name="connsiteX23" fmla="*/ 0 w 6368141"/>
              <a:gd name="connsiteY23" fmla="*/ 2311581 h 3782595"/>
              <a:gd name="connsiteX24" fmla="*/ 0 w 6368141"/>
              <a:gd name="connsiteY24" fmla="*/ 1420577 h 3782595"/>
              <a:gd name="connsiteX25" fmla="*/ 0 w 6368141"/>
              <a:gd name="connsiteY25" fmla="*/ 630444 h 3782595"/>
              <a:gd name="connsiteX0" fmla="*/ 0 w 6368141"/>
              <a:gd name="connsiteY0" fmla="*/ 630444 h 3782595"/>
              <a:gd name="connsiteX1" fmla="*/ 481470 w 6368141"/>
              <a:gd name="connsiteY1" fmla="*/ 0 h 3782595"/>
              <a:gd name="connsiteX2" fmla="*/ 1361745 w 6368141"/>
              <a:gd name="connsiteY2" fmla="*/ 0 h 3782595"/>
              <a:gd name="connsiteX3" fmla="*/ 2079865 w 6368141"/>
              <a:gd name="connsiteY3" fmla="*/ 0 h 3782595"/>
              <a:gd name="connsiteX4" fmla="*/ 2743931 w 6368141"/>
              <a:gd name="connsiteY4" fmla="*/ 0 h 3782595"/>
              <a:gd name="connsiteX5" fmla="*/ 3570156 w 6368141"/>
              <a:gd name="connsiteY5" fmla="*/ 0 h 3782595"/>
              <a:gd name="connsiteX6" fmla="*/ 3943577 w 6368141"/>
              <a:gd name="connsiteY6" fmla="*/ 0 h 3782595"/>
              <a:gd name="connsiteX7" fmla="*/ 4288274 w 6368141"/>
              <a:gd name="connsiteY7" fmla="*/ 0 h 3782595"/>
              <a:gd name="connsiteX8" fmla="*/ 4746017 w 6368141"/>
              <a:gd name="connsiteY8" fmla="*/ 0 h 3782595"/>
              <a:gd name="connsiteX9" fmla="*/ 5168549 w 6368141"/>
              <a:gd name="connsiteY9" fmla="*/ 0 h 3782595"/>
              <a:gd name="connsiteX10" fmla="*/ 5886669 w 6368141"/>
              <a:gd name="connsiteY10" fmla="*/ 0 h 3782595"/>
              <a:gd name="connsiteX11" fmla="*/ 6368141 w 6368141"/>
              <a:gd name="connsiteY11" fmla="*/ 630444 h 3782595"/>
              <a:gd name="connsiteX12" fmla="*/ 6368141 w 6368141"/>
              <a:gd name="connsiteY12" fmla="*/ 1420577 h 3782595"/>
              <a:gd name="connsiteX13" fmla="*/ 6368141 w 6368141"/>
              <a:gd name="connsiteY13" fmla="*/ 2261145 h 3782595"/>
              <a:gd name="connsiteX14" fmla="*/ 6368141 w 6368141"/>
              <a:gd name="connsiteY14" fmla="*/ 3152148 h 3782595"/>
              <a:gd name="connsiteX15" fmla="*/ 5886669 w 6368141"/>
              <a:gd name="connsiteY15" fmla="*/ 3782595 h 3782595"/>
              <a:gd name="connsiteX16" fmla="*/ 5114498 w 6368141"/>
              <a:gd name="connsiteY16" fmla="*/ 3782595 h 3782595"/>
              <a:gd name="connsiteX17" fmla="*/ 4342326 w 6368141"/>
              <a:gd name="connsiteY17" fmla="*/ 3782595 h 3782595"/>
              <a:gd name="connsiteX18" fmla="*/ 3462051 w 6368141"/>
              <a:gd name="connsiteY18" fmla="*/ 3782595 h 3782595"/>
              <a:gd name="connsiteX19" fmla="*/ 2689881 w 6368141"/>
              <a:gd name="connsiteY19" fmla="*/ 3782595 h 3782595"/>
              <a:gd name="connsiteX20" fmla="*/ 2079865 w 6368141"/>
              <a:gd name="connsiteY20" fmla="*/ 3782595 h 3782595"/>
              <a:gd name="connsiteX21" fmla="*/ 1415797 w 6368141"/>
              <a:gd name="connsiteY21" fmla="*/ 3782595 h 3782595"/>
              <a:gd name="connsiteX22" fmla="*/ 481470 w 6368141"/>
              <a:gd name="connsiteY22" fmla="*/ 3782595 h 3782595"/>
              <a:gd name="connsiteX23" fmla="*/ 0 w 6368141"/>
              <a:gd name="connsiteY23" fmla="*/ 3152148 h 3782595"/>
              <a:gd name="connsiteX24" fmla="*/ 0 w 6368141"/>
              <a:gd name="connsiteY24" fmla="*/ 2362014 h 3782595"/>
              <a:gd name="connsiteX25" fmla="*/ 0 w 6368141"/>
              <a:gd name="connsiteY25" fmla="*/ 1597096 h 3782595"/>
              <a:gd name="connsiteX26" fmla="*/ 0 w 6368141"/>
              <a:gd name="connsiteY26" fmla="*/ 630444 h 3782595"/>
              <a:gd name="connsiteX0" fmla="*/ 0 w 6368141"/>
              <a:gd name="connsiteY0" fmla="*/ 630444 h 3782595"/>
              <a:gd name="connsiteX1" fmla="*/ 481470 w 6368141"/>
              <a:gd name="connsiteY1" fmla="*/ 0 h 3782595"/>
              <a:gd name="connsiteX2" fmla="*/ 1307693 w 6368141"/>
              <a:gd name="connsiteY2" fmla="*/ 0 h 3782595"/>
              <a:gd name="connsiteX3" fmla="*/ 1971761 w 6368141"/>
              <a:gd name="connsiteY3" fmla="*/ 0 h 3782595"/>
              <a:gd name="connsiteX4" fmla="*/ 2797983 w 6368141"/>
              <a:gd name="connsiteY4" fmla="*/ 0 h 3782595"/>
              <a:gd name="connsiteX5" fmla="*/ 3407999 w 6368141"/>
              <a:gd name="connsiteY5" fmla="*/ 0 h 3782595"/>
              <a:gd name="connsiteX6" fmla="*/ 4234222 w 6368141"/>
              <a:gd name="connsiteY6" fmla="*/ 0 h 3782595"/>
              <a:gd name="connsiteX7" fmla="*/ 4898289 w 6368141"/>
              <a:gd name="connsiteY7" fmla="*/ 0 h 3782595"/>
              <a:gd name="connsiteX8" fmla="*/ 5886669 w 6368141"/>
              <a:gd name="connsiteY8" fmla="*/ 0 h 3782595"/>
              <a:gd name="connsiteX9" fmla="*/ 6368141 w 6368141"/>
              <a:gd name="connsiteY9" fmla="*/ 630444 h 3782595"/>
              <a:gd name="connsiteX10" fmla="*/ 6368141 w 6368141"/>
              <a:gd name="connsiteY10" fmla="*/ 1420577 h 3782595"/>
              <a:gd name="connsiteX11" fmla="*/ 6368141 w 6368141"/>
              <a:gd name="connsiteY11" fmla="*/ 2185496 h 3782595"/>
              <a:gd name="connsiteX12" fmla="*/ 6368141 w 6368141"/>
              <a:gd name="connsiteY12" fmla="*/ 3152148 h 3782595"/>
              <a:gd name="connsiteX13" fmla="*/ 5886669 w 6368141"/>
              <a:gd name="connsiteY13" fmla="*/ 3782595 h 3782595"/>
              <a:gd name="connsiteX14" fmla="*/ 5276653 w 6368141"/>
              <a:gd name="connsiteY14" fmla="*/ 3782595 h 3782595"/>
              <a:gd name="connsiteX15" fmla="*/ 4845319 w 6368141"/>
              <a:gd name="connsiteY15" fmla="*/ 3782595 h 3782595"/>
              <a:gd name="connsiteX16" fmla="*/ 4396378 w 6368141"/>
              <a:gd name="connsiteY16" fmla="*/ 3782595 h 3782595"/>
              <a:gd name="connsiteX17" fmla="*/ 3624208 w 6368141"/>
              <a:gd name="connsiteY17" fmla="*/ 3782595 h 3782595"/>
              <a:gd name="connsiteX18" fmla="*/ 2743931 w 6368141"/>
              <a:gd name="connsiteY18" fmla="*/ 3782595 h 3782595"/>
              <a:gd name="connsiteX19" fmla="*/ 1917708 w 6368141"/>
              <a:gd name="connsiteY19" fmla="*/ 3782595 h 3782595"/>
              <a:gd name="connsiteX20" fmla="*/ 1199590 w 6368141"/>
              <a:gd name="connsiteY20" fmla="*/ 3782595 h 3782595"/>
              <a:gd name="connsiteX21" fmla="*/ 847711 w 6368141"/>
              <a:gd name="connsiteY21" fmla="*/ 3782595 h 3782595"/>
              <a:gd name="connsiteX22" fmla="*/ 481470 w 6368141"/>
              <a:gd name="connsiteY22" fmla="*/ 3782595 h 3782595"/>
              <a:gd name="connsiteX23" fmla="*/ 0 w 6368141"/>
              <a:gd name="connsiteY23" fmla="*/ 3152148 h 3782595"/>
              <a:gd name="connsiteX24" fmla="*/ 0 w 6368141"/>
              <a:gd name="connsiteY24" fmla="*/ 2311581 h 3782595"/>
              <a:gd name="connsiteX25" fmla="*/ 0 w 6368141"/>
              <a:gd name="connsiteY25" fmla="*/ 1420577 h 3782595"/>
              <a:gd name="connsiteX26" fmla="*/ 0 w 6368141"/>
              <a:gd name="connsiteY26" fmla="*/ 630444 h 378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3782595" fill="none" extrusionOk="0">
                <a:moveTo>
                  <a:pt x="0" y="630444"/>
                </a:moveTo>
                <a:cubicBezTo>
                  <a:pt x="33912" y="252682"/>
                  <a:pt x="219417" y="-71429"/>
                  <a:pt x="481470" y="0"/>
                </a:cubicBezTo>
                <a:cubicBezTo>
                  <a:pt x="775434" y="-11437"/>
                  <a:pt x="958718" y="18666"/>
                  <a:pt x="1307693" y="0"/>
                </a:cubicBezTo>
                <a:cubicBezTo>
                  <a:pt x="1664532" y="-32461"/>
                  <a:pt x="1733850" y="35502"/>
                  <a:pt x="1971761" y="0"/>
                </a:cubicBezTo>
                <a:cubicBezTo>
                  <a:pt x="2283256" y="-23047"/>
                  <a:pt x="2460635" y="221235"/>
                  <a:pt x="2797983" y="0"/>
                </a:cubicBezTo>
                <a:cubicBezTo>
                  <a:pt x="3123345" y="-48104"/>
                  <a:pt x="3117704" y="1160"/>
                  <a:pt x="3407999" y="0"/>
                </a:cubicBezTo>
                <a:cubicBezTo>
                  <a:pt x="3733131" y="-19515"/>
                  <a:pt x="4022213" y="94020"/>
                  <a:pt x="4234222" y="0"/>
                </a:cubicBezTo>
                <a:cubicBezTo>
                  <a:pt x="4514641" y="61525"/>
                  <a:pt x="4648630" y="27575"/>
                  <a:pt x="4898289" y="0"/>
                </a:cubicBezTo>
                <a:cubicBezTo>
                  <a:pt x="5217850" y="145326"/>
                  <a:pt x="5642665" y="-37347"/>
                  <a:pt x="5886669" y="0"/>
                </a:cubicBezTo>
                <a:cubicBezTo>
                  <a:pt x="6125463" y="2145"/>
                  <a:pt x="6351394" y="299496"/>
                  <a:pt x="6368141" y="630444"/>
                </a:cubicBezTo>
                <a:cubicBezTo>
                  <a:pt x="6407403" y="685356"/>
                  <a:pt x="6315648" y="995634"/>
                  <a:pt x="6368141" y="1420577"/>
                </a:cubicBezTo>
                <a:cubicBezTo>
                  <a:pt x="6362028" y="1732492"/>
                  <a:pt x="6365658" y="1885943"/>
                  <a:pt x="6368141" y="2185496"/>
                </a:cubicBezTo>
                <a:cubicBezTo>
                  <a:pt x="6351177" y="2473811"/>
                  <a:pt x="6430711" y="2667915"/>
                  <a:pt x="6368141" y="3152148"/>
                </a:cubicBezTo>
                <a:cubicBezTo>
                  <a:pt x="6448586" y="3713057"/>
                  <a:pt x="6267733" y="3854994"/>
                  <a:pt x="5886669" y="3782595"/>
                </a:cubicBezTo>
                <a:cubicBezTo>
                  <a:pt x="5732649" y="3778301"/>
                  <a:pt x="5529117" y="3581043"/>
                  <a:pt x="5276653" y="3782595"/>
                </a:cubicBezTo>
                <a:cubicBezTo>
                  <a:pt x="5076521" y="3760285"/>
                  <a:pt x="5033607" y="3764746"/>
                  <a:pt x="4836516" y="3782595"/>
                </a:cubicBezTo>
                <a:cubicBezTo>
                  <a:pt x="4636745" y="3791643"/>
                  <a:pt x="4609930" y="3820087"/>
                  <a:pt x="4396378" y="3782595"/>
                </a:cubicBezTo>
                <a:cubicBezTo>
                  <a:pt x="4293600" y="3671553"/>
                  <a:pt x="3929900" y="3796245"/>
                  <a:pt x="3624208" y="3782595"/>
                </a:cubicBezTo>
                <a:cubicBezTo>
                  <a:pt x="3422566" y="3626832"/>
                  <a:pt x="3202919" y="3596200"/>
                  <a:pt x="2743931" y="3782595"/>
                </a:cubicBezTo>
                <a:cubicBezTo>
                  <a:pt x="2306469" y="3846051"/>
                  <a:pt x="2166441" y="3754033"/>
                  <a:pt x="1917708" y="3782595"/>
                </a:cubicBezTo>
                <a:cubicBezTo>
                  <a:pt x="1684268" y="3798222"/>
                  <a:pt x="1411999" y="3834300"/>
                  <a:pt x="1199590" y="3782595"/>
                </a:cubicBezTo>
                <a:cubicBezTo>
                  <a:pt x="875643" y="3788745"/>
                  <a:pt x="651075" y="3724497"/>
                  <a:pt x="481470" y="3782595"/>
                </a:cubicBezTo>
                <a:cubicBezTo>
                  <a:pt x="131302" y="3844724"/>
                  <a:pt x="25178" y="3610327"/>
                  <a:pt x="0" y="3152148"/>
                </a:cubicBezTo>
                <a:cubicBezTo>
                  <a:pt x="-55918" y="2808202"/>
                  <a:pt x="22946" y="2605748"/>
                  <a:pt x="0" y="2311581"/>
                </a:cubicBezTo>
                <a:cubicBezTo>
                  <a:pt x="16916" y="2022858"/>
                  <a:pt x="-20144" y="1646703"/>
                  <a:pt x="0" y="1420577"/>
                </a:cubicBezTo>
                <a:cubicBezTo>
                  <a:pt x="-21093" y="1171799"/>
                  <a:pt x="-11855" y="774301"/>
                  <a:pt x="0" y="630444"/>
                </a:cubicBezTo>
                <a:close/>
              </a:path>
              <a:path w="6368141" h="3782595" stroke="0" extrusionOk="0">
                <a:moveTo>
                  <a:pt x="0" y="630444"/>
                </a:moveTo>
                <a:cubicBezTo>
                  <a:pt x="-53001" y="292924"/>
                  <a:pt x="179932" y="82736"/>
                  <a:pt x="481470" y="0"/>
                </a:cubicBezTo>
                <a:cubicBezTo>
                  <a:pt x="851731" y="75501"/>
                  <a:pt x="1051626" y="40894"/>
                  <a:pt x="1361745" y="0"/>
                </a:cubicBezTo>
                <a:cubicBezTo>
                  <a:pt x="1644508" y="16050"/>
                  <a:pt x="1906270" y="-160379"/>
                  <a:pt x="2079865" y="0"/>
                </a:cubicBezTo>
                <a:cubicBezTo>
                  <a:pt x="2275488" y="-40686"/>
                  <a:pt x="2547483" y="-110767"/>
                  <a:pt x="2743931" y="0"/>
                </a:cubicBezTo>
                <a:cubicBezTo>
                  <a:pt x="3088428" y="-126620"/>
                  <a:pt x="3307956" y="-48594"/>
                  <a:pt x="3570156" y="0"/>
                </a:cubicBezTo>
                <a:cubicBezTo>
                  <a:pt x="3665252" y="2657"/>
                  <a:pt x="3803434" y="8191"/>
                  <a:pt x="3943577" y="0"/>
                </a:cubicBezTo>
                <a:cubicBezTo>
                  <a:pt x="4083720" y="-8191"/>
                  <a:pt x="4212384" y="-7230"/>
                  <a:pt x="4288274" y="0"/>
                </a:cubicBezTo>
                <a:cubicBezTo>
                  <a:pt x="4360925" y="65728"/>
                  <a:pt x="4637647" y="-12210"/>
                  <a:pt x="4746017" y="0"/>
                </a:cubicBezTo>
                <a:cubicBezTo>
                  <a:pt x="4856848" y="53918"/>
                  <a:pt x="5038878" y="-8178"/>
                  <a:pt x="5168549" y="0"/>
                </a:cubicBezTo>
                <a:cubicBezTo>
                  <a:pt x="5421541" y="100617"/>
                  <a:pt x="5714870" y="-47261"/>
                  <a:pt x="5886669" y="0"/>
                </a:cubicBezTo>
                <a:cubicBezTo>
                  <a:pt x="6171501" y="-72334"/>
                  <a:pt x="6425138" y="244093"/>
                  <a:pt x="6368141" y="630444"/>
                </a:cubicBezTo>
                <a:cubicBezTo>
                  <a:pt x="6373566" y="963462"/>
                  <a:pt x="6394176" y="1073968"/>
                  <a:pt x="6368141" y="1420577"/>
                </a:cubicBezTo>
                <a:cubicBezTo>
                  <a:pt x="6322829" y="1753714"/>
                  <a:pt x="6401761" y="2101484"/>
                  <a:pt x="6368141" y="2261145"/>
                </a:cubicBezTo>
                <a:cubicBezTo>
                  <a:pt x="6361153" y="2428843"/>
                  <a:pt x="6425888" y="2711400"/>
                  <a:pt x="6368141" y="3152148"/>
                </a:cubicBezTo>
                <a:cubicBezTo>
                  <a:pt x="6410143" y="3434202"/>
                  <a:pt x="6253135" y="3693535"/>
                  <a:pt x="5886669" y="3782595"/>
                </a:cubicBezTo>
                <a:cubicBezTo>
                  <a:pt x="5783430" y="3781747"/>
                  <a:pt x="5406483" y="3703061"/>
                  <a:pt x="5114498" y="3782595"/>
                </a:cubicBezTo>
                <a:cubicBezTo>
                  <a:pt x="4911963" y="3825107"/>
                  <a:pt x="4651059" y="3597815"/>
                  <a:pt x="4342326" y="3782595"/>
                </a:cubicBezTo>
                <a:cubicBezTo>
                  <a:pt x="4206827" y="3930099"/>
                  <a:pt x="3863228" y="3620154"/>
                  <a:pt x="3462051" y="3782595"/>
                </a:cubicBezTo>
                <a:cubicBezTo>
                  <a:pt x="3131336" y="3821273"/>
                  <a:pt x="3004573" y="3769676"/>
                  <a:pt x="2689881" y="3782595"/>
                </a:cubicBezTo>
                <a:cubicBezTo>
                  <a:pt x="2345426" y="3743893"/>
                  <a:pt x="2223625" y="3756078"/>
                  <a:pt x="2079865" y="3782595"/>
                </a:cubicBezTo>
                <a:cubicBezTo>
                  <a:pt x="1898459" y="3772432"/>
                  <a:pt x="1696479" y="3704514"/>
                  <a:pt x="1415797" y="3782595"/>
                </a:cubicBezTo>
                <a:cubicBezTo>
                  <a:pt x="1099310" y="3704862"/>
                  <a:pt x="732265" y="3894003"/>
                  <a:pt x="481470" y="3782595"/>
                </a:cubicBezTo>
                <a:cubicBezTo>
                  <a:pt x="374343" y="3852934"/>
                  <a:pt x="86815" y="3594920"/>
                  <a:pt x="0" y="3152148"/>
                </a:cubicBezTo>
                <a:cubicBezTo>
                  <a:pt x="-18225" y="2845477"/>
                  <a:pt x="-2164" y="2537455"/>
                  <a:pt x="0" y="2362014"/>
                </a:cubicBezTo>
                <a:cubicBezTo>
                  <a:pt x="-4187" y="2232602"/>
                  <a:pt x="-9133" y="1795753"/>
                  <a:pt x="0" y="1597096"/>
                </a:cubicBezTo>
                <a:cubicBezTo>
                  <a:pt x="-8742" y="1367908"/>
                  <a:pt x="22559" y="830113"/>
                  <a:pt x="0" y="630444"/>
                </a:cubicBezTo>
                <a:close/>
              </a:path>
              <a:path w="6368141" h="3782595" fill="none" stroke="0" extrusionOk="0">
                <a:moveTo>
                  <a:pt x="0" y="630444"/>
                </a:moveTo>
                <a:cubicBezTo>
                  <a:pt x="-40556" y="168757"/>
                  <a:pt x="181353" y="-16566"/>
                  <a:pt x="481470" y="0"/>
                </a:cubicBezTo>
                <a:cubicBezTo>
                  <a:pt x="847873" y="31050"/>
                  <a:pt x="908114" y="50655"/>
                  <a:pt x="1307693" y="0"/>
                </a:cubicBezTo>
                <a:cubicBezTo>
                  <a:pt x="1659757" y="-13255"/>
                  <a:pt x="1729248" y="36842"/>
                  <a:pt x="1971761" y="0"/>
                </a:cubicBezTo>
                <a:cubicBezTo>
                  <a:pt x="2217518" y="-62242"/>
                  <a:pt x="2482401" y="49459"/>
                  <a:pt x="2797983" y="0"/>
                </a:cubicBezTo>
                <a:cubicBezTo>
                  <a:pt x="3108219" y="-40725"/>
                  <a:pt x="3126170" y="12168"/>
                  <a:pt x="3407999" y="0"/>
                </a:cubicBezTo>
                <a:cubicBezTo>
                  <a:pt x="3627717" y="-18356"/>
                  <a:pt x="3935310" y="132674"/>
                  <a:pt x="4234222" y="0"/>
                </a:cubicBezTo>
                <a:cubicBezTo>
                  <a:pt x="4476494" y="-31107"/>
                  <a:pt x="4613639" y="62100"/>
                  <a:pt x="4898289" y="0"/>
                </a:cubicBezTo>
                <a:cubicBezTo>
                  <a:pt x="5156963" y="80720"/>
                  <a:pt x="5676915" y="41711"/>
                  <a:pt x="5886669" y="0"/>
                </a:cubicBezTo>
                <a:cubicBezTo>
                  <a:pt x="6151242" y="-148767"/>
                  <a:pt x="6248905" y="251127"/>
                  <a:pt x="6368141" y="630444"/>
                </a:cubicBezTo>
                <a:cubicBezTo>
                  <a:pt x="6350306" y="832916"/>
                  <a:pt x="6379430" y="1230484"/>
                  <a:pt x="6368141" y="1420577"/>
                </a:cubicBezTo>
                <a:cubicBezTo>
                  <a:pt x="6393698" y="1740537"/>
                  <a:pt x="6366306" y="1866819"/>
                  <a:pt x="6368141" y="2185496"/>
                </a:cubicBezTo>
                <a:cubicBezTo>
                  <a:pt x="6393541" y="2540915"/>
                  <a:pt x="6416722" y="2667774"/>
                  <a:pt x="6368141" y="3152148"/>
                </a:cubicBezTo>
                <a:cubicBezTo>
                  <a:pt x="6320389" y="3609075"/>
                  <a:pt x="6209701" y="3785761"/>
                  <a:pt x="5886669" y="3782595"/>
                </a:cubicBezTo>
                <a:cubicBezTo>
                  <a:pt x="5785119" y="3786813"/>
                  <a:pt x="5555983" y="3640387"/>
                  <a:pt x="5276653" y="3782595"/>
                </a:cubicBezTo>
                <a:cubicBezTo>
                  <a:pt x="5096037" y="3829346"/>
                  <a:pt x="4997698" y="3787425"/>
                  <a:pt x="4845319" y="3782595"/>
                </a:cubicBezTo>
                <a:cubicBezTo>
                  <a:pt x="4731754" y="3792211"/>
                  <a:pt x="4525753" y="3756094"/>
                  <a:pt x="4396378" y="3782595"/>
                </a:cubicBezTo>
                <a:cubicBezTo>
                  <a:pt x="4239173" y="3888061"/>
                  <a:pt x="3871812" y="3742396"/>
                  <a:pt x="3624208" y="3782595"/>
                </a:cubicBezTo>
                <a:cubicBezTo>
                  <a:pt x="3437837" y="3817267"/>
                  <a:pt x="3169783" y="3791000"/>
                  <a:pt x="2743931" y="3782595"/>
                </a:cubicBezTo>
                <a:cubicBezTo>
                  <a:pt x="2322119" y="3811405"/>
                  <a:pt x="2207569" y="3794781"/>
                  <a:pt x="1917708" y="3782595"/>
                </a:cubicBezTo>
                <a:cubicBezTo>
                  <a:pt x="1637543" y="3707570"/>
                  <a:pt x="1406804" y="3776348"/>
                  <a:pt x="1199590" y="3782595"/>
                </a:cubicBezTo>
                <a:cubicBezTo>
                  <a:pt x="1065005" y="3779105"/>
                  <a:pt x="944976" y="3766199"/>
                  <a:pt x="847711" y="3782595"/>
                </a:cubicBezTo>
                <a:cubicBezTo>
                  <a:pt x="750446" y="3798991"/>
                  <a:pt x="590986" y="3779975"/>
                  <a:pt x="481470" y="3782595"/>
                </a:cubicBezTo>
                <a:cubicBezTo>
                  <a:pt x="196788" y="3845621"/>
                  <a:pt x="60670" y="3504194"/>
                  <a:pt x="0" y="3152148"/>
                </a:cubicBezTo>
                <a:cubicBezTo>
                  <a:pt x="-8898" y="2928215"/>
                  <a:pt x="-33819" y="2581243"/>
                  <a:pt x="0" y="2311581"/>
                </a:cubicBezTo>
                <a:cubicBezTo>
                  <a:pt x="4692" y="2039222"/>
                  <a:pt x="2147" y="1580574"/>
                  <a:pt x="0" y="1420577"/>
                </a:cubicBezTo>
                <a:cubicBezTo>
                  <a:pt x="-27504" y="1243334"/>
                  <a:pt x="-47250" y="855259"/>
                  <a:pt x="0" y="630444"/>
                </a:cubicBezTo>
                <a:close/>
              </a:path>
              <a:path w="6368141" h="3782595" fill="none" stroke="0" extrusionOk="0">
                <a:moveTo>
                  <a:pt x="0" y="630444"/>
                </a:moveTo>
                <a:cubicBezTo>
                  <a:pt x="-20852" y="259141"/>
                  <a:pt x="176088" y="-47509"/>
                  <a:pt x="481470" y="0"/>
                </a:cubicBezTo>
                <a:cubicBezTo>
                  <a:pt x="807977" y="-1083"/>
                  <a:pt x="919503" y="32146"/>
                  <a:pt x="1307693" y="0"/>
                </a:cubicBezTo>
                <a:cubicBezTo>
                  <a:pt x="1662357" y="-28774"/>
                  <a:pt x="1727380" y="45402"/>
                  <a:pt x="1971761" y="0"/>
                </a:cubicBezTo>
                <a:cubicBezTo>
                  <a:pt x="2210094" y="-17851"/>
                  <a:pt x="2518523" y="202692"/>
                  <a:pt x="2797983" y="0"/>
                </a:cubicBezTo>
                <a:cubicBezTo>
                  <a:pt x="3122412" y="-49416"/>
                  <a:pt x="3123434" y="3935"/>
                  <a:pt x="3407999" y="0"/>
                </a:cubicBezTo>
                <a:cubicBezTo>
                  <a:pt x="3651298" y="-28504"/>
                  <a:pt x="3973488" y="116390"/>
                  <a:pt x="4234222" y="0"/>
                </a:cubicBezTo>
                <a:cubicBezTo>
                  <a:pt x="4502481" y="18795"/>
                  <a:pt x="4633385" y="27102"/>
                  <a:pt x="4898289" y="0"/>
                </a:cubicBezTo>
                <a:cubicBezTo>
                  <a:pt x="5210494" y="130736"/>
                  <a:pt x="5708072" y="11514"/>
                  <a:pt x="5886669" y="0"/>
                </a:cubicBezTo>
                <a:cubicBezTo>
                  <a:pt x="6120413" y="-24619"/>
                  <a:pt x="6392349" y="343107"/>
                  <a:pt x="6368141" y="630444"/>
                </a:cubicBezTo>
                <a:cubicBezTo>
                  <a:pt x="6387847" y="784032"/>
                  <a:pt x="6353352" y="1109287"/>
                  <a:pt x="6368141" y="1420577"/>
                </a:cubicBezTo>
                <a:cubicBezTo>
                  <a:pt x="6381678" y="1744291"/>
                  <a:pt x="6379358" y="1897998"/>
                  <a:pt x="6368141" y="2185496"/>
                </a:cubicBezTo>
                <a:cubicBezTo>
                  <a:pt x="6394412" y="2456369"/>
                  <a:pt x="6414896" y="2679828"/>
                  <a:pt x="6368141" y="3152148"/>
                </a:cubicBezTo>
                <a:cubicBezTo>
                  <a:pt x="6389413" y="3686379"/>
                  <a:pt x="6183367" y="3815650"/>
                  <a:pt x="5886669" y="3782595"/>
                </a:cubicBezTo>
                <a:cubicBezTo>
                  <a:pt x="5684775" y="3772153"/>
                  <a:pt x="5521928" y="3624261"/>
                  <a:pt x="5276653" y="3782595"/>
                </a:cubicBezTo>
                <a:cubicBezTo>
                  <a:pt x="5076705" y="3756090"/>
                  <a:pt x="5029003" y="3774861"/>
                  <a:pt x="4836516" y="3782595"/>
                </a:cubicBezTo>
                <a:cubicBezTo>
                  <a:pt x="4637963" y="3799402"/>
                  <a:pt x="4615335" y="3833993"/>
                  <a:pt x="4396378" y="3782595"/>
                </a:cubicBezTo>
                <a:cubicBezTo>
                  <a:pt x="4247724" y="3760507"/>
                  <a:pt x="3889281" y="3789971"/>
                  <a:pt x="3624208" y="3782595"/>
                </a:cubicBezTo>
                <a:cubicBezTo>
                  <a:pt x="3407879" y="3661536"/>
                  <a:pt x="3161766" y="3652497"/>
                  <a:pt x="2743931" y="3782595"/>
                </a:cubicBezTo>
                <a:cubicBezTo>
                  <a:pt x="2309842" y="3844911"/>
                  <a:pt x="2167602" y="3778932"/>
                  <a:pt x="1917708" y="3782595"/>
                </a:cubicBezTo>
                <a:cubicBezTo>
                  <a:pt x="1649243" y="3747015"/>
                  <a:pt x="1407056" y="3821816"/>
                  <a:pt x="1199590" y="3782595"/>
                </a:cubicBezTo>
                <a:cubicBezTo>
                  <a:pt x="943053" y="3803802"/>
                  <a:pt x="649523" y="3749903"/>
                  <a:pt x="481470" y="3782595"/>
                </a:cubicBezTo>
                <a:cubicBezTo>
                  <a:pt x="185505" y="3849697"/>
                  <a:pt x="25217" y="3527059"/>
                  <a:pt x="0" y="3152148"/>
                </a:cubicBezTo>
                <a:cubicBezTo>
                  <a:pt x="32180" y="2857809"/>
                  <a:pt x="-11137" y="2594087"/>
                  <a:pt x="0" y="2311581"/>
                </a:cubicBezTo>
                <a:cubicBezTo>
                  <a:pt x="66298" y="2050850"/>
                  <a:pt x="-46631" y="1651104"/>
                  <a:pt x="0" y="1420577"/>
                </a:cubicBezTo>
                <a:cubicBezTo>
                  <a:pt x="-22917" y="1208709"/>
                  <a:pt x="-17567" y="787722"/>
                  <a:pt x="0" y="630444"/>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rPr>
              <a:t>Một bạn có vẻ mặt lời nói thể hiện ngạc nhiên, có chút lo lắng… khi một người không quen biết muốn làm quen qua không gian mạng… bị xâm hại, mất an toàn về tinh thần ngay cả khi giao tiếp qua mạng.</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5142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id="{66A71BFC-1580-E12A-6B33-0167A830ECEE}"/>
              </a:ext>
            </a:extLst>
          </p:cNvPr>
          <p:cNvSpPr/>
          <p:nvPr/>
        </p:nvSpPr>
        <p:spPr>
          <a:xfrm>
            <a:off x="5159829" y="1529634"/>
            <a:ext cx="6368141" cy="3782595"/>
          </a:xfrm>
          <a:custGeom>
            <a:avLst/>
            <a:gdLst>
              <a:gd name="connsiteX0" fmla="*/ 0 w 6368141"/>
              <a:gd name="connsiteY0" fmla="*/ 630444 h 3782595"/>
              <a:gd name="connsiteX1" fmla="*/ 481470 w 6368141"/>
              <a:gd name="connsiteY1" fmla="*/ 0 h 3782595"/>
              <a:gd name="connsiteX2" fmla="*/ 1307693 w 6368141"/>
              <a:gd name="connsiteY2" fmla="*/ 0 h 3782595"/>
              <a:gd name="connsiteX3" fmla="*/ 1971761 w 6368141"/>
              <a:gd name="connsiteY3" fmla="*/ 0 h 3782595"/>
              <a:gd name="connsiteX4" fmla="*/ 2797983 w 6368141"/>
              <a:gd name="connsiteY4" fmla="*/ 0 h 3782595"/>
              <a:gd name="connsiteX5" fmla="*/ 3407999 w 6368141"/>
              <a:gd name="connsiteY5" fmla="*/ 0 h 3782595"/>
              <a:gd name="connsiteX6" fmla="*/ 4234222 w 6368141"/>
              <a:gd name="connsiteY6" fmla="*/ 0 h 3782595"/>
              <a:gd name="connsiteX7" fmla="*/ 4898289 w 6368141"/>
              <a:gd name="connsiteY7" fmla="*/ 0 h 3782595"/>
              <a:gd name="connsiteX8" fmla="*/ 5886669 w 6368141"/>
              <a:gd name="connsiteY8" fmla="*/ 0 h 3782595"/>
              <a:gd name="connsiteX9" fmla="*/ 6368141 w 6368141"/>
              <a:gd name="connsiteY9" fmla="*/ 630444 h 3782595"/>
              <a:gd name="connsiteX10" fmla="*/ 6368141 w 6368141"/>
              <a:gd name="connsiteY10" fmla="*/ 1420577 h 3782595"/>
              <a:gd name="connsiteX11" fmla="*/ 6368141 w 6368141"/>
              <a:gd name="connsiteY11" fmla="*/ 2185496 h 3782595"/>
              <a:gd name="connsiteX12" fmla="*/ 6368141 w 6368141"/>
              <a:gd name="connsiteY12" fmla="*/ 3152148 h 3782595"/>
              <a:gd name="connsiteX13" fmla="*/ 5886669 w 6368141"/>
              <a:gd name="connsiteY13" fmla="*/ 3782595 h 3782595"/>
              <a:gd name="connsiteX14" fmla="*/ 5276653 w 6368141"/>
              <a:gd name="connsiteY14" fmla="*/ 3782595 h 3782595"/>
              <a:gd name="connsiteX15" fmla="*/ 4836516 w 6368141"/>
              <a:gd name="connsiteY15" fmla="*/ 3782595 h 3782595"/>
              <a:gd name="connsiteX16" fmla="*/ 4396378 w 6368141"/>
              <a:gd name="connsiteY16" fmla="*/ 3782595 h 3782595"/>
              <a:gd name="connsiteX17" fmla="*/ 3624208 w 6368141"/>
              <a:gd name="connsiteY17" fmla="*/ 3782595 h 3782595"/>
              <a:gd name="connsiteX18" fmla="*/ 2743931 w 6368141"/>
              <a:gd name="connsiteY18" fmla="*/ 3782595 h 3782595"/>
              <a:gd name="connsiteX19" fmla="*/ 1917708 w 6368141"/>
              <a:gd name="connsiteY19" fmla="*/ 3782595 h 3782595"/>
              <a:gd name="connsiteX20" fmla="*/ 1199590 w 6368141"/>
              <a:gd name="connsiteY20" fmla="*/ 3782595 h 3782595"/>
              <a:gd name="connsiteX21" fmla="*/ 481470 w 6368141"/>
              <a:gd name="connsiteY21" fmla="*/ 3782595 h 3782595"/>
              <a:gd name="connsiteX22" fmla="*/ 0 w 6368141"/>
              <a:gd name="connsiteY22" fmla="*/ 3152148 h 3782595"/>
              <a:gd name="connsiteX23" fmla="*/ 0 w 6368141"/>
              <a:gd name="connsiteY23" fmla="*/ 2311581 h 3782595"/>
              <a:gd name="connsiteX24" fmla="*/ 0 w 6368141"/>
              <a:gd name="connsiteY24" fmla="*/ 1420577 h 3782595"/>
              <a:gd name="connsiteX25" fmla="*/ 0 w 6368141"/>
              <a:gd name="connsiteY25" fmla="*/ 630444 h 3782595"/>
              <a:gd name="connsiteX0" fmla="*/ 0 w 6368141"/>
              <a:gd name="connsiteY0" fmla="*/ 630444 h 3782595"/>
              <a:gd name="connsiteX1" fmla="*/ 481470 w 6368141"/>
              <a:gd name="connsiteY1" fmla="*/ 0 h 3782595"/>
              <a:gd name="connsiteX2" fmla="*/ 1361745 w 6368141"/>
              <a:gd name="connsiteY2" fmla="*/ 0 h 3782595"/>
              <a:gd name="connsiteX3" fmla="*/ 2079865 w 6368141"/>
              <a:gd name="connsiteY3" fmla="*/ 0 h 3782595"/>
              <a:gd name="connsiteX4" fmla="*/ 2743931 w 6368141"/>
              <a:gd name="connsiteY4" fmla="*/ 0 h 3782595"/>
              <a:gd name="connsiteX5" fmla="*/ 3570156 w 6368141"/>
              <a:gd name="connsiteY5" fmla="*/ 0 h 3782595"/>
              <a:gd name="connsiteX6" fmla="*/ 3943577 w 6368141"/>
              <a:gd name="connsiteY6" fmla="*/ 0 h 3782595"/>
              <a:gd name="connsiteX7" fmla="*/ 4288274 w 6368141"/>
              <a:gd name="connsiteY7" fmla="*/ 0 h 3782595"/>
              <a:gd name="connsiteX8" fmla="*/ 4746017 w 6368141"/>
              <a:gd name="connsiteY8" fmla="*/ 0 h 3782595"/>
              <a:gd name="connsiteX9" fmla="*/ 5168549 w 6368141"/>
              <a:gd name="connsiteY9" fmla="*/ 0 h 3782595"/>
              <a:gd name="connsiteX10" fmla="*/ 5886669 w 6368141"/>
              <a:gd name="connsiteY10" fmla="*/ 0 h 3782595"/>
              <a:gd name="connsiteX11" fmla="*/ 6368141 w 6368141"/>
              <a:gd name="connsiteY11" fmla="*/ 630444 h 3782595"/>
              <a:gd name="connsiteX12" fmla="*/ 6368141 w 6368141"/>
              <a:gd name="connsiteY12" fmla="*/ 1420577 h 3782595"/>
              <a:gd name="connsiteX13" fmla="*/ 6368141 w 6368141"/>
              <a:gd name="connsiteY13" fmla="*/ 2261145 h 3782595"/>
              <a:gd name="connsiteX14" fmla="*/ 6368141 w 6368141"/>
              <a:gd name="connsiteY14" fmla="*/ 3152148 h 3782595"/>
              <a:gd name="connsiteX15" fmla="*/ 5886669 w 6368141"/>
              <a:gd name="connsiteY15" fmla="*/ 3782595 h 3782595"/>
              <a:gd name="connsiteX16" fmla="*/ 5114498 w 6368141"/>
              <a:gd name="connsiteY16" fmla="*/ 3782595 h 3782595"/>
              <a:gd name="connsiteX17" fmla="*/ 4342326 w 6368141"/>
              <a:gd name="connsiteY17" fmla="*/ 3782595 h 3782595"/>
              <a:gd name="connsiteX18" fmla="*/ 3462051 w 6368141"/>
              <a:gd name="connsiteY18" fmla="*/ 3782595 h 3782595"/>
              <a:gd name="connsiteX19" fmla="*/ 2689881 w 6368141"/>
              <a:gd name="connsiteY19" fmla="*/ 3782595 h 3782595"/>
              <a:gd name="connsiteX20" fmla="*/ 2079865 w 6368141"/>
              <a:gd name="connsiteY20" fmla="*/ 3782595 h 3782595"/>
              <a:gd name="connsiteX21" fmla="*/ 1415797 w 6368141"/>
              <a:gd name="connsiteY21" fmla="*/ 3782595 h 3782595"/>
              <a:gd name="connsiteX22" fmla="*/ 481470 w 6368141"/>
              <a:gd name="connsiteY22" fmla="*/ 3782595 h 3782595"/>
              <a:gd name="connsiteX23" fmla="*/ 0 w 6368141"/>
              <a:gd name="connsiteY23" fmla="*/ 3152148 h 3782595"/>
              <a:gd name="connsiteX24" fmla="*/ 0 w 6368141"/>
              <a:gd name="connsiteY24" fmla="*/ 2362014 h 3782595"/>
              <a:gd name="connsiteX25" fmla="*/ 0 w 6368141"/>
              <a:gd name="connsiteY25" fmla="*/ 1597096 h 3782595"/>
              <a:gd name="connsiteX26" fmla="*/ 0 w 6368141"/>
              <a:gd name="connsiteY26" fmla="*/ 630444 h 3782595"/>
              <a:gd name="connsiteX0" fmla="*/ 0 w 6368141"/>
              <a:gd name="connsiteY0" fmla="*/ 630444 h 3782595"/>
              <a:gd name="connsiteX1" fmla="*/ 481470 w 6368141"/>
              <a:gd name="connsiteY1" fmla="*/ 0 h 3782595"/>
              <a:gd name="connsiteX2" fmla="*/ 1307693 w 6368141"/>
              <a:gd name="connsiteY2" fmla="*/ 0 h 3782595"/>
              <a:gd name="connsiteX3" fmla="*/ 1971761 w 6368141"/>
              <a:gd name="connsiteY3" fmla="*/ 0 h 3782595"/>
              <a:gd name="connsiteX4" fmla="*/ 2797983 w 6368141"/>
              <a:gd name="connsiteY4" fmla="*/ 0 h 3782595"/>
              <a:gd name="connsiteX5" fmla="*/ 3407999 w 6368141"/>
              <a:gd name="connsiteY5" fmla="*/ 0 h 3782595"/>
              <a:gd name="connsiteX6" fmla="*/ 4234222 w 6368141"/>
              <a:gd name="connsiteY6" fmla="*/ 0 h 3782595"/>
              <a:gd name="connsiteX7" fmla="*/ 4898289 w 6368141"/>
              <a:gd name="connsiteY7" fmla="*/ 0 h 3782595"/>
              <a:gd name="connsiteX8" fmla="*/ 5886669 w 6368141"/>
              <a:gd name="connsiteY8" fmla="*/ 0 h 3782595"/>
              <a:gd name="connsiteX9" fmla="*/ 6368141 w 6368141"/>
              <a:gd name="connsiteY9" fmla="*/ 630444 h 3782595"/>
              <a:gd name="connsiteX10" fmla="*/ 6368141 w 6368141"/>
              <a:gd name="connsiteY10" fmla="*/ 1420577 h 3782595"/>
              <a:gd name="connsiteX11" fmla="*/ 6368141 w 6368141"/>
              <a:gd name="connsiteY11" fmla="*/ 2185496 h 3782595"/>
              <a:gd name="connsiteX12" fmla="*/ 6368141 w 6368141"/>
              <a:gd name="connsiteY12" fmla="*/ 3152148 h 3782595"/>
              <a:gd name="connsiteX13" fmla="*/ 5886669 w 6368141"/>
              <a:gd name="connsiteY13" fmla="*/ 3782595 h 3782595"/>
              <a:gd name="connsiteX14" fmla="*/ 5276653 w 6368141"/>
              <a:gd name="connsiteY14" fmla="*/ 3782595 h 3782595"/>
              <a:gd name="connsiteX15" fmla="*/ 4845319 w 6368141"/>
              <a:gd name="connsiteY15" fmla="*/ 3782595 h 3782595"/>
              <a:gd name="connsiteX16" fmla="*/ 4396378 w 6368141"/>
              <a:gd name="connsiteY16" fmla="*/ 3782595 h 3782595"/>
              <a:gd name="connsiteX17" fmla="*/ 3624208 w 6368141"/>
              <a:gd name="connsiteY17" fmla="*/ 3782595 h 3782595"/>
              <a:gd name="connsiteX18" fmla="*/ 2743931 w 6368141"/>
              <a:gd name="connsiteY18" fmla="*/ 3782595 h 3782595"/>
              <a:gd name="connsiteX19" fmla="*/ 1917708 w 6368141"/>
              <a:gd name="connsiteY19" fmla="*/ 3782595 h 3782595"/>
              <a:gd name="connsiteX20" fmla="*/ 1199590 w 6368141"/>
              <a:gd name="connsiteY20" fmla="*/ 3782595 h 3782595"/>
              <a:gd name="connsiteX21" fmla="*/ 847711 w 6368141"/>
              <a:gd name="connsiteY21" fmla="*/ 3782595 h 3782595"/>
              <a:gd name="connsiteX22" fmla="*/ 481470 w 6368141"/>
              <a:gd name="connsiteY22" fmla="*/ 3782595 h 3782595"/>
              <a:gd name="connsiteX23" fmla="*/ 0 w 6368141"/>
              <a:gd name="connsiteY23" fmla="*/ 3152148 h 3782595"/>
              <a:gd name="connsiteX24" fmla="*/ 0 w 6368141"/>
              <a:gd name="connsiteY24" fmla="*/ 2311581 h 3782595"/>
              <a:gd name="connsiteX25" fmla="*/ 0 w 6368141"/>
              <a:gd name="connsiteY25" fmla="*/ 1420577 h 3782595"/>
              <a:gd name="connsiteX26" fmla="*/ 0 w 6368141"/>
              <a:gd name="connsiteY26" fmla="*/ 630444 h 378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3782595" fill="none" extrusionOk="0">
                <a:moveTo>
                  <a:pt x="0" y="630444"/>
                </a:moveTo>
                <a:cubicBezTo>
                  <a:pt x="33912" y="252682"/>
                  <a:pt x="219417" y="-71429"/>
                  <a:pt x="481470" y="0"/>
                </a:cubicBezTo>
                <a:cubicBezTo>
                  <a:pt x="775434" y="-11437"/>
                  <a:pt x="958718" y="18666"/>
                  <a:pt x="1307693" y="0"/>
                </a:cubicBezTo>
                <a:cubicBezTo>
                  <a:pt x="1664532" y="-32461"/>
                  <a:pt x="1733850" y="35502"/>
                  <a:pt x="1971761" y="0"/>
                </a:cubicBezTo>
                <a:cubicBezTo>
                  <a:pt x="2283256" y="-23047"/>
                  <a:pt x="2460635" y="221235"/>
                  <a:pt x="2797983" y="0"/>
                </a:cubicBezTo>
                <a:cubicBezTo>
                  <a:pt x="3123345" y="-48104"/>
                  <a:pt x="3117704" y="1160"/>
                  <a:pt x="3407999" y="0"/>
                </a:cubicBezTo>
                <a:cubicBezTo>
                  <a:pt x="3733131" y="-19515"/>
                  <a:pt x="4022213" y="94020"/>
                  <a:pt x="4234222" y="0"/>
                </a:cubicBezTo>
                <a:cubicBezTo>
                  <a:pt x="4514641" y="61525"/>
                  <a:pt x="4648630" y="27575"/>
                  <a:pt x="4898289" y="0"/>
                </a:cubicBezTo>
                <a:cubicBezTo>
                  <a:pt x="5217850" y="145326"/>
                  <a:pt x="5642665" y="-37347"/>
                  <a:pt x="5886669" y="0"/>
                </a:cubicBezTo>
                <a:cubicBezTo>
                  <a:pt x="6125463" y="2145"/>
                  <a:pt x="6351394" y="299496"/>
                  <a:pt x="6368141" y="630444"/>
                </a:cubicBezTo>
                <a:cubicBezTo>
                  <a:pt x="6407403" y="685356"/>
                  <a:pt x="6315648" y="995634"/>
                  <a:pt x="6368141" y="1420577"/>
                </a:cubicBezTo>
                <a:cubicBezTo>
                  <a:pt x="6362028" y="1732492"/>
                  <a:pt x="6365658" y="1885943"/>
                  <a:pt x="6368141" y="2185496"/>
                </a:cubicBezTo>
                <a:cubicBezTo>
                  <a:pt x="6351177" y="2473811"/>
                  <a:pt x="6430711" y="2667915"/>
                  <a:pt x="6368141" y="3152148"/>
                </a:cubicBezTo>
                <a:cubicBezTo>
                  <a:pt x="6448586" y="3713057"/>
                  <a:pt x="6267733" y="3854994"/>
                  <a:pt x="5886669" y="3782595"/>
                </a:cubicBezTo>
                <a:cubicBezTo>
                  <a:pt x="5732649" y="3778301"/>
                  <a:pt x="5529117" y="3581043"/>
                  <a:pt x="5276653" y="3782595"/>
                </a:cubicBezTo>
                <a:cubicBezTo>
                  <a:pt x="5076521" y="3760285"/>
                  <a:pt x="5033607" y="3764746"/>
                  <a:pt x="4836516" y="3782595"/>
                </a:cubicBezTo>
                <a:cubicBezTo>
                  <a:pt x="4636745" y="3791643"/>
                  <a:pt x="4609930" y="3820087"/>
                  <a:pt x="4396378" y="3782595"/>
                </a:cubicBezTo>
                <a:cubicBezTo>
                  <a:pt x="4293600" y="3671553"/>
                  <a:pt x="3929900" y="3796245"/>
                  <a:pt x="3624208" y="3782595"/>
                </a:cubicBezTo>
                <a:cubicBezTo>
                  <a:pt x="3422566" y="3626832"/>
                  <a:pt x="3202919" y="3596200"/>
                  <a:pt x="2743931" y="3782595"/>
                </a:cubicBezTo>
                <a:cubicBezTo>
                  <a:pt x="2306469" y="3846051"/>
                  <a:pt x="2166441" y="3754033"/>
                  <a:pt x="1917708" y="3782595"/>
                </a:cubicBezTo>
                <a:cubicBezTo>
                  <a:pt x="1684268" y="3798222"/>
                  <a:pt x="1411999" y="3834300"/>
                  <a:pt x="1199590" y="3782595"/>
                </a:cubicBezTo>
                <a:cubicBezTo>
                  <a:pt x="875643" y="3788745"/>
                  <a:pt x="651075" y="3724497"/>
                  <a:pt x="481470" y="3782595"/>
                </a:cubicBezTo>
                <a:cubicBezTo>
                  <a:pt x="131302" y="3844724"/>
                  <a:pt x="25178" y="3610327"/>
                  <a:pt x="0" y="3152148"/>
                </a:cubicBezTo>
                <a:cubicBezTo>
                  <a:pt x="-55918" y="2808202"/>
                  <a:pt x="22946" y="2605748"/>
                  <a:pt x="0" y="2311581"/>
                </a:cubicBezTo>
                <a:cubicBezTo>
                  <a:pt x="16916" y="2022858"/>
                  <a:pt x="-20144" y="1646703"/>
                  <a:pt x="0" y="1420577"/>
                </a:cubicBezTo>
                <a:cubicBezTo>
                  <a:pt x="-21093" y="1171799"/>
                  <a:pt x="-11855" y="774301"/>
                  <a:pt x="0" y="630444"/>
                </a:cubicBezTo>
                <a:close/>
              </a:path>
              <a:path w="6368141" h="3782595" stroke="0" extrusionOk="0">
                <a:moveTo>
                  <a:pt x="0" y="630444"/>
                </a:moveTo>
                <a:cubicBezTo>
                  <a:pt x="-53001" y="292924"/>
                  <a:pt x="179932" y="82736"/>
                  <a:pt x="481470" y="0"/>
                </a:cubicBezTo>
                <a:cubicBezTo>
                  <a:pt x="851731" y="75501"/>
                  <a:pt x="1051626" y="40894"/>
                  <a:pt x="1361745" y="0"/>
                </a:cubicBezTo>
                <a:cubicBezTo>
                  <a:pt x="1644508" y="16050"/>
                  <a:pt x="1906270" y="-160379"/>
                  <a:pt x="2079865" y="0"/>
                </a:cubicBezTo>
                <a:cubicBezTo>
                  <a:pt x="2275488" y="-40686"/>
                  <a:pt x="2547483" y="-110767"/>
                  <a:pt x="2743931" y="0"/>
                </a:cubicBezTo>
                <a:cubicBezTo>
                  <a:pt x="3088428" y="-126620"/>
                  <a:pt x="3307956" y="-48594"/>
                  <a:pt x="3570156" y="0"/>
                </a:cubicBezTo>
                <a:cubicBezTo>
                  <a:pt x="3665252" y="2657"/>
                  <a:pt x="3803434" y="8191"/>
                  <a:pt x="3943577" y="0"/>
                </a:cubicBezTo>
                <a:cubicBezTo>
                  <a:pt x="4083720" y="-8191"/>
                  <a:pt x="4212384" y="-7230"/>
                  <a:pt x="4288274" y="0"/>
                </a:cubicBezTo>
                <a:cubicBezTo>
                  <a:pt x="4360925" y="65728"/>
                  <a:pt x="4637647" y="-12210"/>
                  <a:pt x="4746017" y="0"/>
                </a:cubicBezTo>
                <a:cubicBezTo>
                  <a:pt x="4856848" y="53918"/>
                  <a:pt x="5038878" y="-8178"/>
                  <a:pt x="5168549" y="0"/>
                </a:cubicBezTo>
                <a:cubicBezTo>
                  <a:pt x="5421541" y="100617"/>
                  <a:pt x="5714870" y="-47261"/>
                  <a:pt x="5886669" y="0"/>
                </a:cubicBezTo>
                <a:cubicBezTo>
                  <a:pt x="6171501" y="-72334"/>
                  <a:pt x="6425138" y="244093"/>
                  <a:pt x="6368141" y="630444"/>
                </a:cubicBezTo>
                <a:cubicBezTo>
                  <a:pt x="6373566" y="963462"/>
                  <a:pt x="6394176" y="1073968"/>
                  <a:pt x="6368141" y="1420577"/>
                </a:cubicBezTo>
                <a:cubicBezTo>
                  <a:pt x="6322829" y="1753714"/>
                  <a:pt x="6401761" y="2101484"/>
                  <a:pt x="6368141" y="2261145"/>
                </a:cubicBezTo>
                <a:cubicBezTo>
                  <a:pt x="6361153" y="2428843"/>
                  <a:pt x="6425888" y="2711400"/>
                  <a:pt x="6368141" y="3152148"/>
                </a:cubicBezTo>
                <a:cubicBezTo>
                  <a:pt x="6410143" y="3434202"/>
                  <a:pt x="6253135" y="3693535"/>
                  <a:pt x="5886669" y="3782595"/>
                </a:cubicBezTo>
                <a:cubicBezTo>
                  <a:pt x="5783430" y="3781747"/>
                  <a:pt x="5406483" y="3703061"/>
                  <a:pt x="5114498" y="3782595"/>
                </a:cubicBezTo>
                <a:cubicBezTo>
                  <a:pt x="4911963" y="3825107"/>
                  <a:pt x="4651059" y="3597815"/>
                  <a:pt x="4342326" y="3782595"/>
                </a:cubicBezTo>
                <a:cubicBezTo>
                  <a:pt x="4206827" y="3930099"/>
                  <a:pt x="3863228" y="3620154"/>
                  <a:pt x="3462051" y="3782595"/>
                </a:cubicBezTo>
                <a:cubicBezTo>
                  <a:pt x="3131336" y="3821273"/>
                  <a:pt x="3004573" y="3769676"/>
                  <a:pt x="2689881" y="3782595"/>
                </a:cubicBezTo>
                <a:cubicBezTo>
                  <a:pt x="2345426" y="3743893"/>
                  <a:pt x="2223625" y="3756078"/>
                  <a:pt x="2079865" y="3782595"/>
                </a:cubicBezTo>
                <a:cubicBezTo>
                  <a:pt x="1898459" y="3772432"/>
                  <a:pt x="1696479" y="3704514"/>
                  <a:pt x="1415797" y="3782595"/>
                </a:cubicBezTo>
                <a:cubicBezTo>
                  <a:pt x="1099310" y="3704862"/>
                  <a:pt x="732265" y="3894003"/>
                  <a:pt x="481470" y="3782595"/>
                </a:cubicBezTo>
                <a:cubicBezTo>
                  <a:pt x="374343" y="3852934"/>
                  <a:pt x="86815" y="3594920"/>
                  <a:pt x="0" y="3152148"/>
                </a:cubicBezTo>
                <a:cubicBezTo>
                  <a:pt x="-18225" y="2845477"/>
                  <a:pt x="-2164" y="2537455"/>
                  <a:pt x="0" y="2362014"/>
                </a:cubicBezTo>
                <a:cubicBezTo>
                  <a:pt x="-4187" y="2232602"/>
                  <a:pt x="-9133" y="1795753"/>
                  <a:pt x="0" y="1597096"/>
                </a:cubicBezTo>
                <a:cubicBezTo>
                  <a:pt x="-8742" y="1367908"/>
                  <a:pt x="22559" y="830113"/>
                  <a:pt x="0" y="630444"/>
                </a:cubicBezTo>
                <a:close/>
              </a:path>
              <a:path w="6368141" h="3782595" fill="none" stroke="0" extrusionOk="0">
                <a:moveTo>
                  <a:pt x="0" y="630444"/>
                </a:moveTo>
                <a:cubicBezTo>
                  <a:pt x="-40556" y="168757"/>
                  <a:pt x="181353" y="-16566"/>
                  <a:pt x="481470" y="0"/>
                </a:cubicBezTo>
                <a:cubicBezTo>
                  <a:pt x="847873" y="31050"/>
                  <a:pt x="908114" y="50655"/>
                  <a:pt x="1307693" y="0"/>
                </a:cubicBezTo>
                <a:cubicBezTo>
                  <a:pt x="1659757" y="-13255"/>
                  <a:pt x="1729248" y="36842"/>
                  <a:pt x="1971761" y="0"/>
                </a:cubicBezTo>
                <a:cubicBezTo>
                  <a:pt x="2217518" y="-62242"/>
                  <a:pt x="2482401" y="49459"/>
                  <a:pt x="2797983" y="0"/>
                </a:cubicBezTo>
                <a:cubicBezTo>
                  <a:pt x="3108219" y="-40725"/>
                  <a:pt x="3126170" y="12168"/>
                  <a:pt x="3407999" y="0"/>
                </a:cubicBezTo>
                <a:cubicBezTo>
                  <a:pt x="3627717" y="-18356"/>
                  <a:pt x="3935310" y="132674"/>
                  <a:pt x="4234222" y="0"/>
                </a:cubicBezTo>
                <a:cubicBezTo>
                  <a:pt x="4476494" y="-31107"/>
                  <a:pt x="4613639" y="62100"/>
                  <a:pt x="4898289" y="0"/>
                </a:cubicBezTo>
                <a:cubicBezTo>
                  <a:pt x="5156963" y="80720"/>
                  <a:pt x="5676915" y="41711"/>
                  <a:pt x="5886669" y="0"/>
                </a:cubicBezTo>
                <a:cubicBezTo>
                  <a:pt x="6151242" y="-148767"/>
                  <a:pt x="6248905" y="251127"/>
                  <a:pt x="6368141" y="630444"/>
                </a:cubicBezTo>
                <a:cubicBezTo>
                  <a:pt x="6350306" y="832916"/>
                  <a:pt x="6379430" y="1230484"/>
                  <a:pt x="6368141" y="1420577"/>
                </a:cubicBezTo>
                <a:cubicBezTo>
                  <a:pt x="6393698" y="1740537"/>
                  <a:pt x="6366306" y="1866819"/>
                  <a:pt x="6368141" y="2185496"/>
                </a:cubicBezTo>
                <a:cubicBezTo>
                  <a:pt x="6393541" y="2540915"/>
                  <a:pt x="6416722" y="2667774"/>
                  <a:pt x="6368141" y="3152148"/>
                </a:cubicBezTo>
                <a:cubicBezTo>
                  <a:pt x="6320389" y="3609075"/>
                  <a:pt x="6209701" y="3785761"/>
                  <a:pt x="5886669" y="3782595"/>
                </a:cubicBezTo>
                <a:cubicBezTo>
                  <a:pt x="5785119" y="3786813"/>
                  <a:pt x="5555983" y="3640387"/>
                  <a:pt x="5276653" y="3782595"/>
                </a:cubicBezTo>
                <a:cubicBezTo>
                  <a:pt x="5096037" y="3829346"/>
                  <a:pt x="4997698" y="3787425"/>
                  <a:pt x="4845319" y="3782595"/>
                </a:cubicBezTo>
                <a:cubicBezTo>
                  <a:pt x="4731754" y="3792211"/>
                  <a:pt x="4525753" y="3756094"/>
                  <a:pt x="4396378" y="3782595"/>
                </a:cubicBezTo>
                <a:cubicBezTo>
                  <a:pt x="4239173" y="3888061"/>
                  <a:pt x="3871812" y="3742396"/>
                  <a:pt x="3624208" y="3782595"/>
                </a:cubicBezTo>
                <a:cubicBezTo>
                  <a:pt x="3437837" y="3817267"/>
                  <a:pt x="3169783" y="3791000"/>
                  <a:pt x="2743931" y="3782595"/>
                </a:cubicBezTo>
                <a:cubicBezTo>
                  <a:pt x="2322119" y="3811405"/>
                  <a:pt x="2207569" y="3794781"/>
                  <a:pt x="1917708" y="3782595"/>
                </a:cubicBezTo>
                <a:cubicBezTo>
                  <a:pt x="1637543" y="3707570"/>
                  <a:pt x="1406804" y="3776348"/>
                  <a:pt x="1199590" y="3782595"/>
                </a:cubicBezTo>
                <a:cubicBezTo>
                  <a:pt x="1065005" y="3779105"/>
                  <a:pt x="944976" y="3766199"/>
                  <a:pt x="847711" y="3782595"/>
                </a:cubicBezTo>
                <a:cubicBezTo>
                  <a:pt x="750446" y="3798991"/>
                  <a:pt x="590986" y="3779975"/>
                  <a:pt x="481470" y="3782595"/>
                </a:cubicBezTo>
                <a:cubicBezTo>
                  <a:pt x="196788" y="3845621"/>
                  <a:pt x="60670" y="3504194"/>
                  <a:pt x="0" y="3152148"/>
                </a:cubicBezTo>
                <a:cubicBezTo>
                  <a:pt x="-8898" y="2928215"/>
                  <a:pt x="-33819" y="2581243"/>
                  <a:pt x="0" y="2311581"/>
                </a:cubicBezTo>
                <a:cubicBezTo>
                  <a:pt x="4692" y="2039222"/>
                  <a:pt x="2147" y="1580574"/>
                  <a:pt x="0" y="1420577"/>
                </a:cubicBezTo>
                <a:cubicBezTo>
                  <a:pt x="-27504" y="1243334"/>
                  <a:pt x="-47250" y="855259"/>
                  <a:pt x="0" y="630444"/>
                </a:cubicBezTo>
                <a:close/>
              </a:path>
              <a:path w="6368141" h="3782595" fill="none" stroke="0" extrusionOk="0">
                <a:moveTo>
                  <a:pt x="0" y="630444"/>
                </a:moveTo>
                <a:cubicBezTo>
                  <a:pt x="-20852" y="259141"/>
                  <a:pt x="176088" y="-47509"/>
                  <a:pt x="481470" y="0"/>
                </a:cubicBezTo>
                <a:cubicBezTo>
                  <a:pt x="807977" y="-1083"/>
                  <a:pt x="919503" y="32146"/>
                  <a:pt x="1307693" y="0"/>
                </a:cubicBezTo>
                <a:cubicBezTo>
                  <a:pt x="1662357" y="-28774"/>
                  <a:pt x="1727380" y="45402"/>
                  <a:pt x="1971761" y="0"/>
                </a:cubicBezTo>
                <a:cubicBezTo>
                  <a:pt x="2210094" y="-17851"/>
                  <a:pt x="2518523" y="202692"/>
                  <a:pt x="2797983" y="0"/>
                </a:cubicBezTo>
                <a:cubicBezTo>
                  <a:pt x="3122412" y="-49416"/>
                  <a:pt x="3123434" y="3935"/>
                  <a:pt x="3407999" y="0"/>
                </a:cubicBezTo>
                <a:cubicBezTo>
                  <a:pt x="3651298" y="-28504"/>
                  <a:pt x="3973488" y="116390"/>
                  <a:pt x="4234222" y="0"/>
                </a:cubicBezTo>
                <a:cubicBezTo>
                  <a:pt x="4502481" y="18795"/>
                  <a:pt x="4633385" y="27102"/>
                  <a:pt x="4898289" y="0"/>
                </a:cubicBezTo>
                <a:cubicBezTo>
                  <a:pt x="5210494" y="130736"/>
                  <a:pt x="5708072" y="11514"/>
                  <a:pt x="5886669" y="0"/>
                </a:cubicBezTo>
                <a:cubicBezTo>
                  <a:pt x="6120413" y="-24619"/>
                  <a:pt x="6392349" y="343107"/>
                  <a:pt x="6368141" y="630444"/>
                </a:cubicBezTo>
                <a:cubicBezTo>
                  <a:pt x="6387847" y="784032"/>
                  <a:pt x="6353352" y="1109287"/>
                  <a:pt x="6368141" y="1420577"/>
                </a:cubicBezTo>
                <a:cubicBezTo>
                  <a:pt x="6381678" y="1744291"/>
                  <a:pt x="6379358" y="1897998"/>
                  <a:pt x="6368141" y="2185496"/>
                </a:cubicBezTo>
                <a:cubicBezTo>
                  <a:pt x="6394412" y="2456369"/>
                  <a:pt x="6414896" y="2679828"/>
                  <a:pt x="6368141" y="3152148"/>
                </a:cubicBezTo>
                <a:cubicBezTo>
                  <a:pt x="6389413" y="3686379"/>
                  <a:pt x="6183367" y="3815650"/>
                  <a:pt x="5886669" y="3782595"/>
                </a:cubicBezTo>
                <a:cubicBezTo>
                  <a:pt x="5684775" y="3772153"/>
                  <a:pt x="5521928" y="3624261"/>
                  <a:pt x="5276653" y="3782595"/>
                </a:cubicBezTo>
                <a:cubicBezTo>
                  <a:pt x="5076705" y="3756090"/>
                  <a:pt x="5029003" y="3774861"/>
                  <a:pt x="4836516" y="3782595"/>
                </a:cubicBezTo>
                <a:cubicBezTo>
                  <a:pt x="4637963" y="3799402"/>
                  <a:pt x="4615335" y="3833993"/>
                  <a:pt x="4396378" y="3782595"/>
                </a:cubicBezTo>
                <a:cubicBezTo>
                  <a:pt x="4247724" y="3760507"/>
                  <a:pt x="3889281" y="3789971"/>
                  <a:pt x="3624208" y="3782595"/>
                </a:cubicBezTo>
                <a:cubicBezTo>
                  <a:pt x="3407879" y="3661536"/>
                  <a:pt x="3161766" y="3652497"/>
                  <a:pt x="2743931" y="3782595"/>
                </a:cubicBezTo>
                <a:cubicBezTo>
                  <a:pt x="2309842" y="3844911"/>
                  <a:pt x="2167602" y="3778932"/>
                  <a:pt x="1917708" y="3782595"/>
                </a:cubicBezTo>
                <a:cubicBezTo>
                  <a:pt x="1649243" y="3747015"/>
                  <a:pt x="1407056" y="3821816"/>
                  <a:pt x="1199590" y="3782595"/>
                </a:cubicBezTo>
                <a:cubicBezTo>
                  <a:pt x="943053" y="3803802"/>
                  <a:pt x="649523" y="3749903"/>
                  <a:pt x="481470" y="3782595"/>
                </a:cubicBezTo>
                <a:cubicBezTo>
                  <a:pt x="185505" y="3849697"/>
                  <a:pt x="25217" y="3527059"/>
                  <a:pt x="0" y="3152148"/>
                </a:cubicBezTo>
                <a:cubicBezTo>
                  <a:pt x="32180" y="2857809"/>
                  <a:pt x="-11137" y="2594087"/>
                  <a:pt x="0" y="2311581"/>
                </a:cubicBezTo>
                <a:cubicBezTo>
                  <a:pt x="66298" y="2050850"/>
                  <a:pt x="-46631" y="1651104"/>
                  <a:pt x="0" y="1420577"/>
                </a:cubicBezTo>
                <a:cubicBezTo>
                  <a:pt x="-22917" y="1208709"/>
                  <a:pt x="-17567" y="787722"/>
                  <a:pt x="0" y="630444"/>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Bạn có vẻ mặt sợ hãi, người co rúm lại khi bị một bạn lớn hơn, dọa nạt, trấn lột tiền, bị bắt nạt, bị xâm hại, mất an toàn về tinh thần.</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BB4C018-DC72-2357-2BE2-83C1F517D98F}"/>
              </a:ext>
            </a:extLst>
          </p:cNvPr>
          <p:cNvPicPr>
            <a:picLocks noChangeAspect="1"/>
          </p:cNvPicPr>
          <p:nvPr/>
        </p:nvPicPr>
        <p:blipFill>
          <a:blip r:embed="rId3"/>
          <a:stretch>
            <a:fillRect/>
          </a:stretch>
        </p:blipFill>
        <p:spPr>
          <a:xfrm>
            <a:off x="470127" y="1759404"/>
            <a:ext cx="4362501" cy="3672568"/>
          </a:xfrm>
          <a:prstGeom prst="rect">
            <a:avLst/>
          </a:prstGeom>
        </p:spPr>
      </p:pic>
    </p:spTree>
    <p:extLst>
      <p:ext uri="{BB962C8B-B14F-4D97-AF65-F5344CB8AC3E}">
        <p14:creationId xmlns:p14="http://schemas.microsoft.com/office/powerpoint/2010/main" val="446915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id="{66A71BFC-1580-E12A-6B33-0167A830ECEE}"/>
              </a:ext>
            </a:extLst>
          </p:cNvPr>
          <p:cNvSpPr/>
          <p:nvPr/>
        </p:nvSpPr>
        <p:spPr>
          <a:xfrm>
            <a:off x="5148944" y="1872343"/>
            <a:ext cx="6368141" cy="3265715"/>
          </a:xfrm>
          <a:custGeom>
            <a:avLst/>
            <a:gdLst>
              <a:gd name="connsiteX0" fmla="*/ 0 w 6368141"/>
              <a:gd name="connsiteY0" fmla="*/ 544295 h 3265715"/>
              <a:gd name="connsiteX1" fmla="*/ 481470 w 6368141"/>
              <a:gd name="connsiteY1" fmla="*/ 0 h 3265715"/>
              <a:gd name="connsiteX2" fmla="*/ 1307693 w 6368141"/>
              <a:gd name="connsiteY2" fmla="*/ 0 h 3265715"/>
              <a:gd name="connsiteX3" fmla="*/ 1971761 w 6368141"/>
              <a:gd name="connsiteY3" fmla="*/ 0 h 3265715"/>
              <a:gd name="connsiteX4" fmla="*/ 2797983 w 6368141"/>
              <a:gd name="connsiteY4" fmla="*/ 0 h 3265715"/>
              <a:gd name="connsiteX5" fmla="*/ 3407999 w 6368141"/>
              <a:gd name="connsiteY5" fmla="*/ 0 h 3265715"/>
              <a:gd name="connsiteX6" fmla="*/ 4234222 w 6368141"/>
              <a:gd name="connsiteY6" fmla="*/ 0 h 3265715"/>
              <a:gd name="connsiteX7" fmla="*/ 4898289 w 6368141"/>
              <a:gd name="connsiteY7" fmla="*/ 0 h 3265715"/>
              <a:gd name="connsiteX8" fmla="*/ 5886669 w 6368141"/>
              <a:gd name="connsiteY8" fmla="*/ 0 h 3265715"/>
              <a:gd name="connsiteX9" fmla="*/ 6368141 w 6368141"/>
              <a:gd name="connsiteY9" fmla="*/ 544295 h 3265715"/>
              <a:gd name="connsiteX10" fmla="*/ 6368141 w 6368141"/>
              <a:gd name="connsiteY10" fmla="*/ 1226460 h 3265715"/>
              <a:gd name="connsiteX11" fmla="*/ 6368141 w 6368141"/>
              <a:gd name="connsiteY11" fmla="*/ 1886854 h 3265715"/>
              <a:gd name="connsiteX12" fmla="*/ 6368141 w 6368141"/>
              <a:gd name="connsiteY12" fmla="*/ 2721416 h 3265715"/>
              <a:gd name="connsiteX13" fmla="*/ 5886669 w 6368141"/>
              <a:gd name="connsiteY13" fmla="*/ 3265715 h 3265715"/>
              <a:gd name="connsiteX14" fmla="*/ 5276653 w 6368141"/>
              <a:gd name="connsiteY14" fmla="*/ 3265715 h 3265715"/>
              <a:gd name="connsiteX15" fmla="*/ 4836516 w 6368141"/>
              <a:gd name="connsiteY15" fmla="*/ 3265715 h 3265715"/>
              <a:gd name="connsiteX16" fmla="*/ 4396378 w 6368141"/>
              <a:gd name="connsiteY16" fmla="*/ 3265715 h 3265715"/>
              <a:gd name="connsiteX17" fmla="*/ 3624208 w 6368141"/>
              <a:gd name="connsiteY17" fmla="*/ 3265715 h 3265715"/>
              <a:gd name="connsiteX18" fmla="*/ 2743931 w 6368141"/>
              <a:gd name="connsiteY18" fmla="*/ 3265715 h 3265715"/>
              <a:gd name="connsiteX19" fmla="*/ 1917708 w 6368141"/>
              <a:gd name="connsiteY19" fmla="*/ 3265715 h 3265715"/>
              <a:gd name="connsiteX20" fmla="*/ 1199590 w 6368141"/>
              <a:gd name="connsiteY20" fmla="*/ 3265715 h 3265715"/>
              <a:gd name="connsiteX21" fmla="*/ 481470 w 6368141"/>
              <a:gd name="connsiteY21" fmla="*/ 3265715 h 3265715"/>
              <a:gd name="connsiteX22" fmla="*/ 0 w 6368141"/>
              <a:gd name="connsiteY22" fmla="*/ 2721416 h 3265715"/>
              <a:gd name="connsiteX23" fmla="*/ 0 w 6368141"/>
              <a:gd name="connsiteY23" fmla="*/ 1995710 h 3265715"/>
              <a:gd name="connsiteX24" fmla="*/ 0 w 6368141"/>
              <a:gd name="connsiteY24" fmla="*/ 1226460 h 3265715"/>
              <a:gd name="connsiteX25" fmla="*/ 0 w 6368141"/>
              <a:gd name="connsiteY25" fmla="*/ 544295 h 3265715"/>
              <a:gd name="connsiteX0" fmla="*/ 0 w 6368141"/>
              <a:gd name="connsiteY0" fmla="*/ 544295 h 3265715"/>
              <a:gd name="connsiteX1" fmla="*/ 481470 w 6368141"/>
              <a:gd name="connsiteY1" fmla="*/ 0 h 3265715"/>
              <a:gd name="connsiteX2" fmla="*/ 1361745 w 6368141"/>
              <a:gd name="connsiteY2" fmla="*/ 0 h 3265715"/>
              <a:gd name="connsiteX3" fmla="*/ 2079865 w 6368141"/>
              <a:gd name="connsiteY3" fmla="*/ 0 h 3265715"/>
              <a:gd name="connsiteX4" fmla="*/ 2743931 w 6368141"/>
              <a:gd name="connsiteY4" fmla="*/ 0 h 3265715"/>
              <a:gd name="connsiteX5" fmla="*/ 3570156 w 6368141"/>
              <a:gd name="connsiteY5" fmla="*/ 0 h 3265715"/>
              <a:gd name="connsiteX6" fmla="*/ 3943577 w 6368141"/>
              <a:gd name="connsiteY6" fmla="*/ 0 h 3265715"/>
              <a:gd name="connsiteX7" fmla="*/ 4288274 w 6368141"/>
              <a:gd name="connsiteY7" fmla="*/ 0 h 3265715"/>
              <a:gd name="connsiteX8" fmla="*/ 4746017 w 6368141"/>
              <a:gd name="connsiteY8" fmla="*/ 0 h 3265715"/>
              <a:gd name="connsiteX9" fmla="*/ 5168549 w 6368141"/>
              <a:gd name="connsiteY9" fmla="*/ 0 h 3265715"/>
              <a:gd name="connsiteX10" fmla="*/ 5886669 w 6368141"/>
              <a:gd name="connsiteY10" fmla="*/ 0 h 3265715"/>
              <a:gd name="connsiteX11" fmla="*/ 6368141 w 6368141"/>
              <a:gd name="connsiteY11" fmla="*/ 544295 h 3265715"/>
              <a:gd name="connsiteX12" fmla="*/ 6368141 w 6368141"/>
              <a:gd name="connsiteY12" fmla="*/ 1226460 h 3265715"/>
              <a:gd name="connsiteX13" fmla="*/ 6368141 w 6368141"/>
              <a:gd name="connsiteY13" fmla="*/ 1952166 h 3265715"/>
              <a:gd name="connsiteX14" fmla="*/ 6368141 w 6368141"/>
              <a:gd name="connsiteY14" fmla="*/ 2721416 h 3265715"/>
              <a:gd name="connsiteX15" fmla="*/ 5886669 w 6368141"/>
              <a:gd name="connsiteY15" fmla="*/ 3265715 h 3265715"/>
              <a:gd name="connsiteX16" fmla="*/ 5114498 w 6368141"/>
              <a:gd name="connsiteY16" fmla="*/ 3265715 h 3265715"/>
              <a:gd name="connsiteX17" fmla="*/ 4342326 w 6368141"/>
              <a:gd name="connsiteY17" fmla="*/ 3265715 h 3265715"/>
              <a:gd name="connsiteX18" fmla="*/ 3462051 w 6368141"/>
              <a:gd name="connsiteY18" fmla="*/ 3265715 h 3265715"/>
              <a:gd name="connsiteX19" fmla="*/ 2689881 w 6368141"/>
              <a:gd name="connsiteY19" fmla="*/ 3265715 h 3265715"/>
              <a:gd name="connsiteX20" fmla="*/ 2079865 w 6368141"/>
              <a:gd name="connsiteY20" fmla="*/ 3265715 h 3265715"/>
              <a:gd name="connsiteX21" fmla="*/ 1415797 w 6368141"/>
              <a:gd name="connsiteY21" fmla="*/ 3265715 h 3265715"/>
              <a:gd name="connsiteX22" fmla="*/ 481470 w 6368141"/>
              <a:gd name="connsiteY22" fmla="*/ 3265715 h 3265715"/>
              <a:gd name="connsiteX23" fmla="*/ 0 w 6368141"/>
              <a:gd name="connsiteY23" fmla="*/ 2721416 h 3265715"/>
              <a:gd name="connsiteX24" fmla="*/ 0 w 6368141"/>
              <a:gd name="connsiteY24" fmla="*/ 2039252 h 3265715"/>
              <a:gd name="connsiteX25" fmla="*/ 0 w 6368141"/>
              <a:gd name="connsiteY25" fmla="*/ 1378858 h 3265715"/>
              <a:gd name="connsiteX26" fmla="*/ 0 w 6368141"/>
              <a:gd name="connsiteY26" fmla="*/ 544295 h 3265715"/>
              <a:gd name="connsiteX0" fmla="*/ 0 w 6368141"/>
              <a:gd name="connsiteY0" fmla="*/ 544295 h 3265715"/>
              <a:gd name="connsiteX1" fmla="*/ 481470 w 6368141"/>
              <a:gd name="connsiteY1" fmla="*/ 0 h 3265715"/>
              <a:gd name="connsiteX2" fmla="*/ 1307693 w 6368141"/>
              <a:gd name="connsiteY2" fmla="*/ 0 h 3265715"/>
              <a:gd name="connsiteX3" fmla="*/ 1971761 w 6368141"/>
              <a:gd name="connsiteY3" fmla="*/ 0 h 3265715"/>
              <a:gd name="connsiteX4" fmla="*/ 2797983 w 6368141"/>
              <a:gd name="connsiteY4" fmla="*/ 0 h 3265715"/>
              <a:gd name="connsiteX5" fmla="*/ 3407999 w 6368141"/>
              <a:gd name="connsiteY5" fmla="*/ 0 h 3265715"/>
              <a:gd name="connsiteX6" fmla="*/ 4234222 w 6368141"/>
              <a:gd name="connsiteY6" fmla="*/ 0 h 3265715"/>
              <a:gd name="connsiteX7" fmla="*/ 4898289 w 6368141"/>
              <a:gd name="connsiteY7" fmla="*/ 0 h 3265715"/>
              <a:gd name="connsiteX8" fmla="*/ 5886669 w 6368141"/>
              <a:gd name="connsiteY8" fmla="*/ 0 h 3265715"/>
              <a:gd name="connsiteX9" fmla="*/ 6368141 w 6368141"/>
              <a:gd name="connsiteY9" fmla="*/ 544295 h 3265715"/>
              <a:gd name="connsiteX10" fmla="*/ 6368141 w 6368141"/>
              <a:gd name="connsiteY10" fmla="*/ 1226460 h 3265715"/>
              <a:gd name="connsiteX11" fmla="*/ 6368141 w 6368141"/>
              <a:gd name="connsiteY11" fmla="*/ 1886854 h 3265715"/>
              <a:gd name="connsiteX12" fmla="*/ 6368141 w 6368141"/>
              <a:gd name="connsiteY12" fmla="*/ 2721416 h 3265715"/>
              <a:gd name="connsiteX13" fmla="*/ 5886669 w 6368141"/>
              <a:gd name="connsiteY13" fmla="*/ 3265715 h 3265715"/>
              <a:gd name="connsiteX14" fmla="*/ 5276653 w 6368141"/>
              <a:gd name="connsiteY14" fmla="*/ 3265715 h 3265715"/>
              <a:gd name="connsiteX15" fmla="*/ 4845319 w 6368141"/>
              <a:gd name="connsiteY15" fmla="*/ 3265715 h 3265715"/>
              <a:gd name="connsiteX16" fmla="*/ 4396378 w 6368141"/>
              <a:gd name="connsiteY16" fmla="*/ 3265715 h 3265715"/>
              <a:gd name="connsiteX17" fmla="*/ 3624208 w 6368141"/>
              <a:gd name="connsiteY17" fmla="*/ 3265715 h 3265715"/>
              <a:gd name="connsiteX18" fmla="*/ 2743931 w 6368141"/>
              <a:gd name="connsiteY18" fmla="*/ 3265715 h 3265715"/>
              <a:gd name="connsiteX19" fmla="*/ 1917708 w 6368141"/>
              <a:gd name="connsiteY19" fmla="*/ 3265715 h 3265715"/>
              <a:gd name="connsiteX20" fmla="*/ 1199590 w 6368141"/>
              <a:gd name="connsiteY20" fmla="*/ 3265715 h 3265715"/>
              <a:gd name="connsiteX21" fmla="*/ 847711 w 6368141"/>
              <a:gd name="connsiteY21" fmla="*/ 3265715 h 3265715"/>
              <a:gd name="connsiteX22" fmla="*/ 481470 w 6368141"/>
              <a:gd name="connsiteY22" fmla="*/ 3265715 h 3265715"/>
              <a:gd name="connsiteX23" fmla="*/ 0 w 6368141"/>
              <a:gd name="connsiteY23" fmla="*/ 2721416 h 3265715"/>
              <a:gd name="connsiteX24" fmla="*/ 0 w 6368141"/>
              <a:gd name="connsiteY24" fmla="*/ 1995710 h 3265715"/>
              <a:gd name="connsiteX25" fmla="*/ 0 w 6368141"/>
              <a:gd name="connsiteY25" fmla="*/ 1226460 h 3265715"/>
              <a:gd name="connsiteX26" fmla="*/ 0 w 6368141"/>
              <a:gd name="connsiteY26" fmla="*/ 544295 h 326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3265715" fill="none" extrusionOk="0">
                <a:moveTo>
                  <a:pt x="0" y="544295"/>
                </a:moveTo>
                <a:cubicBezTo>
                  <a:pt x="27476" y="219969"/>
                  <a:pt x="222086" y="-67639"/>
                  <a:pt x="481470" y="0"/>
                </a:cubicBezTo>
                <a:cubicBezTo>
                  <a:pt x="776058" y="-10696"/>
                  <a:pt x="957308" y="15775"/>
                  <a:pt x="1307693" y="0"/>
                </a:cubicBezTo>
                <a:cubicBezTo>
                  <a:pt x="1655302" y="-22561"/>
                  <a:pt x="1731365" y="25081"/>
                  <a:pt x="1971761" y="0"/>
                </a:cubicBezTo>
                <a:cubicBezTo>
                  <a:pt x="2280501" y="-20996"/>
                  <a:pt x="2459737" y="199965"/>
                  <a:pt x="2797983" y="0"/>
                </a:cubicBezTo>
                <a:cubicBezTo>
                  <a:pt x="3125209" y="-40716"/>
                  <a:pt x="3119881" y="6880"/>
                  <a:pt x="3407999" y="0"/>
                </a:cubicBezTo>
                <a:cubicBezTo>
                  <a:pt x="3748917" y="-16219"/>
                  <a:pt x="4025529" y="86292"/>
                  <a:pt x="4234222" y="0"/>
                </a:cubicBezTo>
                <a:cubicBezTo>
                  <a:pt x="4530365" y="69291"/>
                  <a:pt x="4655551" y="42610"/>
                  <a:pt x="4898289" y="0"/>
                </a:cubicBezTo>
                <a:cubicBezTo>
                  <a:pt x="5204494" y="115552"/>
                  <a:pt x="5669367" y="-2056"/>
                  <a:pt x="5886669" y="0"/>
                </a:cubicBezTo>
                <a:cubicBezTo>
                  <a:pt x="6132843" y="-2426"/>
                  <a:pt x="6363938" y="261909"/>
                  <a:pt x="6368141" y="544295"/>
                </a:cubicBezTo>
                <a:cubicBezTo>
                  <a:pt x="6385129" y="608197"/>
                  <a:pt x="6319329" y="858274"/>
                  <a:pt x="6368141" y="1226460"/>
                </a:cubicBezTo>
                <a:cubicBezTo>
                  <a:pt x="6356933" y="1498705"/>
                  <a:pt x="6366413" y="1640253"/>
                  <a:pt x="6368141" y="1886854"/>
                </a:cubicBezTo>
                <a:cubicBezTo>
                  <a:pt x="6355719" y="2139389"/>
                  <a:pt x="6416927" y="2315716"/>
                  <a:pt x="6368141" y="2721416"/>
                </a:cubicBezTo>
                <a:cubicBezTo>
                  <a:pt x="6441263" y="3201064"/>
                  <a:pt x="6279174" y="3331034"/>
                  <a:pt x="5886669" y="3265715"/>
                </a:cubicBezTo>
                <a:cubicBezTo>
                  <a:pt x="5713153" y="3269455"/>
                  <a:pt x="5529712" y="3103747"/>
                  <a:pt x="5276653" y="3265715"/>
                </a:cubicBezTo>
                <a:cubicBezTo>
                  <a:pt x="5076342" y="3247575"/>
                  <a:pt x="5032599" y="3252020"/>
                  <a:pt x="4836516" y="3265715"/>
                </a:cubicBezTo>
                <a:cubicBezTo>
                  <a:pt x="4634770" y="3273743"/>
                  <a:pt x="4606231" y="3302928"/>
                  <a:pt x="4396378" y="3265715"/>
                </a:cubicBezTo>
                <a:cubicBezTo>
                  <a:pt x="4283346" y="3173229"/>
                  <a:pt x="3913267" y="3278165"/>
                  <a:pt x="3624208" y="3265715"/>
                </a:cubicBezTo>
                <a:cubicBezTo>
                  <a:pt x="3431532" y="3093893"/>
                  <a:pt x="3193758" y="3131702"/>
                  <a:pt x="2743931" y="3265715"/>
                </a:cubicBezTo>
                <a:cubicBezTo>
                  <a:pt x="2306316" y="3322021"/>
                  <a:pt x="2163677" y="3235757"/>
                  <a:pt x="1917708" y="3265715"/>
                </a:cubicBezTo>
                <a:cubicBezTo>
                  <a:pt x="1681560" y="3281267"/>
                  <a:pt x="1414646" y="3311001"/>
                  <a:pt x="1199590" y="3265715"/>
                </a:cubicBezTo>
                <a:cubicBezTo>
                  <a:pt x="906519" y="3261893"/>
                  <a:pt x="651047" y="3211506"/>
                  <a:pt x="481470" y="3265715"/>
                </a:cubicBezTo>
                <a:cubicBezTo>
                  <a:pt x="175076" y="3306640"/>
                  <a:pt x="26333" y="3109980"/>
                  <a:pt x="0" y="2721416"/>
                </a:cubicBezTo>
                <a:cubicBezTo>
                  <a:pt x="-47438" y="2427222"/>
                  <a:pt x="11989" y="2249104"/>
                  <a:pt x="0" y="1995710"/>
                </a:cubicBezTo>
                <a:cubicBezTo>
                  <a:pt x="15696" y="1746248"/>
                  <a:pt x="-31045" y="1426847"/>
                  <a:pt x="0" y="1226460"/>
                </a:cubicBezTo>
                <a:cubicBezTo>
                  <a:pt x="-27969" y="1002507"/>
                  <a:pt x="-12319" y="670932"/>
                  <a:pt x="0" y="544295"/>
                </a:cubicBezTo>
                <a:close/>
              </a:path>
              <a:path w="6368141" h="3265715" stroke="0" extrusionOk="0">
                <a:moveTo>
                  <a:pt x="0" y="544295"/>
                </a:moveTo>
                <a:cubicBezTo>
                  <a:pt x="-81564" y="296393"/>
                  <a:pt x="158105" y="127641"/>
                  <a:pt x="481470" y="0"/>
                </a:cubicBezTo>
                <a:cubicBezTo>
                  <a:pt x="874073" y="60742"/>
                  <a:pt x="1050387" y="34601"/>
                  <a:pt x="1361745" y="0"/>
                </a:cubicBezTo>
                <a:cubicBezTo>
                  <a:pt x="1600784" y="6131"/>
                  <a:pt x="1905477" y="-162444"/>
                  <a:pt x="2079865" y="0"/>
                </a:cubicBezTo>
                <a:cubicBezTo>
                  <a:pt x="2277109" y="-42983"/>
                  <a:pt x="2541465" y="-91817"/>
                  <a:pt x="2743931" y="0"/>
                </a:cubicBezTo>
                <a:cubicBezTo>
                  <a:pt x="3073406" y="-103524"/>
                  <a:pt x="3308472" y="-45617"/>
                  <a:pt x="3570156" y="0"/>
                </a:cubicBezTo>
                <a:cubicBezTo>
                  <a:pt x="3665252" y="2657"/>
                  <a:pt x="3803434" y="8191"/>
                  <a:pt x="3943577" y="0"/>
                </a:cubicBezTo>
                <a:cubicBezTo>
                  <a:pt x="4083720" y="-8191"/>
                  <a:pt x="4212384" y="-7230"/>
                  <a:pt x="4288274" y="0"/>
                </a:cubicBezTo>
                <a:cubicBezTo>
                  <a:pt x="4385469" y="54464"/>
                  <a:pt x="4638843" y="-6910"/>
                  <a:pt x="4746017" y="0"/>
                </a:cubicBezTo>
                <a:cubicBezTo>
                  <a:pt x="4864210" y="32138"/>
                  <a:pt x="5043472" y="-9597"/>
                  <a:pt x="5168549" y="0"/>
                </a:cubicBezTo>
                <a:cubicBezTo>
                  <a:pt x="5422348" y="83305"/>
                  <a:pt x="5726719" y="-34588"/>
                  <a:pt x="5886669" y="0"/>
                </a:cubicBezTo>
                <a:cubicBezTo>
                  <a:pt x="6188424" y="-92111"/>
                  <a:pt x="6394410" y="218089"/>
                  <a:pt x="6368141" y="544295"/>
                </a:cubicBezTo>
                <a:cubicBezTo>
                  <a:pt x="6375759" y="832329"/>
                  <a:pt x="6394607" y="933417"/>
                  <a:pt x="6368141" y="1226460"/>
                </a:cubicBezTo>
                <a:cubicBezTo>
                  <a:pt x="6346439" y="1521209"/>
                  <a:pt x="6399306" y="1814227"/>
                  <a:pt x="6368141" y="1952166"/>
                </a:cubicBezTo>
                <a:cubicBezTo>
                  <a:pt x="6360159" y="2053134"/>
                  <a:pt x="6395943" y="2358615"/>
                  <a:pt x="6368141" y="2721416"/>
                </a:cubicBezTo>
                <a:cubicBezTo>
                  <a:pt x="6421856" y="2993489"/>
                  <a:pt x="6232901" y="3189143"/>
                  <a:pt x="5886669" y="3265715"/>
                </a:cubicBezTo>
                <a:cubicBezTo>
                  <a:pt x="5767705" y="3274507"/>
                  <a:pt x="5410265" y="3183838"/>
                  <a:pt x="5114498" y="3265715"/>
                </a:cubicBezTo>
                <a:cubicBezTo>
                  <a:pt x="4920553" y="3309164"/>
                  <a:pt x="4636303" y="3114425"/>
                  <a:pt x="4342326" y="3265715"/>
                </a:cubicBezTo>
                <a:cubicBezTo>
                  <a:pt x="4170986" y="3383240"/>
                  <a:pt x="3869589" y="3083751"/>
                  <a:pt x="3462051" y="3265715"/>
                </a:cubicBezTo>
                <a:cubicBezTo>
                  <a:pt x="3125851" y="3285826"/>
                  <a:pt x="3003754" y="3250892"/>
                  <a:pt x="2689881" y="3265715"/>
                </a:cubicBezTo>
                <a:cubicBezTo>
                  <a:pt x="2359953" y="3235008"/>
                  <a:pt x="2224032" y="3250563"/>
                  <a:pt x="2079865" y="3265715"/>
                </a:cubicBezTo>
                <a:cubicBezTo>
                  <a:pt x="1889310" y="3246815"/>
                  <a:pt x="1711922" y="3183754"/>
                  <a:pt x="1415797" y="3265715"/>
                </a:cubicBezTo>
                <a:cubicBezTo>
                  <a:pt x="1090117" y="3195821"/>
                  <a:pt x="756124" y="3357835"/>
                  <a:pt x="481470" y="3265715"/>
                </a:cubicBezTo>
                <a:cubicBezTo>
                  <a:pt x="334211" y="3313420"/>
                  <a:pt x="66095" y="3094057"/>
                  <a:pt x="0" y="2721416"/>
                </a:cubicBezTo>
                <a:cubicBezTo>
                  <a:pt x="-23117" y="2474394"/>
                  <a:pt x="-3041" y="2189996"/>
                  <a:pt x="0" y="2039252"/>
                </a:cubicBezTo>
                <a:cubicBezTo>
                  <a:pt x="-16125" y="1920372"/>
                  <a:pt x="-7605" y="1547554"/>
                  <a:pt x="0" y="1378858"/>
                </a:cubicBezTo>
                <a:cubicBezTo>
                  <a:pt x="-9496" y="1190650"/>
                  <a:pt x="14634" y="712360"/>
                  <a:pt x="0" y="544295"/>
                </a:cubicBezTo>
                <a:close/>
              </a:path>
              <a:path w="6368141" h="3265715" fill="none" stroke="0" extrusionOk="0">
                <a:moveTo>
                  <a:pt x="0" y="544295"/>
                </a:moveTo>
                <a:cubicBezTo>
                  <a:pt x="-40295" y="138732"/>
                  <a:pt x="177770" y="-15217"/>
                  <a:pt x="481470" y="0"/>
                </a:cubicBezTo>
                <a:cubicBezTo>
                  <a:pt x="838584" y="25103"/>
                  <a:pt x="898989" y="49960"/>
                  <a:pt x="1307693" y="0"/>
                </a:cubicBezTo>
                <a:cubicBezTo>
                  <a:pt x="1664932" y="-18457"/>
                  <a:pt x="1745614" y="34900"/>
                  <a:pt x="1971761" y="0"/>
                </a:cubicBezTo>
                <a:cubicBezTo>
                  <a:pt x="2221599" y="-57611"/>
                  <a:pt x="2472140" y="24501"/>
                  <a:pt x="2797983" y="0"/>
                </a:cubicBezTo>
                <a:cubicBezTo>
                  <a:pt x="3109307" y="-36140"/>
                  <a:pt x="3130632" y="16561"/>
                  <a:pt x="3407999" y="0"/>
                </a:cubicBezTo>
                <a:cubicBezTo>
                  <a:pt x="3657736" y="-18783"/>
                  <a:pt x="3934555" y="108851"/>
                  <a:pt x="4234222" y="0"/>
                </a:cubicBezTo>
                <a:cubicBezTo>
                  <a:pt x="4454553" y="-22705"/>
                  <a:pt x="4610832" y="66857"/>
                  <a:pt x="4898289" y="0"/>
                </a:cubicBezTo>
                <a:cubicBezTo>
                  <a:pt x="5195239" y="77391"/>
                  <a:pt x="5682682" y="33834"/>
                  <a:pt x="5886669" y="0"/>
                </a:cubicBezTo>
                <a:cubicBezTo>
                  <a:pt x="6139233" y="-97472"/>
                  <a:pt x="6259044" y="217635"/>
                  <a:pt x="6368141" y="544295"/>
                </a:cubicBezTo>
                <a:cubicBezTo>
                  <a:pt x="6352982" y="731794"/>
                  <a:pt x="6368840" y="1039241"/>
                  <a:pt x="6368141" y="1226460"/>
                </a:cubicBezTo>
                <a:cubicBezTo>
                  <a:pt x="6396515" y="1500446"/>
                  <a:pt x="6365320" y="1623521"/>
                  <a:pt x="6368141" y="1886854"/>
                </a:cubicBezTo>
                <a:cubicBezTo>
                  <a:pt x="6394377" y="2198703"/>
                  <a:pt x="6424081" y="2294389"/>
                  <a:pt x="6368141" y="2721416"/>
                </a:cubicBezTo>
                <a:cubicBezTo>
                  <a:pt x="6327508" y="3114744"/>
                  <a:pt x="6182303" y="3264163"/>
                  <a:pt x="5886669" y="3265715"/>
                </a:cubicBezTo>
                <a:cubicBezTo>
                  <a:pt x="5763884" y="3258356"/>
                  <a:pt x="5537236" y="3153799"/>
                  <a:pt x="5276653" y="3265715"/>
                </a:cubicBezTo>
                <a:cubicBezTo>
                  <a:pt x="5093063" y="3301938"/>
                  <a:pt x="4984289" y="3268278"/>
                  <a:pt x="4845319" y="3265715"/>
                </a:cubicBezTo>
                <a:cubicBezTo>
                  <a:pt x="4727561" y="3272941"/>
                  <a:pt x="4526873" y="3240887"/>
                  <a:pt x="4396378" y="3265715"/>
                </a:cubicBezTo>
                <a:cubicBezTo>
                  <a:pt x="4255214" y="3355760"/>
                  <a:pt x="3861502" y="3249260"/>
                  <a:pt x="3624208" y="3265715"/>
                </a:cubicBezTo>
                <a:cubicBezTo>
                  <a:pt x="3403983" y="3310648"/>
                  <a:pt x="3169783" y="3275966"/>
                  <a:pt x="2743931" y="3265715"/>
                </a:cubicBezTo>
                <a:cubicBezTo>
                  <a:pt x="2320471" y="3290646"/>
                  <a:pt x="2203727" y="3279368"/>
                  <a:pt x="1917708" y="3265715"/>
                </a:cubicBezTo>
                <a:cubicBezTo>
                  <a:pt x="1629690" y="3171222"/>
                  <a:pt x="1408184" y="3258760"/>
                  <a:pt x="1199590" y="3265715"/>
                </a:cubicBezTo>
                <a:cubicBezTo>
                  <a:pt x="1065005" y="3262225"/>
                  <a:pt x="944976" y="3249319"/>
                  <a:pt x="847711" y="3265715"/>
                </a:cubicBezTo>
                <a:cubicBezTo>
                  <a:pt x="750446" y="3282111"/>
                  <a:pt x="590986" y="3263095"/>
                  <a:pt x="481470" y="3265715"/>
                </a:cubicBezTo>
                <a:cubicBezTo>
                  <a:pt x="194152" y="3307656"/>
                  <a:pt x="52682" y="3019362"/>
                  <a:pt x="0" y="2721416"/>
                </a:cubicBezTo>
                <a:cubicBezTo>
                  <a:pt x="-11970" y="2535157"/>
                  <a:pt x="-32175" y="2213745"/>
                  <a:pt x="0" y="1995710"/>
                </a:cubicBezTo>
                <a:cubicBezTo>
                  <a:pt x="35084" y="1764443"/>
                  <a:pt x="1336" y="1377519"/>
                  <a:pt x="0" y="1226460"/>
                </a:cubicBezTo>
                <a:cubicBezTo>
                  <a:pt x="-7956" y="1060045"/>
                  <a:pt x="-45570" y="739707"/>
                  <a:pt x="0" y="544295"/>
                </a:cubicBezTo>
                <a:close/>
              </a:path>
              <a:path w="6368141" h="3265715" fill="none" stroke="0" extrusionOk="0">
                <a:moveTo>
                  <a:pt x="0" y="544295"/>
                </a:moveTo>
                <a:cubicBezTo>
                  <a:pt x="-11859" y="227141"/>
                  <a:pt x="160970" y="-33410"/>
                  <a:pt x="481470" y="0"/>
                </a:cubicBezTo>
                <a:cubicBezTo>
                  <a:pt x="807828" y="-613"/>
                  <a:pt x="929650" y="27545"/>
                  <a:pt x="1307693" y="0"/>
                </a:cubicBezTo>
                <a:cubicBezTo>
                  <a:pt x="1661144" y="-22865"/>
                  <a:pt x="1727490" y="41104"/>
                  <a:pt x="1971761" y="0"/>
                </a:cubicBezTo>
                <a:cubicBezTo>
                  <a:pt x="2167811" y="-39480"/>
                  <a:pt x="2489580" y="164231"/>
                  <a:pt x="2797983" y="0"/>
                </a:cubicBezTo>
                <a:cubicBezTo>
                  <a:pt x="3118550" y="-43021"/>
                  <a:pt x="3122116" y="5268"/>
                  <a:pt x="3407999" y="0"/>
                </a:cubicBezTo>
                <a:cubicBezTo>
                  <a:pt x="3692755" y="-19362"/>
                  <a:pt x="3983532" y="95770"/>
                  <a:pt x="4234222" y="0"/>
                </a:cubicBezTo>
                <a:cubicBezTo>
                  <a:pt x="4502583" y="12473"/>
                  <a:pt x="4630454" y="29295"/>
                  <a:pt x="4898289" y="0"/>
                </a:cubicBezTo>
                <a:cubicBezTo>
                  <a:pt x="5229120" y="124602"/>
                  <a:pt x="5723966" y="14918"/>
                  <a:pt x="5886669" y="0"/>
                </a:cubicBezTo>
                <a:cubicBezTo>
                  <a:pt x="6097559" y="-25560"/>
                  <a:pt x="6353308" y="270776"/>
                  <a:pt x="6368141" y="544295"/>
                </a:cubicBezTo>
                <a:cubicBezTo>
                  <a:pt x="6377525" y="667722"/>
                  <a:pt x="6348726" y="917439"/>
                  <a:pt x="6368141" y="1226460"/>
                </a:cubicBezTo>
                <a:cubicBezTo>
                  <a:pt x="6388770" y="1519059"/>
                  <a:pt x="6375259" y="1635972"/>
                  <a:pt x="6368141" y="1886854"/>
                </a:cubicBezTo>
                <a:cubicBezTo>
                  <a:pt x="6386697" y="2123506"/>
                  <a:pt x="6421670" y="2280849"/>
                  <a:pt x="6368141" y="2721416"/>
                </a:cubicBezTo>
                <a:cubicBezTo>
                  <a:pt x="6385272" y="3184068"/>
                  <a:pt x="6183965" y="3290142"/>
                  <a:pt x="5886669" y="3265715"/>
                </a:cubicBezTo>
                <a:cubicBezTo>
                  <a:pt x="5722870" y="3258878"/>
                  <a:pt x="5525628" y="3134060"/>
                  <a:pt x="5276653" y="3265715"/>
                </a:cubicBezTo>
                <a:cubicBezTo>
                  <a:pt x="5076681" y="3241900"/>
                  <a:pt x="5026698" y="3260500"/>
                  <a:pt x="4836516" y="3265715"/>
                </a:cubicBezTo>
                <a:cubicBezTo>
                  <a:pt x="4641297" y="3275385"/>
                  <a:pt x="4610714" y="3307642"/>
                  <a:pt x="4396378" y="3265715"/>
                </a:cubicBezTo>
                <a:cubicBezTo>
                  <a:pt x="4248985" y="3224148"/>
                  <a:pt x="3901251" y="3263500"/>
                  <a:pt x="3624208" y="3265715"/>
                </a:cubicBezTo>
                <a:cubicBezTo>
                  <a:pt x="3404599" y="3168510"/>
                  <a:pt x="3147836" y="3154331"/>
                  <a:pt x="2743931" y="3265715"/>
                </a:cubicBezTo>
                <a:cubicBezTo>
                  <a:pt x="2321139" y="3342492"/>
                  <a:pt x="2152934" y="3271352"/>
                  <a:pt x="1917708" y="3265715"/>
                </a:cubicBezTo>
                <a:cubicBezTo>
                  <a:pt x="1651126" y="3221474"/>
                  <a:pt x="1431405" y="3300635"/>
                  <a:pt x="1199590" y="3265715"/>
                </a:cubicBezTo>
                <a:cubicBezTo>
                  <a:pt x="916435" y="3264865"/>
                  <a:pt x="650144" y="3236416"/>
                  <a:pt x="481470" y="3265715"/>
                </a:cubicBezTo>
                <a:cubicBezTo>
                  <a:pt x="172435" y="3354091"/>
                  <a:pt x="2469" y="3014004"/>
                  <a:pt x="0" y="2721416"/>
                </a:cubicBezTo>
                <a:cubicBezTo>
                  <a:pt x="23815" y="2466776"/>
                  <a:pt x="-13019" y="2199382"/>
                  <a:pt x="0" y="1995710"/>
                </a:cubicBezTo>
                <a:cubicBezTo>
                  <a:pt x="57745" y="1768967"/>
                  <a:pt x="-44442" y="1425993"/>
                  <a:pt x="0" y="1226460"/>
                </a:cubicBezTo>
                <a:cubicBezTo>
                  <a:pt x="-15945" y="1025690"/>
                  <a:pt x="-15244" y="685796"/>
                  <a:pt x="0" y="544295"/>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Bạn có vẻ mặt rạng rỡ, vui vẻ, thoải mái khi ngồi chơi cùng ông nội cho thấy bạn đang có cảm giác an toàn.</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17F803C4-1129-980A-7917-F4C27A89D0AB}"/>
              </a:ext>
            </a:extLst>
          </p:cNvPr>
          <p:cNvPicPr>
            <a:picLocks noChangeAspect="1"/>
          </p:cNvPicPr>
          <p:nvPr/>
        </p:nvPicPr>
        <p:blipFill>
          <a:blip r:embed="rId3"/>
          <a:stretch>
            <a:fillRect/>
          </a:stretch>
        </p:blipFill>
        <p:spPr>
          <a:xfrm>
            <a:off x="268060" y="1765527"/>
            <a:ext cx="4704738" cy="3655559"/>
          </a:xfrm>
          <a:prstGeom prst="rect">
            <a:avLst/>
          </a:prstGeom>
        </p:spPr>
      </p:pic>
    </p:spTree>
    <p:extLst>
      <p:ext uri="{BB962C8B-B14F-4D97-AF65-F5344CB8AC3E}">
        <p14:creationId xmlns:p14="http://schemas.microsoft.com/office/powerpoint/2010/main" val="552939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id="{66A71BFC-1580-E12A-6B33-0167A830ECEE}"/>
              </a:ext>
            </a:extLst>
          </p:cNvPr>
          <p:cNvSpPr/>
          <p:nvPr/>
        </p:nvSpPr>
        <p:spPr>
          <a:xfrm>
            <a:off x="5148944" y="1872343"/>
            <a:ext cx="6368141" cy="3265715"/>
          </a:xfrm>
          <a:custGeom>
            <a:avLst/>
            <a:gdLst>
              <a:gd name="connsiteX0" fmla="*/ 0 w 6368141"/>
              <a:gd name="connsiteY0" fmla="*/ 544295 h 3265715"/>
              <a:gd name="connsiteX1" fmla="*/ 481470 w 6368141"/>
              <a:gd name="connsiteY1" fmla="*/ 0 h 3265715"/>
              <a:gd name="connsiteX2" fmla="*/ 1307693 w 6368141"/>
              <a:gd name="connsiteY2" fmla="*/ 0 h 3265715"/>
              <a:gd name="connsiteX3" fmla="*/ 1971761 w 6368141"/>
              <a:gd name="connsiteY3" fmla="*/ 0 h 3265715"/>
              <a:gd name="connsiteX4" fmla="*/ 2797983 w 6368141"/>
              <a:gd name="connsiteY4" fmla="*/ 0 h 3265715"/>
              <a:gd name="connsiteX5" fmla="*/ 3407999 w 6368141"/>
              <a:gd name="connsiteY5" fmla="*/ 0 h 3265715"/>
              <a:gd name="connsiteX6" fmla="*/ 4234222 w 6368141"/>
              <a:gd name="connsiteY6" fmla="*/ 0 h 3265715"/>
              <a:gd name="connsiteX7" fmla="*/ 4898289 w 6368141"/>
              <a:gd name="connsiteY7" fmla="*/ 0 h 3265715"/>
              <a:gd name="connsiteX8" fmla="*/ 5886669 w 6368141"/>
              <a:gd name="connsiteY8" fmla="*/ 0 h 3265715"/>
              <a:gd name="connsiteX9" fmla="*/ 6368141 w 6368141"/>
              <a:gd name="connsiteY9" fmla="*/ 544295 h 3265715"/>
              <a:gd name="connsiteX10" fmla="*/ 6368141 w 6368141"/>
              <a:gd name="connsiteY10" fmla="*/ 1226460 h 3265715"/>
              <a:gd name="connsiteX11" fmla="*/ 6368141 w 6368141"/>
              <a:gd name="connsiteY11" fmla="*/ 1886854 h 3265715"/>
              <a:gd name="connsiteX12" fmla="*/ 6368141 w 6368141"/>
              <a:gd name="connsiteY12" fmla="*/ 2721416 h 3265715"/>
              <a:gd name="connsiteX13" fmla="*/ 5886669 w 6368141"/>
              <a:gd name="connsiteY13" fmla="*/ 3265715 h 3265715"/>
              <a:gd name="connsiteX14" fmla="*/ 5276653 w 6368141"/>
              <a:gd name="connsiteY14" fmla="*/ 3265715 h 3265715"/>
              <a:gd name="connsiteX15" fmla="*/ 4836516 w 6368141"/>
              <a:gd name="connsiteY15" fmla="*/ 3265715 h 3265715"/>
              <a:gd name="connsiteX16" fmla="*/ 4396378 w 6368141"/>
              <a:gd name="connsiteY16" fmla="*/ 3265715 h 3265715"/>
              <a:gd name="connsiteX17" fmla="*/ 3624208 w 6368141"/>
              <a:gd name="connsiteY17" fmla="*/ 3265715 h 3265715"/>
              <a:gd name="connsiteX18" fmla="*/ 2743931 w 6368141"/>
              <a:gd name="connsiteY18" fmla="*/ 3265715 h 3265715"/>
              <a:gd name="connsiteX19" fmla="*/ 1917708 w 6368141"/>
              <a:gd name="connsiteY19" fmla="*/ 3265715 h 3265715"/>
              <a:gd name="connsiteX20" fmla="*/ 1199590 w 6368141"/>
              <a:gd name="connsiteY20" fmla="*/ 3265715 h 3265715"/>
              <a:gd name="connsiteX21" fmla="*/ 481470 w 6368141"/>
              <a:gd name="connsiteY21" fmla="*/ 3265715 h 3265715"/>
              <a:gd name="connsiteX22" fmla="*/ 0 w 6368141"/>
              <a:gd name="connsiteY22" fmla="*/ 2721416 h 3265715"/>
              <a:gd name="connsiteX23" fmla="*/ 0 w 6368141"/>
              <a:gd name="connsiteY23" fmla="*/ 1995710 h 3265715"/>
              <a:gd name="connsiteX24" fmla="*/ 0 w 6368141"/>
              <a:gd name="connsiteY24" fmla="*/ 1226460 h 3265715"/>
              <a:gd name="connsiteX25" fmla="*/ 0 w 6368141"/>
              <a:gd name="connsiteY25" fmla="*/ 544295 h 3265715"/>
              <a:gd name="connsiteX0" fmla="*/ 0 w 6368141"/>
              <a:gd name="connsiteY0" fmla="*/ 544295 h 3265715"/>
              <a:gd name="connsiteX1" fmla="*/ 481470 w 6368141"/>
              <a:gd name="connsiteY1" fmla="*/ 0 h 3265715"/>
              <a:gd name="connsiteX2" fmla="*/ 1361745 w 6368141"/>
              <a:gd name="connsiteY2" fmla="*/ 0 h 3265715"/>
              <a:gd name="connsiteX3" fmla="*/ 2079865 w 6368141"/>
              <a:gd name="connsiteY3" fmla="*/ 0 h 3265715"/>
              <a:gd name="connsiteX4" fmla="*/ 2743931 w 6368141"/>
              <a:gd name="connsiteY4" fmla="*/ 0 h 3265715"/>
              <a:gd name="connsiteX5" fmla="*/ 3570156 w 6368141"/>
              <a:gd name="connsiteY5" fmla="*/ 0 h 3265715"/>
              <a:gd name="connsiteX6" fmla="*/ 3943577 w 6368141"/>
              <a:gd name="connsiteY6" fmla="*/ 0 h 3265715"/>
              <a:gd name="connsiteX7" fmla="*/ 4288274 w 6368141"/>
              <a:gd name="connsiteY7" fmla="*/ 0 h 3265715"/>
              <a:gd name="connsiteX8" fmla="*/ 4746017 w 6368141"/>
              <a:gd name="connsiteY8" fmla="*/ 0 h 3265715"/>
              <a:gd name="connsiteX9" fmla="*/ 5168549 w 6368141"/>
              <a:gd name="connsiteY9" fmla="*/ 0 h 3265715"/>
              <a:gd name="connsiteX10" fmla="*/ 5886669 w 6368141"/>
              <a:gd name="connsiteY10" fmla="*/ 0 h 3265715"/>
              <a:gd name="connsiteX11" fmla="*/ 6368141 w 6368141"/>
              <a:gd name="connsiteY11" fmla="*/ 544295 h 3265715"/>
              <a:gd name="connsiteX12" fmla="*/ 6368141 w 6368141"/>
              <a:gd name="connsiteY12" fmla="*/ 1226460 h 3265715"/>
              <a:gd name="connsiteX13" fmla="*/ 6368141 w 6368141"/>
              <a:gd name="connsiteY13" fmla="*/ 1952166 h 3265715"/>
              <a:gd name="connsiteX14" fmla="*/ 6368141 w 6368141"/>
              <a:gd name="connsiteY14" fmla="*/ 2721416 h 3265715"/>
              <a:gd name="connsiteX15" fmla="*/ 5886669 w 6368141"/>
              <a:gd name="connsiteY15" fmla="*/ 3265715 h 3265715"/>
              <a:gd name="connsiteX16" fmla="*/ 5114498 w 6368141"/>
              <a:gd name="connsiteY16" fmla="*/ 3265715 h 3265715"/>
              <a:gd name="connsiteX17" fmla="*/ 4342326 w 6368141"/>
              <a:gd name="connsiteY17" fmla="*/ 3265715 h 3265715"/>
              <a:gd name="connsiteX18" fmla="*/ 3462051 w 6368141"/>
              <a:gd name="connsiteY18" fmla="*/ 3265715 h 3265715"/>
              <a:gd name="connsiteX19" fmla="*/ 2689881 w 6368141"/>
              <a:gd name="connsiteY19" fmla="*/ 3265715 h 3265715"/>
              <a:gd name="connsiteX20" fmla="*/ 2079865 w 6368141"/>
              <a:gd name="connsiteY20" fmla="*/ 3265715 h 3265715"/>
              <a:gd name="connsiteX21" fmla="*/ 1415797 w 6368141"/>
              <a:gd name="connsiteY21" fmla="*/ 3265715 h 3265715"/>
              <a:gd name="connsiteX22" fmla="*/ 481470 w 6368141"/>
              <a:gd name="connsiteY22" fmla="*/ 3265715 h 3265715"/>
              <a:gd name="connsiteX23" fmla="*/ 0 w 6368141"/>
              <a:gd name="connsiteY23" fmla="*/ 2721416 h 3265715"/>
              <a:gd name="connsiteX24" fmla="*/ 0 w 6368141"/>
              <a:gd name="connsiteY24" fmla="*/ 2039252 h 3265715"/>
              <a:gd name="connsiteX25" fmla="*/ 0 w 6368141"/>
              <a:gd name="connsiteY25" fmla="*/ 1378858 h 3265715"/>
              <a:gd name="connsiteX26" fmla="*/ 0 w 6368141"/>
              <a:gd name="connsiteY26" fmla="*/ 544295 h 3265715"/>
              <a:gd name="connsiteX0" fmla="*/ 0 w 6368141"/>
              <a:gd name="connsiteY0" fmla="*/ 544295 h 3265715"/>
              <a:gd name="connsiteX1" fmla="*/ 481470 w 6368141"/>
              <a:gd name="connsiteY1" fmla="*/ 0 h 3265715"/>
              <a:gd name="connsiteX2" fmla="*/ 1307693 w 6368141"/>
              <a:gd name="connsiteY2" fmla="*/ 0 h 3265715"/>
              <a:gd name="connsiteX3" fmla="*/ 1971761 w 6368141"/>
              <a:gd name="connsiteY3" fmla="*/ 0 h 3265715"/>
              <a:gd name="connsiteX4" fmla="*/ 2797983 w 6368141"/>
              <a:gd name="connsiteY4" fmla="*/ 0 h 3265715"/>
              <a:gd name="connsiteX5" fmla="*/ 3407999 w 6368141"/>
              <a:gd name="connsiteY5" fmla="*/ 0 h 3265715"/>
              <a:gd name="connsiteX6" fmla="*/ 4234222 w 6368141"/>
              <a:gd name="connsiteY6" fmla="*/ 0 h 3265715"/>
              <a:gd name="connsiteX7" fmla="*/ 4898289 w 6368141"/>
              <a:gd name="connsiteY7" fmla="*/ 0 h 3265715"/>
              <a:gd name="connsiteX8" fmla="*/ 5886669 w 6368141"/>
              <a:gd name="connsiteY8" fmla="*/ 0 h 3265715"/>
              <a:gd name="connsiteX9" fmla="*/ 6368141 w 6368141"/>
              <a:gd name="connsiteY9" fmla="*/ 544295 h 3265715"/>
              <a:gd name="connsiteX10" fmla="*/ 6368141 w 6368141"/>
              <a:gd name="connsiteY10" fmla="*/ 1226460 h 3265715"/>
              <a:gd name="connsiteX11" fmla="*/ 6368141 w 6368141"/>
              <a:gd name="connsiteY11" fmla="*/ 1886854 h 3265715"/>
              <a:gd name="connsiteX12" fmla="*/ 6368141 w 6368141"/>
              <a:gd name="connsiteY12" fmla="*/ 2721416 h 3265715"/>
              <a:gd name="connsiteX13" fmla="*/ 5886669 w 6368141"/>
              <a:gd name="connsiteY13" fmla="*/ 3265715 h 3265715"/>
              <a:gd name="connsiteX14" fmla="*/ 5276653 w 6368141"/>
              <a:gd name="connsiteY14" fmla="*/ 3265715 h 3265715"/>
              <a:gd name="connsiteX15" fmla="*/ 4845319 w 6368141"/>
              <a:gd name="connsiteY15" fmla="*/ 3265715 h 3265715"/>
              <a:gd name="connsiteX16" fmla="*/ 4396378 w 6368141"/>
              <a:gd name="connsiteY16" fmla="*/ 3265715 h 3265715"/>
              <a:gd name="connsiteX17" fmla="*/ 3624208 w 6368141"/>
              <a:gd name="connsiteY17" fmla="*/ 3265715 h 3265715"/>
              <a:gd name="connsiteX18" fmla="*/ 2743931 w 6368141"/>
              <a:gd name="connsiteY18" fmla="*/ 3265715 h 3265715"/>
              <a:gd name="connsiteX19" fmla="*/ 1917708 w 6368141"/>
              <a:gd name="connsiteY19" fmla="*/ 3265715 h 3265715"/>
              <a:gd name="connsiteX20" fmla="*/ 1199590 w 6368141"/>
              <a:gd name="connsiteY20" fmla="*/ 3265715 h 3265715"/>
              <a:gd name="connsiteX21" fmla="*/ 847711 w 6368141"/>
              <a:gd name="connsiteY21" fmla="*/ 3265715 h 3265715"/>
              <a:gd name="connsiteX22" fmla="*/ 481470 w 6368141"/>
              <a:gd name="connsiteY22" fmla="*/ 3265715 h 3265715"/>
              <a:gd name="connsiteX23" fmla="*/ 0 w 6368141"/>
              <a:gd name="connsiteY23" fmla="*/ 2721416 h 3265715"/>
              <a:gd name="connsiteX24" fmla="*/ 0 w 6368141"/>
              <a:gd name="connsiteY24" fmla="*/ 1995710 h 3265715"/>
              <a:gd name="connsiteX25" fmla="*/ 0 w 6368141"/>
              <a:gd name="connsiteY25" fmla="*/ 1226460 h 3265715"/>
              <a:gd name="connsiteX26" fmla="*/ 0 w 6368141"/>
              <a:gd name="connsiteY26" fmla="*/ 544295 h 326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3265715" fill="none" extrusionOk="0">
                <a:moveTo>
                  <a:pt x="0" y="544295"/>
                </a:moveTo>
                <a:cubicBezTo>
                  <a:pt x="27476" y="219969"/>
                  <a:pt x="222086" y="-67639"/>
                  <a:pt x="481470" y="0"/>
                </a:cubicBezTo>
                <a:cubicBezTo>
                  <a:pt x="776058" y="-10696"/>
                  <a:pt x="957308" y="15775"/>
                  <a:pt x="1307693" y="0"/>
                </a:cubicBezTo>
                <a:cubicBezTo>
                  <a:pt x="1655302" y="-22561"/>
                  <a:pt x="1731365" y="25081"/>
                  <a:pt x="1971761" y="0"/>
                </a:cubicBezTo>
                <a:cubicBezTo>
                  <a:pt x="2280501" y="-20996"/>
                  <a:pt x="2459737" y="199965"/>
                  <a:pt x="2797983" y="0"/>
                </a:cubicBezTo>
                <a:cubicBezTo>
                  <a:pt x="3125209" y="-40716"/>
                  <a:pt x="3119881" y="6880"/>
                  <a:pt x="3407999" y="0"/>
                </a:cubicBezTo>
                <a:cubicBezTo>
                  <a:pt x="3748917" y="-16219"/>
                  <a:pt x="4025529" y="86292"/>
                  <a:pt x="4234222" y="0"/>
                </a:cubicBezTo>
                <a:cubicBezTo>
                  <a:pt x="4530365" y="69291"/>
                  <a:pt x="4655551" y="42610"/>
                  <a:pt x="4898289" y="0"/>
                </a:cubicBezTo>
                <a:cubicBezTo>
                  <a:pt x="5204494" y="115552"/>
                  <a:pt x="5669367" y="-2056"/>
                  <a:pt x="5886669" y="0"/>
                </a:cubicBezTo>
                <a:cubicBezTo>
                  <a:pt x="6132843" y="-2426"/>
                  <a:pt x="6363938" y="261909"/>
                  <a:pt x="6368141" y="544295"/>
                </a:cubicBezTo>
                <a:cubicBezTo>
                  <a:pt x="6385129" y="608197"/>
                  <a:pt x="6319329" y="858274"/>
                  <a:pt x="6368141" y="1226460"/>
                </a:cubicBezTo>
                <a:cubicBezTo>
                  <a:pt x="6356933" y="1498705"/>
                  <a:pt x="6366413" y="1640253"/>
                  <a:pt x="6368141" y="1886854"/>
                </a:cubicBezTo>
                <a:cubicBezTo>
                  <a:pt x="6355719" y="2139389"/>
                  <a:pt x="6416927" y="2315716"/>
                  <a:pt x="6368141" y="2721416"/>
                </a:cubicBezTo>
                <a:cubicBezTo>
                  <a:pt x="6441263" y="3201064"/>
                  <a:pt x="6279174" y="3331034"/>
                  <a:pt x="5886669" y="3265715"/>
                </a:cubicBezTo>
                <a:cubicBezTo>
                  <a:pt x="5713153" y="3269455"/>
                  <a:pt x="5529712" y="3103747"/>
                  <a:pt x="5276653" y="3265715"/>
                </a:cubicBezTo>
                <a:cubicBezTo>
                  <a:pt x="5076342" y="3247575"/>
                  <a:pt x="5032599" y="3252020"/>
                  <a:pt x="4836516" y="3265715"/>
                </a:cubicBezTo>
                <a:cubicBezTo>
                  <a:pt x="4634770" y="3273743"/>
                  <a:pt x="4606231" y="3302928"/>
                  <a:pt x="4396378" y="3265715"/>
                </a:cubicBezTo>
                <a:cubicBezTo>
                  <a:pt x="4283346" y="3173229"/>
                  <a:pt x="3913267" y="3278165"/>
                  <a:pt x="3624208" y="3265715"/>
                </a:cubicBezTo>
                <a:cubicBezTo>
                  <a:pt x="3431532" y="3093893"/>
                  <a:pt x="3193758" y="3131702"/>
                  <a:pt x="2743931" y="3265715"/>
                </a:cubicBezTo>
                <a:cubicBezTo>
                  <a:pt x="2306316" y="3322021"/>
                  <a:pt x="2163677" y="3235757"/>
                  <a:pt x="1917708" y="3265715"/>
                </a:cubicBezTo>
                <a:cubicBezTo>
                  <a:pt x="1681560" y="3281267"/>
                  <a:pt x="1414646" y="3311001"/>
                  <a:pt x="1199590" y="3265715"/>
                </a:cubicBezTo>
                <a:cubicBezTo>
                  <a:pt x="906519" y="3261893"/>
                  <a:pt x="651047" y="3211506"/>
                  <a:pt x="481470" y="3265715"/>
                </a:cubicBezTo>
                <a:cubicBezTo>
                  <a:pt x="175076" y="3306640"/>
                  <a:pt x="26333" y="3109980"/>
                  <a:pt x="0" y="2721416"/>
                </a:cubicBezTo>
                <a:cubicBezTo>
                  <a:pt x="-47438" y="2427222"/>
                  <a:pt x="11989" y="2249104"/>
                  <a:pt x="0" y="1995710"/>
                </a:cubicBezTo>
                <a:cubicBezTo>
                  <a:pt x="15696" y="1746248"/>
                  <a:pt x="-31045" y="1426847"/>
                  <a:pt x="0" y="1226460"/>
                </a:cubicBezTo>
                <a:cubicBezTo>
                  <a:pt x="-27969" y="1002507"/>
                  <a:pt x="-12319" y="670932"/>
                  <a:pt x="0" y="544295"/>
                </a:cubicBezTo>
                <a:close/>
              </a:path>
              <a:path w="6368141" h="3265715" stroke="0" extrusionOk="0">
                <a:moveTo>
                  <a:pt x="0" y="544295"/>
                </a:moveTo>
                <a:cubicBezTo>
                  <a:pt x="-81564" y="296393"/>
                  <a:pt x="158105" y="127641"/>
                  <a:pt x="481470" y="0"/>
                </a:cubicBezTo>
                <a:cubicBezTo>
                  <a:pt x="874073" y="60742"/>
                  <a:pt x="1050387" y="34601"/>
                  <a:pt x="1361745" y="0"/>
                </a:cubicBezTo>
                <a:cubicBezTo>
                  <a:pt x="1600784" y="6131"/>
                  <a:pt x="1905477" y="-162444"/>
                  <a:pt x="2079865" y="0"/>
                </a:cubicBezTo>
                <a:cubicBezTo>
                  <a:pt x="2277109" y="-42983"/>
                  <a:pt x="2541465" y="-91817"/>
                  <a:pt x="2743931" y="0"/>
                </a:cubicBezTo>
                <a:cubicBezTo>
                  <a:pt x="3073406" y="-103524"/>
                  <a:pt x="3308472" y="-45617"/>
                  <a:pt x="3570156" y="0"/>
                </a:cubicBezTo>
                <a:cubicBezTo>
                  <a:pt x="3665252" y="2657"/>
                  <a:pt x="3803434" y="8191"/>
                  <a:pt x="3943577" y="0"/>
                </a:cubicBezTo>
                <a:cubicBezTo>
                  <a:pt x="4083720" y="-8191"/>
                  <a:pt x="4212384" y="-7230"/>
                  <a:pt x="4288274" y="0"/>
                </a:cubicBezTo>
                <a:cubicBezTo>
                  <a:pt x="4385469" y="54464"/>
                  <a:pt x="4638843" y="-6910"/>
                  <a:pt x="4746017" y="0"/>
                </a:cubicBezTo>
                <a:cubicBezTo>
                  <a:pt x="4864210" y="32138"/>
                  <a:pt x="5043472" y="-9597"/>
                  <a:pt x="5168549" y="0"/>
                </a:cubicBezTo>
                <a:cubicBezTo>
                  <a:pt x="5422348" y="83305"/>
                  <a:pt x="5726719" y="-34588"/>
                  <a:pt x="5886669" y="0"/>
                </a:cubicBezTo>
                <a:cubicBezTo>
                  <a:pt x="6188424" y="-92111"/>
                  <a:pt x="6394410" y="218089"/>
                  <a:pt x="6368141" y="544295"/>
                </a:cubicBezTo>
                <a:cubicBezTo>
                  <a:pt x="6375759" y="832329"/>
                  <a:pt x="6394607" y="933417"/>
                  <a:pt x="6368141" y="1226460"/>
                </a:cubicBezTo>
                <a:cubicBezTo>
                  <a:pt x="6346439" y="1521209"/>
                  <a:pt x="6399306" y="1814227"/>
                  <a:pt x="6368141" y="1952166"/>
                </a:cubicBezTo>
                <a:cubicBezTo>
                  <a:pt x="6360159" y="2053134"/>
                  <a:pt x="6395943" y="2358615"/>
                  <a:pt x="6368141" y="2721416"/>
                </a:cubicBezTo>
                <a:cubicBezTo>
                  <a:pt x="6421856" y="2993489"/>
                  <a:pt x="6232901" y="3189143"/>
                  <a:pt x="5886669" y="3265715"/>
                </a:cubicBezTo>
                <a:cubicBezTo>
                  <a:pt x="5767705" y="3274507"/>
                  <a:pt x="5410265" y="3183838"/>
                  <a:pt x="5114498" y="3265715"/>
                </a:cubicBezTo>
                <a:cubicBezTo>
                  <a:pt x="4920553" y="3309164"/>
                  <a:pt x="4636303" y="3114425"/>
                  <a:pt x="4342326" y="3265715"/>
                </a:cubicBezTo>
                <a:cubicBezTo>
                  <a:pt x="4170986" y="3383240"/>
                  <a:pt x="3869589" y="3083751"/>
                  <a:pt x="3462051" y="3265715"/>
                </a:cubicBezTo>
                <a:cubicBezTo>
                  <a:pt x="3125851" y="3285826"/>
                  <a:pt x="3003754" y="3250892"/>
                  <a:pt x="2689881" y="3265715"/>
                </a:cubicBezTo>
                <a:cubicBezTo>
                  <a:pt x="2359953" y="3235008"/>
                  <a:pt x="2224032" y="3250563"/>
                  <a:pt x="2079865" y="3265715"/>
                </a:cubicBezTo>
                <a:cubicBezTo>
                  <a:pt x="1889310" y="3246815"/>
                  <a:pt x="1711922" y="3183754"/>
                  <a:pt x="1415797" y="3265715"/>
                </a:cubicBezTo>
                <a:cubicBezTo>
                  <a:pt x="1090117" y="3195821"/>
                  <a:pt x="756124" y="3357835"/>
                  <a:pt x="481470" y="3265715"/>
                </a:cubicBezTo>
                <a:cubicBezTo>
                  <a:pt x="334211" y="3313420"/>
                  <a:pt x="66095" y="3094057"/>
                  <a:pt x="0" y="2721416"/>
                </a:cubicBezTo>
                <a:cubicBezTo>
                  <a:pt x="-23117" y="2474394"/>
                  <a:pt x="-3041" y="2189996"/>
                  <a:pt x="0" y="2039252"/>
                </a:cubicBezTo>
                <a:cubicBezTo>
                  <a:pt x="-16125" y="1920372"/>
                  <a:pt x="-7605" y="1547554"/>
                  <a:pt x="0" y="1378858"/>
                </a:cubicBezTo>
                <a:cubicBezTo>
                  <a:pt x="-9496" y="1190650"/>
                  <a:pt x="14634" y="712360"/>
                  <a:pt x="0" y="544295"/>
                </a:cubicBezTo>
                <a:close/>
              </a:path>
              <a:path w="6368141" h="3265715" fill="none" stroke="0" extrusionOk="0">
                <a:moveTo>
                  <a:pt x="0" y="544295"/>
                </a:moveTo>
                <a:cubicBezTo>
                  <a:pt x="-40295" y="138732"/>
                  <a:pt x="177770" y="-15217"/>
                  <a:pt x="481470" y="0"/>
                </a:cubicBezTo>
                <a:cubicBezTo>
                  <a:pt x="838584" y="25103"/>
                  <a:pt x="898989" y="49960"/>
                  <a:pt x="1307693" y="0"/>
                </a:cubicBezTo>
                <a:cubicBezTo>
                  <a:pt x="1664932" y="-18457"/>
                  <a:pt x="1745614" y="34900"/>
                  <a:pt x="1971761" y="0"/>
                </a:cubicBezTo>
                <a:cubicBezTo>
                  <a:pt x="2221599" y="-57611"/>
                  <a:pt x="2472140" y="24501"/>
                  <a:pt x="2797983" y="0"/>
                </a:cubicBezTo>
                <a:cubicBezTo>
                  <a:pt x="3109307" y="-36140"/>
                  <a:pt x="3130632" y="16561"/>
                  <a:pt x="3407999" y="0"/>
                </a:cubicBezTo>
                <a:cubicBezTo>
                  <a:pt x="3657736" y="-18783"/>
                  <a:pt x="3934555" y="108851"/>
                  <a:pt x="4234222" y="0"/>
                </a:cubicBezTo>
                <a:cubicBezTo>
                  <a:pt x="4454553" y="-22705"/>
                  <a:pt x="4610832" y="66857"/>
                  <a:pt x="4898289" y="0"/>
                </a:cubicBezTo>
                <a:cubicBezTo>
                  <a:pt x="5195239" y="77391"/>
                  <a:pt x="5682682" y="33834"/>
                  <a:pt x="5886669" y="0"/>
                </a:cubicBezTo>
                <a:cubicBezTo>
                  <a:pt x="6139233" y="-97472"/>
                  <a:pt x="6259044" y="217635"/>
                  <a:pt x="6368141" y="544295"/>
                </a:cubicBezTo>
                <a:cubicBezTo>
                  <a:pt x="6352982" y="731794"/>
                  <a:pt x="6368840" y="1039241"/>
                  <a:pt x="6368141" y="1226460"/>
                </a:cubicBezTo>
                <a:cubicBezTo>
                  <a:pt x="6396515" y="1500446"/>
                  <a:pt x="6365320" y="1623521"/>
                  <a:pt x="6368141" y="1886854"/>
                </a:cubicBezTo>
                <a:cubicBezTo>
                  <a:pt x="6394377" y="2198703"/>
                  <a:pt x="6424081" y="2294389"/>
                  <a:pt x="6368141" y="2721416"/>
                </a:cubicBezTo>
                <a:cubicBezTo>
                  <a:pt x="6327508" y="3114744"/>
                  <a:pt x="6182303" y="3264163"/>
                  <a:pt x="5886669" y="3265715"/>
                </a:cubicBezTo>
                <a:cubicBezTo>
                  <a:pt x="5763884" y="3258356"/>
                  <a:pt x="5537236" y="3153799"/>
                  <a:pt x="5276653" y="3265715"/>
                </a:cubicBezTo>
                <a:cubicBezTo>
                  <a:pt x="5093063" y="3301938"/>
                  <a:pt x="4984289" y="3268278"/>
                  <a:pt x="4845319" y="3265715"/>
                </a:cubicBezTo>
                <a:cubicBezTo>
                  <a:pt x="4727561" y="3272941"/>
                  <a:pt x="4526873" y="3240887"/>
                  <a:pt x="4396378" y="3265715"/>
                </a:cubicBezTo>
                <a:cubicBezTo>
                  <a:pt x="4255214" y="3355760"/>
                  <a:pt x="3861502" y="3249260"/>
                  <a:pt x="3624208" y="3265715"/>
                </a:cubicBezTo>
                <a:cubicBezTo>
                  <a:pt x="3403983" y="3310648"/>
                  <a:pt x="3169783" y="3275966"/>
                  <a:pt x="2743931" y="3265715"/>
                </a:cubicBezTo>
                <a:cubicBezTo>
                  <a:pt x="2320471" y="3290646"/>
                  <a:pt x="2203727" y="3279368"/>
                  <a:pt x="1917708" y="3265715"/>
                </a:cubicBezTo>
                <a:cubicBezTo>
                  <a:pt x="1629690" y="3171222"/>
                  <a:pt x="1408184" y="3258760"/>
                  <a:pt x="1199590" y="3265715"/>
                </a:cubicBezTo>
                <a:cubicBezTo>
                  <a:pt x="1065005" y="3262225"/>
                  <a:pt x="944976" y="3249319"/>
                  <a:pt x="847711" y="3265715"/>
                </a:cubicBezTo>
                <a:cubicBezTo>
                  <a:pt x="750446" y="3282111"/>
                  <a:pt x="590986" y="3263095"/>
                  <a:pt x="481470" y="3265715"/>
                </a:cubicBezTo>
                <a:cubicBezTo>
                  <a:pt x="194152" y="3307656"/>
                  <a:pt x="52682" y="3019362"/>
                  <a:pt x="0" y="2721416"/>
                </a:cubicBezTo>
                <a:cubicBezTo>
                  <a:pt x="-11970" y="2535157"/>
                  <a:pt x="-32175" y="2213745"/>
                  <a:pt x="0" y="1995710"/>
                </a:cubicBezTo>
                <a:cubicBezTo>
                  <a:pt x="35084" y="1764443"/>
                  <a:pt x="1336" y="1377519"/>
                  <a:pt x="0" y="1226460"/>
                </a:cubicBezTo>
                <a:cubicBezTo>
                  <a:pt x="-7956" y="1060045"/>
                  <a:pt x="-45570" y="739707"/>
                  <a:pt x="0" y="544295"/>
                </a:cubicBezTo>
                <a:close/>
              </a:path>
              <a:path w="6368141" h="3265715" fill="none" stroke="0" extrusionOk="0">
                <a:moveTo>
                  <a:pt x="0" y="544295"/>
                </a:moveTo>
                <a:cubicBezTo>
                  <a:pt x="-11859" y="227141"/>
                  <a:pt x="160970" y="-33410"/>
                  <a:pt x="481470" y="0"/>
                </a:cubicBezTo>
                <a:cubicBezTo>
                  <a:pt x="807828" y="-613"/>
                  <a:pt x="929650" y="27545"/>
                  <a:pt x="1307693" y="0"/>
                </a:cubicBezTo>
                <a:cubicBezTo>
                  <a:pt x="1661144" y="-22865"/>
                  <a:pt x="1727490" y="41104"/>
                  <a:pt x="1971761" y="0"/>
                </a:cubicBezTo>
                <a:cubicBezTo>
                  <a:pt x="2167811" y="-39480"/>
                  <a:pt x="2489580" y="164231"/>
                  <a:pt x="2797983" y="0"/>
                </a:cubicBezTo>
                <a:cubicBezTo>
                  <a:pt x="3118550" y="-43021"/>
                  <a:pt x="3122116" y="5268"/>
                  <a:pt x="3407999" y="0"/>
                </a:cubicBezTo>
                <a:cubicBezTo>
                  <a:pt x="3692755" y="-19362"/>
                  <a:pt x="3983532" y="95770"/>
                  <a:pt x="4234222" y="0"/>
                </a:cubicBezTo>
                <a:cubicBezTo>
                  <a:pt x="4502583" y="12473"/>
                  <a:pt x="4630454" y="29295"/>
                  <a:pt x="4898289" y="0"/>
                </a:cubicBezTo>
                <a:cubicBezTo>
                  <a:pt x="5229120" y="124602"/>
                  <a:pt x="5723966" y="14918"/>
                  <a:pt x="5886669" y="0"/>
                </a:cubicBezTo>
                <a:cubicBezTo>
                  <a:pt x="6097559" y="-25560"/>
                  <a:pt x="6353308" y="270776"/>
                  <a:pt x="6368141" y="544295"/>
                </a:cubicBezTo>
                <a:cubicBezTo>
                  <a:pt x="6377525" y="667722"/>
                  <a:pt x="6348726" y="917439"/>
                  <a:pt x="6368141" y="1226460"/>
                </a:cubicBezTo>
                <a:cubicBezTo>
                  <a:pt x="6388770" y="1519059"/>
                  <a:pt x="6375259" y="1635972"/>
                  <a:pt x="6368141" y="1886854"/>
                </a:cubicBezTo>
                <a:cubicBezTo>
                  <a:pt x="6386697" y="2123506"/>
                  <a:pt x="6421670" y="2280849"/>
                  <a:pt x="6368141" y="2721416"/>
                </a:cubicBezTo>
                <a:cubicBezTo>
                  <a:pt x="6385272" y="3184068"/>
                  <a:pt x="6183965" y="3290142"/>
                  <a:pt x="5886669" y="3265715"/>
                </a:cubicBezTo>
                <a:cubicBezTo>
                  <a:pt x="5722870" y="3258878"/>
                  <a:pt x="5525628" y="3134060"/>
                  <a:pt x="5276653" y="3265715"/>
                </a:cubicBezTo>
                <a:cubicBezTo>
                  <a:pt x="5076681" y="3241900"/>
                  <a:pt x="5026698" y="3260500"/>
                  <a:pt x="4836516" y="3265715"/>
                </a:cubicBezTo>
                <a:cubicBezTo>
                  <a:pt x="4641297" y="3275385"/>
                  <a:pt x="4610714" y="3307642"/>
                  <a:pt x="4396378" y="3265715"/>
                </a:cubicBezTo>
                <a:cubicBezTo>
                  <a:pt x="4248985" y="3224148"/>
                  <a:pt x="3901251" y="3263500"/>
                  <a:pt x="3624208" y="3265715"/>
                </a:cubicBezTo>
                <a:cubicBezTo>
                  <a:pt x="3404599" y="3168510"/>
                  <a:pt x="3147836" y="3154331"/>
                  <a:pt x="2743931" y="3265715"/>
                </a:cubicBezTo>
                <a:cubicBezTo>
                  <a:pt x="2321139" y="3342492"/>
                  <a:pt x="2152934" y="3271352"/>
                  <a:pt x="1917708" y="3265715"/>
                </a:cubicBezTo>
                <a:cubicBezTo>
                  <a:pt x="1651126" y="3221474"/>
                  <a:pt x="1431405" y="3300635"/>
                  <a:pt x="1199590" y="3265715"/>
                </a:cubicBezTo>
                <a:cubicBezTo>
                  <a:pt x="916435" y="3264865"/>
                  <a:pt x="650144" y="3236416"/>
                  <a:pt x="481470" y="3265715"/>
                </a:cubicBezTo>
                <a:cubicBezTo>
                  <a:pt x="172435" y="3354091"/>
                  <a:pt x="2469" y="3014004"/>
                  <a:pt x="0" y="2721416"/>
                </a:cubicBezTo>
                <a:cubicBezTo>
                  <a:pt x="23815" y="2466776"/>
                  <a:pt x="-13019" y="2199382"/>
                  <a:pt x="0" y="1995710"/>
                </a:cubicBezTo>
                <a:cubicBezTo>
                  <a:pt x="57745" y="1768967"/>
                  <a:pt x="-44442" y="1425993"/>
                  <a:pt x="0" y="1226460"/>
                </a:cubicBezTo>
                <a:cubicBezTo>
                  <a:pt x="-15945" y="1025690"/>
                  <a:pt x="-15244" y="685796"/>
                  <a:pt x="0" y="544295"/>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Bạn có vẻ mặt khó chịu, thân thể và lời nói phản kháng,.. khi bị một người phụ nữ ép buộc, đẩy lên xe… bị xâm hại đến thân thể.</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2960E8FA-BB35-3758-66F5-E7D81F5F9450}"/>
              </a:ext>
            </a:extLst>
          </p:cNvPr>
          <p:cNvPicPr>
            <a:picLocks noChangeAspect="1"/>
          </p:cNvPicPr>
          <p:nvPr/>
        </p:nvPicPr>
        <p:blipFill>
          <a:blip r:embed="rId3"/>
          <a:stretch>
            <a:fillRect/>
          </a:stretch>
        </p:blipFill>
        <p:spPr>
          <a:xfrm>
            <a:off x="344940" y="1904319"/>
            <a:ext cx="4446571" cy="3342595"/>
          </a:xfrm>
          <a:prstGeom prst="rect">
            <a:avLst/>
          </a:prstGeom>
        </p:spPr>
      </p:pic>
    </p:spTree>
    <p:extLst>
      <p:ext uri="{BB962C8B-B14F-4D97-AF65-F5344CB8AC3E}">
        <p14:creationId xmlns:p14="http://schemas.microsoft.com/office/powerpoint/2010/main" val="3836017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grpSp>
        <p:nvGrpSpPr>
          <p:cNvPr id="2" name="Group 1">
            <a:extLst>
              <a:ext uri="{FF2B5EF4-FFF2-40B4-BE49-F238E27FC236}">
                <a16:creationId xmlns:a16="http://schemas.microsoft.com/office/drawing/2014/main" id="{760E3E29-331E-D703-A2E3-9319A993EEA5}"/>
              </a:ext>
            </a:extLst>
          </p:cNvPr>
          <p:cNvGrpSpPr/>
          <p:nvPr/>
        </p:nvGrpSpPr>
        <p:grpSpPr>
          <a:xfrm>
            <a:off x="283029" y="-125549"/>
            <a:ext cx="11625942" cy="6874692"/>
            <a:chOff x="4177212" y="2367280"/>
            <a:chExt cx="7306491" cy="3708098"/>
          </a:xfrm>
        </p:grpSpPr>
        <p:pic>
          <p:nvPicPr>
            <p:cNvPr id="5" name="Picture 4">
              <a:extLst>
                <a:ext uri="{FF2B5EF4-FFF2-40B4-BE49-F238E27FC236}">
                  <a16:creationId xmlns:a16="http://schemas.microsoft.com/office/drawing/2014/main" id="{AC42ACF0-CBC8-BF4A-96FA-32D9F8FCC5D5}"/>
                </a:ext>
              </a:extLst>
            </p:cNvPr>
            <p:cNvPicPr>
              <a:picLocks noChangeAspect="1"/>
            </p:cNvPicPr>
            <p:nvPr/>
          </p:nvPicPr>
          <p:blipFill>
            <a:blip r:embed="rId3"/>
            <a:stretch>
              <a:fillRect/>
            </a:stretch>
          </p:blipFill>
          <p:spPr>
            <a:xfrm>
              <a:off x="4177212" y="2367280"/>
              <a:ext cx="7306491" cy="3708098"/>
            </a:xfrm>
            <a:prstGeom prst="rect">
              <a:avLst/>
            </a:prstGeom>
          </p:spPr>
        </p:pic>
        <p:sp>
          <p:nvSpPr>
            <p:cNvPr id="6" name="TextBox 5">
              <a:extLst>
                <a:ext uri="{FF2B5EF4-FFF2-40B4-BE49-F238E27FC236}">
                  <a16:creationId xmlns:a16="http://schemas.microsoft.com/office/drawing/2014/main" id="{ACBC838E-498C-BEA7-1F78-418D53688E7A}"/>
                </a:ext>
              </a:extLst>
            </p:cNvPr>
            <p:cNvSpPr txBox="1"/>
            <p:nvPr/>
          </p:nvSpPr>
          <p:spPr>
            <a:xfrm>
              <a:off x="4868441" y="3050057"/>
              <a:ext cx="5937751" cy="2373939"/>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Dấu hiệu mất an toàn có thể là lời nói, hành động trực tiếp hoặc gián tiếp qua việc:</a:t>
              </a:r>
            </a:p>
            <a:p>
              <a:pPr algn="just"/>
              <a:r>
                <a:rPr lang="vi-VN" sz="2800" dirty="0">
                  <a:solidFill>
                    <a:srgbClr val="FF0000"/>
                  </a:solidFill>
                  <a:latin typeface="Cambria" panose="02040503050406030204" pitchFamily="18" charset="0"/>
                  <a:ea typeface="Cambria" panose="02040503050406030204" pitchFamily="18" charset="0"/>
                </a:rPr>
                <a:t> + Giao tiếp không lời như bị bắt buộc đọc, nghe nhìn… nội dung, hình ảnh từ những người không rõ danh tính,.. mối quan hệ ngoài đời hoặc trên không gian mạng. Biểu hiện xâm hại an toàn về tinh thần </a:t>
              </a:r>
            </a:p>
            <a:p>
              <a:pPr algn="just"/>
              <a:r>
                <a:rPr lang="vi-VN" sz="2800" dirty="0">
                  <a:solidFill>
                    <a:srgbClr val="FF0000"/>
                  </a:solidFill>
                  <a:latin typeface="Cambria" panose="02040503050406030204" pitchFamily="18" charset="0"/>
                  <a:ea typeface="Cambria" panose="02040503050406030204" pitchFamily="18" charset="0"/>
                </a:rPr>
                <a:t>+ Bị chiếm đoạt tiền /tài sản cá nhân,… biểu hiện xâm hại an toàn về vật chất, tổn thương tinh thần…</a:t>
              </a:r>
            </a:p>
            <a:p>
              <a:pPr algn="just"/>
              <a:r>
                <a:rPr lang="vi-VN" sz="2800" dirty="0">
                  <a:solidFill>
                    <a:srgbClr val="FF0000"/>
                  </a:solidFill>
                  <a:latin typeface="Cambria" panose="02040503050406030204" pitchFamily="18" charset="0"/>
                  <a:ea typeface="Cambria" panose="02040503050406030204" pitchFamily="18" charset="0"/>
                </a:rPr>
                <a:t> + Bị ép buộc, làm điều mình không muốn biểu hiện của xâm hại an toàn thể chất, tinh thần…</a:t>
              </a:r>
            </a:p>
          </p:txBody>
        </p:sp>
      </p:grpSp>
    </p:spTree>
    <p:extLst>
      <p:ext uri="{BB962C8B-B14F-4D97-AF65-F5344CB8AC3E}">
        <p14:creationId xmlns:p14="http://schemas.microsoft.com/office/powerpoint/2010/main" val="806646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9EC2E641-61F7-CB5B-C5BB-D0FDD6F23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4" name="Rectangle: Rounded Corners 11">
            <a:extLst>
              <a:ext uri="{FF2B5EF4-FFF2-40B4-BE49-F238E27FC236}">
                <a16:creationId xmlns:a16="http://schemas.microsoft.com/office/drawing/2014/main" id="{E7044127-2065-C890-03F1-A035029ECEF8}"/>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Double Wave 7">
            <a:extLst>
              <a:ext uri="{FF2B5EF4-FFF2-40B4-BE49-F238E27FC236}">
                <a16:creationId xmlns:a16="http://schemas.microsoft.com/office/drawing/2014/main" id="{719991CA-65BE-D9D2-05A9-9A5DD68A372C}"/>
              </a:ext>
            </a:extLst>
          </p:cNvPr>
          <p:cNvSpPr/>
          <p:nvPr/>
        </p:nvSpPr>
        <p:spPr>
          <a:xfrm>
            <a:off x="2512624" y="762860"/>
            <a:ext cx="7453310"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4400" b="1" dirty="0">
                <a:solidFill>
                  <a:srgbClr val="002060"/>
                </a:solidFill>
                <a:latin typeface="Tahoma" panose="020B0604030504040204" pitchFamily="34" charset="0"/>
                <a:ea typeface="Tahoma" panose="020B0604030504040204" pitchFamily="34" charset="0"/>
                <a:cs typeface="Tahoma" panose="020B0604030504040204" pitchFamily="34" charset="0"/>
              </a:rPr>
              <a:t>Hoạt động 2: Những việc cần làm để đảm bảo quyền được an toàn.</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2" descr="Cute cartoon thai student namaste greeting in the school uniform. Free Vector">
            <a:extLst>
              <a:ext uri="{FF2B5EF4-FFF2-40B4-BE49-F238E27FC236}">
                <a16:creationId xmlns:a16="http://schemas.microsoft.com/office/drawing/2014/main" id="{FB887697-B835-632E-CF84-761659C261F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810950" y="2198806"/>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te cartoon thai student namaste greeting in the school uniform. Free Vector">
            <a:extLst>
              <a:ext uri="{FF2B5EF4-FFF2-40B4-BE49-F238E27FC236}">
                <a16:creationId xmlns:a16="http://schemas.microsoft.com/office/drawing/2014/main" id="{D128C97B-1F75-CCB7-945D-DD040D58A30B}"/>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779079" y="2031299"/>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121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9EC2E641-61F7-CB5B-C5BB-D0FDD6F23B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4" name="Rectangle: Rounded Corners 11">
            <a:extLst>
              <a:ext uri="{FF2B5EF4-FFF2-40B4-BE49-F238E27FC236}">
                <a16:creationId xmlns:a16="http://schemas.microsoft.com/office/drawing/2014/main" id="{E7044127-2065-C890-03F1-A035029ECEF8}"/>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pic>
        <p:nvPicPr>
          <p:cNvPr id="2" name="Picture 1" descr="A group of kids sitting at a table&#10;&#10;Description automatically generated">
            <a:extLst>
              <a:ext uri="{FF2B5EF4-FFF2-40B4-BE49-F238E27FC236}">
                <a16:creationId xmlns:a16="http://schemas.microsoft.com/office/drawing/2014/main" id="{DDFDD575-44B8-558C-DCD8-E5FCB29272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746" y="3106131"/>
            <a:ext cx="5294256" cy="3612818"/>
          </a:xfrm>
          <a:prstGeom prst="rect">
            <a:avLst/>
          </a:prstGeom>
        </p:spPr>
      </p:pic>
      <p:sp>
        <p:nvSpPr>
          <p:cNvPr id="5" name="TextBox 4">
            <a:extLst>
              <a:ext uri="{FF2B5EF4-FFF2-40B4-BE49-F238E27FC236}">
                <a16:creationId xmlns:a16="http://schemas.microsoft.com/office/drawing/2014/main" id="{86885768-E141-2790-6471-4548D416CEFD}"/>
              </a:ext>
            </a:extLst>
          </p:cNvPr>
          <p:cNvSpPr txBox="1"/>
          <p:nvPr/>
        </p:nvSpPr>
        <p:spPr>
          <a:xfrm>
            <a:off x="751114" y="1068365"/>
            <a:ext cx="10646229" cy="1754326"/>
          </a:xfrm>
          <a:prstGeom prst="rect">
            <a:avLst/>
          </a:prstGeom>
          <a:noFill/>
        </p:spPr>
        <p:txBody>
          <a:bodyPr wrap="square" rtlCol="0">
            <a:spAutoFit/>
          </a:bodyPr>
          <a:lstStyle/>
          <a:p>
            <a:pPr algn="ctr"/>
            <a:r>
              <a:rPr lang="vi-VN" sz="3600" b="1" dirty="0">
                <a:solidFill>
                  <a:srgbClr val="002060"/>
                </a:solidFill>
                <a:latin typeface="Cambria" panose="02040503050406030204" pitchFamily="18" charset="0"/>
                <a:ea typeface="Cambria" panose="02040503050406030204" pitchFamily="18" charset="0"/>
              </a:rPr>
              <a:t>Theo em, bạn cần làm gì để đảm bảo quyền được an toàn, phản đối mọi sự xâm hại trong những tình huống ở các hình 1, 2, 3, 4?</a:t>
            </a:r>
            <a:endParaRPr lang="en-US" sz="3600" b="1" dirty="0">
              <a:solidFill>
                <a:srgbClr val="002060"/>
              </a:solidFill>
              <a:latin typeface="Cambria" panose="02040503050406030204" pitchFamily="18" charset="0"/>
              <a:ea typeface="Cambria" panose="02040503050406030204" pitchFamily="18" charset="0"/>
            </a:endParaRPr>
          </a:p>
        </p:txBody>
      </p:sp>
      <p:pic>
        <p:nvPicPr>
          <p:cNvPr id="6" name="5 Minute Countdown Timer with Music For Kids! - Mr. Timer (360p, h264, youtube)">
            <a:hlinkClick r:id="" action="ppaction://media"/>
            <a:extLst>
              <a:ext uri="{FF2B5EF4-FFF2-40B4-BE49-F238E27FC236}">
                <a16:creationId xmlns:a16="http://schemas.microsoft.com/office/drawing/2014/main" id="{627D8DFB-03BB-12E3-7498-FA2E34DE861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380655" y="4173879"/>
            <a:ext cx="2772378" cy="1559463"/>
          </a:xfrm>
          <a:prstGeom prst="rect">
            <a:avLst/>
          </a:prstGeom>
        </p:spPr>
      </p:pic>
    </p:spTree>
    <p:extLst>
      <p:ext uri="{BB962C8B-B14F-4D97-AF65-F5344CB8AC3E}">
        <p14:creationId xmlns:p14="http://schemas.microsoft.com/office/powerpoint/2010/main" val="3976190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004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6"/>
                                        </p:tgtEl>
                                      </p:cBhvr>
                                    </p:cmd>
                                  </p:childTnLst>
                                </p:cTn>
                              </p:par>
                            </p:childTnLst>
                          </p:cTn>
                        </p:par>
                      </p:childTnLst>
                    </p:cTn>
                  </p:par>
                </p:childTnLst>
              </p:cTn>
              <p:nextCondLst>
                <p:cond evt="onClick" delay="0">
                  <p:tgtEl>
                    <p:spTgt spid="6"/>
                  </p:tgtEl>
                </p:cond>
              </p:nextCondLst>
            </p:seq>
            <p:video>
              <p:cMediaNode vol="80000">
                <p:cTn id="26" fill="hold" display="0">
                  <p:stCondLst>
                    <p:cond delay="indefinite"/>
                  </p:stCondLst>
                </p:cTn>
                <p:tgtEl>
                  <p:spTgt spid="6"/>
                </p:tgtEl>
              </p:cMediaNode>
            </p:video>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id="{66A71BFC-1580-E12A-6B33-0167A830ECEE}"/>
              </a:ext>
            </a:extLst>
          </p:cNvPr>
          <p:cNvSpPr/>
          <p:nvPr/>
        </p:nvSpPr>
        <p:spPr>
          <a:xfrm>
            <a:off x="5159829" y="925287"/>
            <a:ext cx="6368141" cy="4942114"/>
          </a:xfrm>
          <a:custGeom>
            <a:avLst/>
            <a:gdLst>
              <a:gd name="connsiteX0" fmla="*/ 0 w 6368141"/>
              <a:gd name="connsiteY0" fmla="*/ 823700 h 4942114"/>
              <a:gd name="connsiteX1" fmla="*/ 481470 w 6368141"/>
              <a:gd name="connsiteY1" fmla="*/ 0 h 4942114"/>
              <a:gd name="connsiteX2" fmla="*/ 1307693 w 6368141"/>
              <a:gd name="connsiteY2" fmla="*/ 0 h 4942114"/>
              <a:gd name="connsiteX3" fmla="*/ 1971761 w 6368141"/>
              <a:gd name="connsiteY3" fmla="*/ 0 h 4942114"/>
              <a:gd name="connsiteX4" fmla="*/ 2797983 w 6368141"/>
              <a:gd name="connsiteY4" fmla="*/ 0 h 4942114"/>
              <a:gd name="connsiteX5" fmla="*/ 3407999 w 6368141"/>
              <a:gd name="connsiteY5" fmla="*/ 0 h 4942114"/>
              <a:gd name="connsiteX6" fmla="*/ 4234222 w 6368141"/>
              <a:gd name="connsiteY6" fmla="*/ 0 h 4942114"/>
              <a:gd name="connsiteX7" fmla="*/ 4898289 w 6368141"/>
              <a:gd name="connsiteY7" fmla="*/ 0 h 4942114"/>
              <a:gd name="connsiteX8" fmla="*/ 5886669 w 6368141"/>
              <a:gd name="connsiteY8" fmla="*/ 0 h 4942114"/>
              <a:gd name="connsiteX9" fmla="*/ 6368141 w 6368141"/>
              <a:gd name="connsiteY9" fmla="*/ 823700 h 4942114"/>
              <a:gd name="connsiteX10" fmla="*/ 6368141 w 6368141"/>
              <a:gd name="connsiteY10" fmla="*/ 1856042 h 4942114"/>
              <a:gd name="connsiteX11" fmla="*/ 6368141 w 6368141"/>
              <a:gd name="connsiteY11" fmla="*/ 2855439 h 4942114"/>
              <a:gd name="connsiteX12" fmla="*/ 6368141 w 6368141"/>
              <a:gd name="connsiteY12" fmla="*/ 4118409 h 4942114"/>
              <a:gd name="connsiteX13" fmla="*/ 5886669 w 6368141"/>
              <a:gd name="connsiteY13" fmla="*/ 4942114 h 4942114"/>
              <a:gd name="connsiteX14" fmla="*/ 5276653 w 6368141"/>
              <a:gd name="connsiteY14" fmla="*/ 4942114 h 4942114"/>
              <a:gd name="connsiteX15" fmla="*/ 4836516 w 6368141"/>
              <a:gd name="connsiteY15" fmla="*/ 4942114 h 4942114"/>
              <a:gd name="connsiteX16" fmla="*/ 4396378 w 6368141"/>
              <a:gd name="connsiteY16" fmla="*/ 4942114 h 4942114"/>
              <a:gd name="connsiteX17" fmla="*/ 3624208 w 6368141"/>
              <a:gd name="connsiteY17" fmla="*/ 4942114 h 4942114"/>
              <a:gd name="connsiteX18" fmla="*/ 2743931 w 6368141"/>
              <a:gd name="connsiteY18" fmla="*/ 4942114 h 4942114"/>
              <a:gd name="connsiteX19" fmla="*/ 1917708 w 6368141"/>
              <a:gd name="connsiteY19" fmla="*/ 4942114 h 4942114"/>
              <a:gd name="connsiteX20" fmla="*/ 1199590 w 6368141"/>
              <a:gd name="connsiteY20" fmla="*/ 4942114 h 4942114"/>
              <a:gd name="connsiteX21" fmla="*/ 481470 w 6368141"/>
              <a:gd name="connsiteY21" fmla="*/ 4942114 h 4942114"/>
              <a:gd name="connsiteX22" fmla="*/ 0 w 6368141"/>
              <a:gd name="connsiteY22" fmla="*/ 4118409 h 4942114"/>
              <a:gd name="connsiteX23" fmla="*/ 0 w 6368141"/>
              <a:gd name="connsiteY23" fmla="*/ 3020174 h 4942114"/>
              <a:gd name="connsiteX24" fmla="*/ 0 w 6368141"/>
              <a:gd name="connsiteY24" fmla="*/ 1856042 h 4942114"/>
              <a:gd name="connsiteX25" fmla="*/ 0 w 6368141"/>
              <a:gd name="connsiteY25" fmla="*/ 823700 h 4942114"/>
              <a:gd name="connsiteX0" fmla="*/ 0 w 6368141"/>
              <a:gd name="connsiteY0" fmla="*/ 823700 h 4942114"/>
              <a:gd name="connsiteX1" fmla="*/ 481470 w 6368141"/>
              <a:gd name="connsiteY1" fmla="*/ 0 h 4942114"/>
              <a:gd name="connsiteX2" fmla="*/ 1361745 w 6368141"/>
              <a:gd name="connsiteY2" fmla="*/ 0 h 4942114"/>
              <a:gd name="connsiteX3" fmla="*/ 2079865 w 6368141"/>
              <a:gd name="connsiteY3" fmla="*/ 0 h 4942114"/>
              <a:gd name="connsiteX4" fmla="*/ 2743931 w 6368141"/>
              <a:gd name="connsiteY4" fmla="*/ 0 h 4942114"/>
              <a:gd name="connsiteX5" fmla="*/ 3570156 w 6368141"/>
              <a:gd name="connsiteY5" fmla="*/ 0 h 4942114"/>
              <a:gd name="connsiteX6" fmla="*/ 3943577 w 6368141"/>
              <a:gd name="connsiteY6" fmla="*/ 0 h 4942114"/>
              <a:gd name="connsiteX7" fmla="*/ 4288274 w 6368141"/>
              <a:gd name="connsiteY7" fmla="*/ 0 h 4942114"/>
              <a:gd name="connsiteX8" fmla="*/ 4746017 w 6368141"/>
              <a:gd name="connsiteY8" fmla="*/ 0 h 4942114"/>
              <a:gd name="connsiteX9" fmla="*/ 5168549 w 6368141"/>
              <a:gd name="connsiteY9" fmla="*/ 0 h 4942114"/>
              <a:gd name="connsiteX10" fmla="*/ 5886669 w 6368141"/>
              <a:gd name="connsiteY10" fmla="*/ 0 h 4942114"/>
              <a:gd name="connsiteX11" fmla="*/ 6368141 w 6368141"/>
              <a:gd name="connsiteY11" fmla="*/ 823700 h 4942114"/>
              <a:gd name="connsiteX12" fmla="*/ 6368141 w 6368141"/>
              <a:gd name="connsiteY12" fmla="*/ 1856042 h 4942114"/>
              <a:gd name="connsiteX13" fmla="*/ 6368141 w 6368141"/>
              <a:gd name="connsiteY13" fmla="*/ 2954278 h 4942114"/>
              <a:gd name="connsiteX14" fmla="*/ 6368141 w 6368141"/>
              <a:gd name="connsiteY14" fmla="*/ 4118409 h 4942114"/>
              <a:gd name="connsiteX15" fmla="*/ 5886669 w 6368141"/>
              <a:gd name="connsiteY15" fmla="*/ 4942114 h 4942114"/>
              <a:gd name="connsiteX16" fmla="*/ 5114498 w 6368141"/>
              <a:gd name="connsiteY16" fmla="*/ 4942114 h 4942114"/>
              <a:gd name="connsiteX17" fmla="*/ 4342326 w 6368141"/>
              <a:gd name="connsiteY17" fmla="*/ 4942114 h 4942114"/>
              <a:gd name="connsiteX18" fmla="*/ 3462051 w 6368141"/>
              <a:gd name="connsiteY18" fmla="*/ 4942114 h 4942114"/>
              <a:gd name="connsiteX19" fmla="*/ 2689881 w 6368141"/>
              <a:gd name="connsiteY19" fmla="*/ 4942114 h 4942114"/>
              <a:gd name="connsiteX20" fmla="*/ 2079865 w 6368141"/>
              <a:gd name="connsiteY20" fmla="*/ 4942114 h 4942114"/>
              <a:gd name="connsiteX21" fmla="*/ 1415797 w 6368141"/>
              <a:gd name="connsiteY21" fmla="*/ 4942114 h 4942114"/>
              <a:gd name="connsiteX22" fmla="*/ 481470 w 6368141"/>
              <a:gd name="connsiteY22" fmla="*/ 4942114 h 4942114"/>
              <a:gd name="connsiteX23" fmla="*/ 0 w 6368141"/>
              <a:gd name="connsiteY23" fmla="*/ 4118409 h 4942114"/>
              <a:gd name="connsiteX24" fmla="*/ 0 w 6368141"/>
              <a:gd name="connsiteY24" fmla="*/ 3086068 h 4942114"/>
              <a:gd name="connsiteX25" fmla="*/ 0 w 6368141"/>
              <a:gd name="connsiteY25" fmla="*/ 2086671 h 4942114"/>
              <a:gd name="connsiteX26" fmla="*/ 0 w 6368141"/>
              <a:gd name="connsiteY26" fmla="*/ 823700 h 4942114"/>
              <a:gd name="connsiteX0" fmla="*/ 0 w 6368141"/>
              <a:gd name="connsiteY0" fmla="*/ 823700 h 4942114"/>
              <a:gd name="connsiteX1" fmla="*/ 481470 w 6368141"/>
              <a:gd name="connsiteY1" fmla="*/ 0 h 4942114"/>
              <a:gd name="connsiteX2" fmla="*/ 1307693 w 6368141"/>
              <a:gd name="connsiteY2" fmla="*/ 0 h 4942114"/>
              <a:gd name="connsiteX3" fmla="*/ 1971761 w 6368141"/>
              <a:gd name="connsiteY3" fmla="*/ 0 h 4942114"/>
              <a:gd name="connsiteX4" fmla="*/ 2797983 w 6368141"/>
              <a:gd name="connsiteY4" fmla="*/ 0 h 4942114"/>
              <a:gd name="connsiteX5" fmla="*/ 3407999 w 6368141"/>
              <a:gd name="connsiteY5" fmla="*/ 0 h 4942114"/>
              <a:gd name="connsiteX6" fmla="*/ 4234222 w 6368141"/>
              <a:gd name="connsiteY6" fmla="*/ 0 h 4942114"/>
              <a:gd name="connsiteX7" fmla="*/ 4898289 w 6368141"/>
              <a:gd name="connsiteY7" fmla="*/ 0 h 4942114"/>
              <a:gd name="connsiteX8" fmla="*/ 5886669 w 6368141"/>
              <a:gd name="connsiteY8" fmla="*/ 0 h 4942114"/>
              <a:gd name="connsiteX9" fmla="*/ 6368141 w 6368141"/>
              <a:gd name="connsiteY9" fmla="*/ 823700 h 4942114"/>
              <a:gd name="connsiteX10" fmla="*/ 6368141 w 6368141"/>
              <a:gd name="connsiteY10" fmla="*/ 1856042 h 4942114"/>
              <a:gd name="connsiteX11" fmla="*/ 6368141 w 6368141"/>
              <a:gd name="connsiteY11" fmla="*/ 2855439 h 4942114"/>
              <a:gd name="connsiteX12" fmla="*/ 6368141 w 6368141"/>
              <a:gd name="connsiteY12" fmla="*/ 4118409 h 4942114"/>
              <a:gd name="connsiteX13" fmla="*/ 5886669 w 6368141"/>
              <a:gd name="connsiteY13" fmla="*/ 4942114 h 4942114"/>
              <a:gd name="connsiteX14" fmla="*/ 5276653 w 6368141"/>
              <a:gd name="connsiteY14" fmla="*/ 4942114 h 4942114"/>
              <a:gd name="connsiteX15" fmla="*/ 4845319 w 6368141"/>
              <a:gd name="connsiteY15" fmla="*/ 4942114 h 4942114"/>
              <a:gd name="connsiteX16" fmla="*/ 4396378 w 6368141"/>
              <a:gd name="connsiteY16" fmla="*/ 4942114 h 4942114"/>
              <a:gd name="connsiteX17" fmla="*/ 3624208 w 6368141"/>
              <a:gd name="connsiteY17" fmla="*/ 4942114 h 4942114"/>
              <a:gd name="connsiteX18" fmla="*/ 2743931 w 6368141"/>
              <a:gd name="connsiteY18" fmla="*/ 4942114 h 4942114"/>
              <a:gd name="connsiteX19" fmla="*/ 1917708 w 6368141"/>
              <a:gd name="connsiteY19" fmla="*/ 4942114 h 4942114"/>
              <a:gd name="connsiteX20" fmla="*/ 1199590 w 6368141"/>
              <a:gd name="connsiteY20" fmla="*/ 4942114 h 4942114"/>
              <a:gd name="connsiteX21" fmla="*/ 847711 w 6368141"/>
              <a:gd name="connsiteY21" fmla="*/ 4942114 h 4942114"/>
              <a:gd name="connsiteX22" fmla="*/ 481470 w 6368141"/>
              <a:gd name="connsiteY22" fmla="*/ 4942114 h 4942114"/>
              <a:gd name="connsiteX23" fmla="*/ 0 w 6368141"/>
              <a:gd name="connsiteY23" fmla="*/ 4118409 h 4942114"/>
              <a:gd name="connsiteX24" fmla="*/ 0 w 6368141"/>
              <a:gd name="connsiteY24" fmla="*/ 3020174 h 4942114"/>
              <a:gd name="connsiteX25" fmla="*/ 0 w 6368141"/>
              <a:gd name="connsiteY25" fmla="*/ 1856042 h 4942114"/>
              <a:gd name="connsiteX26" fmla="*/ 0 w 6368141"/>
              <a:gd name="connsiteY26" fmla="*/ 823700 h 494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4942114" fill="none" extrusionOk="0">
                <a:moveTo>
                  <a:pt x="0" y="823700"/>
                </a:moveTo>
                <a:cubicBezTo>
                  <a:pt x="25340" y="343351"/>
                  <a:pt x="243240" y="-131693"/>
                  <a:pt x="481470" y="0"/>
                </a:cubicBezTo>
                <a:cubicBezTo>
                  <a:pt x="779311" y="-11074"/>
                  <a:pt x="961387" y="25640"/>
                  <a:pt x="1307693" y="0"/>
                </a:cubicBezTo>
                <a:cubicBezTo>
                  <a:pt x="1648667" y="-34162"/>
                  <a:pt x="1732514" y="40159"/>
                  <a:pt x="1971761" y="0"/>
                </a:cubicBezTo>
                <a:cubicBezTo>
                  <a:pt x="2245196" y="-18870"/>
                  <a:pt x="2455961" y="293984"/>
                  <a:pt x="2797983" y="0"/>
                </a:cubicBezTo>
                <a:cubicBezTo>
                  <a:pt x="3121680" y="-63955"/>
                  <a:pt x="3115655" y="-2425"/>
                  <a:pt x="3407999" y="0"/>
                </a:cubicBezTo>
                <a:cubicBezTo>
                  <a:pt x="3732590" y="-25798"/>
                  <a:pt x="4032673" y="129906"/>
                  <a:pt x="4234222" y="0"/>
                </a:cubicBezTo>
                <a:cubicBezTo>
                  <a:pt x="4515546" y="78746"/>
                  <a:pt x="4653642" y="44046"/>
                  <a:pt x="4898289" y="0"/>
                </a:cubicBezTo>
                <a:cubicBezTo>
                  <a:pt x="5201308" y="166116"/>
                  <a:pt x="5649406" y="-27397"/>
                  <a:pt x="5886669" y="0"/>
                </a:cubicBezTo>
                <a:cubicBezTo>
                  <a:pt x="6093578" y="27615"/>
                  <a:pt x="6380418" y="396645"/>
                  <a:pt x="6368141" y="823700"/>
                </a:cubicBezTo>
                <a:cubicBezTo>
                  <a:pt x="6373123" y="948418"/>
                  <a:pt x="6338735" y="1359759"/>
                  <a:pt x="6368141" y="1856042"/>
                </a:cubicBezTo>
                <a:cubicBezTo>
                  <a:pt x="6329373" y="2277435"/>
                  <a:pt x="6366099" y="2469092"/>
                  <a:pt x="6368141" y="2855439"/>
                </a:cubicBezTo>
                <a:cubicBezTo>
                  <a:pt x="6321628" y="3201871"/>
                  <a:pt x="6450138" y="3470441"/>
                  <a:pt x="6368141" y="4118409"/>
                </a:cubicBezTo>
                <a:cubicBezTo>
                  <a:pt x="6455714" y="4850181"/>
                  <a:pt x="6282862" y="5037389"/>
                  <a:pt x="5886669" y="4942114"/>
                </a:cubicBezTo>
                <a:cubicBezTo>
                  <a:pt x="5711360" y="4943586"/>
                  <a:pt x="5530284" y="4737741"/>
                  <a:pt x="5276653" y="4942114"/>
                </a:cubicBezTo>
                <a:cubicBezTo>
                  <a:pt x="5076900" y="4910670"/>
                  <a:pt x="5032262" y="4925607"/>
                  <a:pt x="4836516" y="4942114"/>
                </a:cubicBezTo>
                <a:cubicBezTo>
                  <a:pt x="4637853" y="4953710"/>
                  <a:pt x="4613045" y="4988303"/>
                  <a:pt x="4396378" y="4942114"/>
                </a:cubicBezTo>
                <a:cubicBezTo>
                  <a:pt x="4266243" y="4829072"/>
                  <a:pt x="3902452" y="4963480"/>
                  <a:pt x="3624208" y="4942114"/>
                </a:cubicBezTo>
                <a:cubicBezTo>
                  <a:pt x="3429578" y="4717378"/>
                  <a:pt x="3197065" y="4737395"/>
                  <a:pt x="2743931" y="4942114"/>
                </a:cubicBezTo>
                <a:cubicBezTo>
                  <a:pt x="2302684" y="5042107"/>
                  <a:pt x="2164733" y="4908207"/>
                  <a:pt x="1917708" y="4942114"/>
                </a:cubicBezTo>
                <a:cubicBezTo>
                  <a:pt x="1656746" y="4930855"/>
                  <a:pt x="1429879" y="5001558"/>
                  <a:pt x="1199590" y="4942114"/>
                </a:cubicBezTo>
                <a:cubicBezTo>
                  <a:pt x="895484" y="4939375"/>
                  <a:pt x="650848" y="4860882"/>
                  <a:pt x="481470" y="4942114"/>
                </a:cubicBezTo>
                <a:cubicBezTo>
                  <a:pt x="123994" y="5018092"/>
                  <a:pt x="29304" y="4631129"/>
                  <a:pt x="0" y="4118409"/>
                </a:cubicBezTo>
                <a:cubicBezTo>
                  <a:pt x="-60035" y="3675919"/>
                  <a:pt x="11125" y="3402506"/>
                  <a:pt x="0" y="3020174"/>
                </a:cubicBezTo>
                <a:cubicBezTo>
                  <a:pt x="-23513" y="2639255"/>
                  <a:pt x="-47996" y="2162818"/>
                  <a:pt x="0" y="1856042"/>
                </a:cubicBezTo>
                <a:cubicBezTo>
                  <a:pt x="-36116" y="1516109"/>
                  <a:pt x="-11570" y="1015750"/>
                  <a:pt x="0" y="823700"/>
                </a:cubicBezTo>
                <a:close/>
              </a:path>
              <a:path w="6368141" h="4942114" stroke="0" extrusionOk="0">
                <a:moveTo>
                  <a:pt x="0" y="823700"/>
                </a:moveTo>
                <a:cubicBezTo>
                  <a:pt x="-68914" y="401318"/>
                  <a:pt x="180656" y="102427"/>
                  <a:pt x="481470" y="0"/>
                </a:cubicBezTo>
                <a:cubicBezTo>
                  <a:pt x="848322" y="97385"/>
                  <a:pt x="1058268" y="65604"/>
                  <a:pt x="1361745" y="0"/>
                </a:cubicBezTo>
                <a:cubicBezTo>
                  <a:pt x="1637329" y="20033"/>
                  <a:pt x="1906150" y="-204995"/>
                  <a:pt x="2079865" y="0"/>
                </a:cubicBezTo>
                <a:cubicBezTo>
                  <a:pt x="2266006" y="-24339"/>
                  <a:pt x="2570490" y="-163167"/>
                  <a:pt x="2743931" y="0"/>
                </a:cubicBezTo>
                <a:cubicBezTo>
                  <a:pt x="3078870" y="-148638"/>
                  <a:pt x="3312775" y="-60325"/>
                  <a:pt x="3570156" y="0"/>
                </a:cubicBezTo>
                <a:cubicBezTo>
                  <a:pt x="3665252" y="2657"/>
                  <a:pt x="3803434" y="8191"/>
                  <a:pt x="3943577" y="0"/>
                </a:cubicBezTo>
                <a:cubicBezTo>
                  <a:pt x="4083720" y="-8191"/>
                  <a:pt x="4212384" y="-7230"/>
                  <a:pt x="4288274" y="0"/>
                </a:cubicBezTo>
                <a:cubicBezTo>
                  <a:pt x="4361772" y="84858"/>
                  <a:pt x="4629036" y="-31322"/>
                  <a:pt x="4746017" y="0"/>
                </a:cubicBezTo>
                <a:cubicBezTo>
                  <a:pt x="4856476" y="63443"/>
                  <a:pt x="5026100" y="-4126"/>
                  <a:pt x="5168549" y="0"/>
                </a:cubicBezTo>
                <a:cubicBezTo>
                  <a:pt x="5421536" y="135119"/>
                  <a:pt x="5742304" y="-51848"/>
                  <a:pt x="5886669" y="0"/>
                </a:cubicBezTo>
                <a:cubicBezTo>
                  <a:pt x="6197130" y="-127796"/>
                  <a:pt x="6392183" y="336411"/>
                  <a:pt x="6368141" y="823700"/>
                </a:cubicBezTo>
                <a:cubicBezTo>
                  <a:pt x="6383496" y="1260287"/>
                  <a:pt x="6394267" y="1402791"/>
                  <a:pt x="6368141" y="1856042"/>
                </a:cubicBezTo>
                <a:cubicBezTo>
                  <a:pt x="6338204" y="2300966"/>
                  <a:pt x="6378327" y="2747796"/>
                  <a:pt x="6368141" y="2954278"/>
                </a:cubicBezTo>
                <a:cubicBezTo>
                  <a:pt x="6359868" y="3121313"/>
                  <a:pt x="6395820" y="3573348"/>
                  <a:pt x="6368141" y="4118409"/>
                </a:cubicBezTo>
                <a:cubicBezTo>
                  <a:pt x="6428986" y="4513484"/>
                  <a:pt x="6257375" y="4825936"/>
                  <a:pt x="5886669" y="4942114"/>
                </a:cubicBezTo>
                <a:cubicBezTo>
                  <a:pt x="5743873" y="4996377"/>
                  <a:pt x="5415713" y="4826363"/>
                  <a:pt x="5114498" y="4942114"/>
                </a:cubicBezTo>
                <a:cubicBezTo>
                  <a:pt x="4882961" y="4978120"/>
                  <a:pt x="4637320" y="4722771"/>
                  <a:pt x="4342326" y="4942114"/>
                </a:cubicBezTo>
                <a:cubicBezTo>
                  <a:pt x="4219126" y="5132909"/>
                  <a:pt x="3870368" y="4696339"/>
                  <a:pt x="3462051" y="4942114"/>
                </a:cubicBezTo>
                <a:cubicBezTo>
                  <a:pt x="3132066" y="4996889"/>
                  <a:pt x="3005728" y="4928338"/>
                  <a:pt x="2689881" y="4942114"/>
                </a:cubicBezTo>
                <a:cubicBezTo>
                  <a:pt x="2354606" y="4895476"/>
                  <a:pt x="2223429" y="4909645"/>
                  <a:pt x="2079865" y="4942114"/>
                </a:cubicBezTo>
                <a:cubicBezTo>
                  <a:pt x="1912041" y="4945529"/>
                  <a:pt x="1709927" y="4816120"/>
                  <a:pt x="1415797" y="4942114"/>
                </a:cubicBezTo>
                <a:cubicBezTo>
                  <a:pt x="1094577" y="4831595"/>
                  <a:pt x="707841" y="5092599"/>
                  <a:pt x="481470" y="4942114"/>
                </a:cubicBezTo>
                <a:cubicBezTo>
                  <a:pt x="383963" y="5028354"/>
                  <a:pt x="130645" y="4716794"/>
                  <a:pt x="0" y="4118409"/>
                </a:cubicBezTo>
                <a:cubicBezTo>
                  <a:pt x="-29708" y="3745724"/>
                  <a:pt x="13103" y="3309315"/>
                  <a:pt x="0" y="3086068"/>
                </a:cubicBezTo>
                <a:cubicBezTo>
                  <a:pt x="-27713" y="2909449"/>
                  <a:pt x="-7408" y="2360712"/>
                  <a:pt x="0" y="2086671"/>
                </a:cubicBezTo>
                <a:cubicBezTo>
                  <a:pt x="-5825" y="1756510"/>
                  <a:pt x="38293" y="1092570"/>
                  <a:pt x="0" y="823700"/>
                </a:cubicBezTo>
                <a:close/>
              </a:path>
              <a:path w="6368141" h="4942114" fill="none" stroke="0" extrusionOk="0">
                <a:moveTo>
                  <a:pt x="0" y="823700"/>
                </a:moveTo>
                <a:cubicBezTo>
                  <a:pt x="-38769" y="225778"/>
                  <a:pt x="174851" y="6600"/>
                  <a:pt x="481470" y="0"/>
                </a:cubicBezTo>
                <a:cubicBezTo>
                  <a:pt x="836592" y="36999"/>
                  <a:pt x="905729" y="66074"/>
                  <a:pt x="1307693" y="0"/>
                </a:cubicBezTo>
                <a:cubicBezTo>
                  <a:pt x="1659175" y="-21106"/>
                  <a:pt x="1735450" y="49104"/>
                  <a:pt x="1971761" y="0"/>
                </a:cubicBezTo>
                <a:cubicBezTo>
                  <a:pt x="2215907" y="-76259"/>
                  <a:pt x="2479008" y="66889"/>
                  <a:pt x="2797983" y="0"/>
                </a:cubicBezTo>
                <a:cubicBezTo>
                  <a:pt x="3111775" y="-65651"/>
                  <a:pt x="3126104" y="14891"/>
                  <a:pt x="3407999" y="0"/>
                </a:cubicBezTo>
                <a:cubicBezTo>
                  <a:pt x="3631154" y="-26698"/>
                  <a:pt x="3933950" y="149326"/>
                  <a:pt x="4234222" y="0"/>
                </a:cubicBezTo>
                <a:cubicBezTo>
                  <a:pt x="4471408" y="-40391"/>
                  <a:pt x="4609472" y="94637"/>
                  <a:pt x="4898289" y="0"/>
                </a:cubicBezTo>
                <a:cubicBezTo>
                  <a:pt x="5165609" y="110645"/>
                  <a:pt x="5661087" y="61017"/>
                  <a:pt x="5886669" y="0"/>
                </a:cubicBezTo>
                <a:cubicBezTo>
                  <a:pt x="6147892" y="-161667"/>
                  <a:pt x="6287694" y="362469"/>
                  <a:pt x="6368141" y="823700"/>
                </a:cubicBezTo>
                <a:cubicBezTo>
                  <a:pt x="6363118" y="1141773"/>
                  <a:pt x="6387923" y="1617479"/>
                  <a:pt x="6368141" y="1856042"/>
                </a:cubicBezTo>
                <a:cubicBezTo>
                  <a:pt x="6395115" y="2275323"/>
                  <a:pt x="6363592" y="2467096"/>
                  <a:pt x="6368141" y="2855439"/>
                </a:cubicBezTo>
                <a:cubicBezTo>
                  <a:pt x="6394097" y="3312044"/>
                  <a:pt x="6414382" y="3491473"/>
                  <a:pt x="6368141" y="4118409"/>
                </a:cubicBezTo>
                <a:cubicBezTo>
                  <a:pt x="6305665" y="4717559"/>
                  <a:pt x="6183138" y="4937593"/>
                  <a:pt x="5886669" y="4942114"/>
                </a:cubicBezTo>
                <a:cubicBezTo>
                  <a:pt x="5781185" y="4935867"/>
                  <a:pt x="5543467" y="4777400"/>
                  <a:pt x="5276653" y="4942114"/>
                </a:cubicBezTo>
                <a:cubicBezTo>
                  <a:pt x="5090265" y="4983429"/>
                  <a:pt x="4994589" y="4946987"/>
                  <a:pt x="4845319" y="4942114"/>
                </a:cubicBezTo>
                <a:cubicBezTo>
                  <a:pt x="4721422" y="4944761"/>
                  <a:pt x="4530021" y="4906868"/>
                  <a:pt x="4396378" y="4942114"/>
                </a:cubicBezTo>
                <a:cubicBezTo>
                  <a:pt x="4264248" y="5078950"/>
                  <a:pt x="3869275" y="4909879"/>
                  <a:pt x="3624208" y="4942114"/>
                </a:cubicBezTo>
                <a:cubicBezTo>
                  <a:pt x="3402082" y="5015881"/>
                  <a:pt x="3170727" y="4959867"/>
                  <a:pt x="2743931" y="4942114"/>
                </a:cubicBezTo>
                <a:cubicBezTo>
                  <a:pt x="2318269" y="4980574"/>
                  <a:pt x="2206080" y="4967516"/>
                  <a:pt x="1917708" y="4942114"/>
                </a:cubicBezTo>
                <a:cubicBezTo>
                  <a:pt x="1628986" y="4817199"/>
                  <a:pt x="1399934" y="4931633"/>
                  <a:pt x="1199590" y="4942114"/>
                </a:cubicBezTo>
                <a:cubicBezTo>
                  <a:pt x="1065005" y="4938624"/>
                  <a:pt x="944976" y="4925718"/>
                  <a:pt x="847711" y="4942114"/>
                </a:cubicBezTo>
                <a:cubicBezTo>
                  <a:pt x="750446" y="4958510"/>
                  <a:pt x="590986" y="4939494"/>
                  <a:pt x="481470" y="4942114"/>
                </a:cubicBezTo>
                <a:cubicBezTo>
                  <a:pt x="192679" y="5017845"/>
                  <a:pt x="44867" y="4532247"/>
                  <a:pt x="0" y="4118409"/>
                </a:cubicBezTo>
                <a:cubicBezTo>
                  <a:pt x="-16938" y="3824514"/>
                  <a:pt x="-35615" y="3382504"/>
                  <a:pt x="0" y="3020174"/>
                </a:cubicBezTo>
                <a:cubicBezTo>
                  <a:pt x="10683" y="2666919"/>
                  <a:pt x="1507" y="2093915"/>
                  <a:pt x="0" y="1856042"/>
                </a:cubicBezTo>
                <a:cubicBezTo>
                  <a:pt x="-45364" y="1633059"/>
                  <a:pt x="-67215" y="1122932"/>
                  <a:pt x="0" y="823700"/>
                </a:cubicBezTo>
                <a:close/>
              </a:path>
              <a:path w="6368141" h="4942114" fill="none" stroke="0" extrusionOk="0">
                <a:moveTo>
                  <a:pt x="0" y="823700"/>
                </a:moveTo>
                <a:cubicBezTo>
                  <a:pt x="-48494" y="326321"/>
                  <a:pt x="150433" y="-56782"/>
                  <a:pt x="481470" y="0"/>
                </a:cubicBezTo>
                <a:cubicBezTo>
                  <a:pt x="824010" y="1169"/>
                  <a:pt x="925013" y="41569"/>
                  <a:pt x="1307693" y="0"/>
                </a:cubicBezTo>
                <a:cubicBezTo>
                  <a:pt x="1664204" y="-41174"/>
                  <a:pt x="1728517" y="47389"/>
                  <a:pt x="1971761" y="0"/>
                </a:cubicBezTo>
                <a:cubicBezTo>
                  <a:pt x="2170529" y="-42873"/>
                  <a:pt x="2531539" y="264170"/>
                  <a:pt x="2797983" y="0"/>
                </a:cubicBezTo>
                <a:cubicBezTo>
                  <a:pt x="3120567" y="-65009"/>
                  <a:pt x="3127104" y="-523"/>
                  <a:pt x="3407999" y="0"/>
                </a:cubicBezTo>
                <a:cubicBezTo>
                  <a:pt x="3643074" y="-36030"/>
                  <a:pt x="3985763" y="129880"/>
                  <a:pt x="4234222" y="0"/>
                </a:cubicBezTo>
                <a:cubicBezTo>
                  <a:pt x="4503134" y="41373"/>
                  <a:pt x="4632443" y="32633"/>
                  <a:pt x="4898289" y="0"/>
                </a:cubicBezTo>
                <a:cubicBezTo>
                  <a:pt x="5201251" y="162716"/>
                  <a:pt x="5721904" y="15775"/>
                  <a:pt x="5886669" y="0"/>
                </a:cubicBezTo>
                <a:cubicBezTo>
                  <a:pt x="6056612" y="-41120"/>
                  <a:pt x="6382587" y="425758"/>
                  <a:pt x="6368141" y="823700"/>
                </a:cubicBezTo>
                <a:cubicBezTo>
                  <a:pt x="6388530" y="1011503"/>
                  <a:pt x="6349033" y="1387449"/>
                  <a:pt x="6368141" y="1856042"/>
                </a:cubicBezTo>
                <a:cubicBezTo>
                  <a:pt x="6373978" y="2262197"/>
                  <a:pt x="6394195" y="2492714"/>
                  <a:pt x="6368141" y="2855439"/>
                </a:cubicBezTo>
                <a:cubicBezTo>
                  <a:pt x="6375122" y="3235128"/>
                  <a:pt x="6424461" y="3458381"/>
                  <a:pt x="6368141" y="4118409"/>
                </a:cubicBezTo>
                <a:cubicBezTo>
                  <a:pt x="6359760" y="4819609"/>
                  <a:pt x="6208412" y="5012732"/>
                  <a:pt x="5886669" y="4942114"/>
                </a:cubicBezTo>
                <a:cubicBezTo>
                  <a:pt x="5680416" y="4929339"/>
                  <a:pt x="5508287" y="4713049"/>
                  <a:pt x="5276653" y="4942114"/>
                </a:cubicBezTo>
                <a:cubicBezTo>
                  <a:pt x="5076223" y="4916834"/>
                  <a:pt x="5021608" y="4936063"/>
                  <a:pt x="4836516" y="4942114"/>
                </a:cubicBezTo>
                <a:cubicBezTo>
                  <a:pt x="4636022" y="4965027"/>
                  <a:pt x="4613646" y="5005803"/>
                  <a:pt x="4396378" y="4942114"/>
                </a:cubicBezTo>
                <a:cubicBezTo>
                  <a:pt x="4247613" y="4899138"/>
                  <a:pt x="3901459" y="4947852"/>
                  <a:pt x="3624208" y="4942114"/>
                </a:cubicBezTo>
                <a:cubicBezTo>
                  <a:pt x="3389180" y="4808911"/>
                  <a:pt x="3148354" y="4772418"/>
                  <a:pt x="2743931" y="4942114"/>
                </a:cubicBezTo>
                <a:cubicBezTo>
                  <a:pt x="2318179" y="5038677"/>
                  <a:pt x="2153577" y="4942332"/>
                  <a:pt x="1917708" y="4942114"/>
                </a:cubicBezTo>
                <a:cubicBezTo>
                  <a:pt x="1648765" y="4904545"/>
                  <a:pt x="1419367" y="4994769"/>
                  <a:pt x="1199590" y="4942114"/>
                </a:cubicBezTo>
                <a:cubicBezTo>
                  <a:pt x="936763" y="4955977"/>
                  <a:pt x="641496" y="4921838"/>
                  <a:pt x="481470" y="4942114"/>
                </a:cubicBezTo>
                <a:cubicBezTo>
                  <a:pt x="166475" y="5058558"/>
                  <a:pt x="13285" y="4594458"/>
                  <a:pt x="0" y="4118409"/>
                </a:cubicBezTo>
                <a:cubicBezTo>
                  <a:pt x="51410" y="3735160"/>
                  <a:pt x="-12107" y="3371791"/>
                  <a:pt x="0" y="3020174"/>
                </a:cubicBezTo>
                <a:cubicBezTo>
                  <a:pt x="29206" y="2647741"/>
                  <a:pt x="-49794" y="2155713"/>
                  <a:pt x="0" y="1856042"/>
                </a:cubicBezTo>
                <a:cubicBezTo>
                  <a:pt x="-30150" y="1593066"/>
                  <a:pt x="-19591" y="1026415"/>
                  <a:pt x="0" y="823700"/>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Giữ an toàn trên không gian mạng:  không để lộ thông tin, hình ảnh nhạy cảm, không kết bạn với người lạ, không chia sẻ định vị khi đang sử dụng ứng dụng trên mạng, thoát khỏi ứng dụng khi không dùng… Chia sẻ với bố mẹ, thầy cô, người tin tưởng gọi điện đến tổng đài 111... khi gặp các rắc rối.</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CBB4C018-DC72-2357-2BE2-83C1F517D98F}"/>
              </a:ext>
            </a:extLst>
          </p:cNvPr>
          <p:cNvPicPr>
            <a:picLocks noChangeAspect="1"/>
          </p:cNvPicPr>
          <p:nvPr/>
        </p:nvPicPr>
        <p:blipFill>
          <a:blip r:embed="rId3"/>
          <a:stretch>
            <a:fillRect/>
          </a:stretch>
        </p:blipFill>
        <p:spPr>
          <a:xfrm>
            <a:off x="470127" y="1759404"/>
            <a:ext cx="4362501" cy="3672568"/>
          </a:xfrm>
          <a:prstGeom prst="rect">
            <a:avLst/>
          </a:prstGeom>
        </p:spPr>
      </p:pic>
    </p:spTree>
    <p:extLst>
      <p:ext uri="{BB962C8B-B14F-4D97-AF65-F5344CB8AC3E}">
        <p14:creationId xmlns:p14="http://schemas.microsoft.com/office/powerpoint/2010/main" val="3137107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5 NGÓN TAY XINH">
            <a:hlinkClick r:id="" action="ppaction://media"/>
            <a:extLst>
              <a:ext uri="{FF2B5EF4-FFF2-40B4-BE49-F238E27FC236}">
                <a16:creationId xmlns:a16="http://schemas.microsoft.com/office/drawing/2014/main" id="{D4F80BF7-DA92-6A93-C733-745C95D1D86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387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id="{66A71BFC-1580-E12A-6B33-0167A830ECEE}"/>
              </a:ext>
            </a:extLst>
          </p:cNvPr>
          <p:cNvSpPr/>
          <p:nvPr/>
        </p:nvSpPr>
        <p:spPr>
          <a:xfrm>
            <a:off x="5159829" y="925287"/>
            <a:ext cx="6368141" cy="4942114"/>
          </a:xfrm>
          <a:custGeom>
            <a:avLst/>
            <a:gdLst>
              <a:gd name="connsiteX0" fmla="*/ 0 w 6368141"/>
              <a:gd name="connsiteY0" fmla="*/ 823700 h 4942114"/>
              <a:gd name="connsiteX1" fmla="*/ 481470 w 6368141"/>
              <a:gd name="connsiteY1" fmla="*/ 0 h 4942114"/>
              <a:gd name="connsiteX2" fmla="*/ 1307693 w 6368141"/>
              <a:gd name="connsiteY2" fmla="*/ 0 h 4942114"/>
              <a:gd name="connsiteX3" fmla="*/ 1971761 w 6368141"/>
              <a:gd name="connsiteY3" fmla="*/ 0 h 4942114"/>
              <a:gd name="connsiteX4" fmla="*/ 2797983 w 6368141"/>
              <a:gd name="connsiteY4" fmla="*/ 0 h 4942114"/>
              <a:gd name="connsiteX5" fmla="*/ 3407999 w 6368141"/>
              <a:gd name="connsiteY5" fmla="*/ 0 h 4942114"/>
              <a:gd name="connsiteX6" fmla="*/ 4234222 w 6368141"/>
              <a:gd name="connsiteY6" fmla="*/ 0 h 4942114"/>
              <a:gd name="connsiteX7" fmla="*/ 4898289 w 6368141"/>
              <a:gd name="connsiteY7" fmla="*/ 0 h 4942114"/>
              <a:gd name="connsiteX8" fmla="*/ 5886669 w 6368141"/>
              <a:gd name="connsiteY8" fmla="*/ 0 h 4942114"/>
              <a:gd name="connsiteX9" fmla="*/ 6368141 w 6368141"/>
              <a:gd name="connsiteY9" fmla="*/ 823700 h 4942114"/>
              <a:gd name="connsiteX10" fmla="*/ 6368141 w 6368141"/>
              <a:gd name="connsiteY10" fmla="*/ 1856042 h 4942114"/>
              <a:gd name="connsiteX11" fmla="*/ 6368141 w 6368141"/>
              <a:gd name="connsiteY11" fmla="*/ 2855439 h 4942114"/>
              <a:gd name="connsiteX12" fmla="*/ 6368141 w 6368141"/>
              <a:gd name="connsiteY12" fmla="*/ 4118409 h 4942114"/>
              <a:gd name="connsiteX13" fmla="*/ 5886669 w 6368141"/>
              <a:gd name="connsiteY13" fmla="*/ 4942114 h 4942114"/>
              <a:gd name="connsiteX14" fmla="*/ 5276653 w 6368141"/>
              <a:gd name="connsiteY14" fmla="*/ 4942114 h 4942114"/>
              <a:gd name="connsiteX15" fmla="*/ 4836516 w 6368141"/>
              <a:gd name="connsiteY15" fmla="*/ 4942114 h 4942114"/>
              <a:gd name="connsiteX16" fmla="*/ 4396378 w 6368141"/>
              <a:gd name="connsiteY16" fmla="*/ 4942114 h 4942114"/>
              <a:gd name="connsiteX17" fmla="*/ 3624208 w 6368141"/>
              <a:gd name="connsiteY17" fmla="*/ 4942114 h 4942114"/>
              <a:gd name="connsiteX18" fmla="*/ 2743931 w 6368141"/>
              <a:gd name="connsiteY18" fmla="*/ 4942114 h 4942114"/>
              <a:gd name="connsiteX19" fmla="*/ 1917708 w 6368141"/>
              <a:gd name="connsiteY19" fmla="*/ 4942114 h 4942114"/>
              <a:gd name="connsiteX20" fmla="*/ 1199590 w 6368141"/>
              <a:gd name="connsiteY20" fmla="*/ 4942114 h 4942114"/>
              <a:gd name="connsiteX21" fmla="*/ 481470 w 6368141"/>
              <a:gd name="connsiteY21" fmla="*/ 4942114 h 4942114"/>
              <a:gd name="connsiteX22" fmla="*/ 0 w 6368141"/>
              <a:gd name="connsiteY22" fmla="*/ 4118409 h 4942114"/>
              <a:gd name="connsiteX23" fmla="*/ 0 w 6368141"/>
              <a:gd name="connsiteY23" fmla="*/ 3020174 h 4942114"/>
              <a:gd name="connsiteX24" fmla="*/ 0 w 6368141"/>
              <a:gd name="connsiteY24" fmla="*/ 1856042 h 4942114"/>
              <a:gd name="connsiteX25" fmla="*/ 0 w 6368141"/>
              <a:gd name="connsiteY25" fmla="*/ 823700 h 4942114"/>
              <a:gd name="connsiteX0" fmla="*/ 0 w 6368141"/>
              <a:gd name="connsiteY0" fmla="*/ 823700 h 4942114"/>
              <a:gd name="connsiteX1" fmla="*/ 481470 w 6368141"/>
              <a:gd name="connsiteY1" fmla="*/ 0 h 4942114"/>
              <a:gd name="connsiteX2" fmla="*/ 1361745 w 6368141"/>
              <a:gd name="connsiteY2" fmla="*/ 0 h 4942114"/>
              <a:gd name="connsiteX3" fmla="*/ 2079865 w 6368141"/>
              <a:gd name="connsiteY3" fmla="*/ 0 h 4942114"/>
              <a:gd name="connsiteX4" fmla="*/ 2743931 w 6368141"/>
              <a:gd name="connsiteY4" fmla="*/ 0 h 4942114"/>
              <a:gd name="connsiteX5" fmla="*/ 3570156 w 6368141"/>
              <a:gd name="connsiteY5" fmla="*/ 0 h 4942114"/>
              <a:gd name="connsiteX6" fmla="*/ 3943577 w 6368141"/>
              <a:gd name="connsiteY6" fmla="*/ 0 h 4942114"/>
              <a:gd name="connsiteX7" fmla="*/ 4288274 w 6368141"/>
              <a:gd name="connsiteY7" fmla="*/ 0 h 4942114"/>
              <a:gd name="connsiteX8" fmla="*/ 4746017 w 6368141"/>
              <a:gd name="connsiteY8" fmla="*/ 0 h 4942114"/>
              <a:gd name="connsiteX9" fmla="*/ 5168549 w 6368141"/>
              <a:gd name="connsiteY9" fmla="*/ 0 h 4942114"/>
              <a:gd name="connsiteX10" fmla="*/ 5886669 w 6368141"/>
              <a:gd name="connsiteY10" fmla="*/ 0 h 4942114"/>
              <a:gd name="connsiteX11" fmla="*/ 6368141 w 6368141"/>
              <a:gd name="connsiteY11" fmla="*/ 823700 h 4942114"/>
              <a:gd name="connsiteX12" fmla="*/ 6368141 w 6368141"/>
              <a:gd name="connsiteY12" fmla="*/ 1856042 h 4942114"/>
              <a:gd name="connsiteX13" fmla="*/ 6368141 w 6368141"/>
              <a:gd name="connsiteY13" fmla="*/ 2954278 h 4942114"/>
              <a:gd name="connsiteX14" fmla="*/ 6368141 w 6368141"/>
              <a:gd name="connsiteY14" fmla="*/ 4118409 h 4942114"/>
              <a:gd name="connsiteX15" fmla="*/ 5886669 w 6368141"/>
              <a:gd name="connsiteY15" fmla="*/ 4942114 h 4942114"/>
              <a:gd name="connsiteX16" fmla="*/ 5114498 w 6368141"/>
              <a:gd name="connsiteY16" fmla="*/ 4942114 h 4942114"/>
              <a:gd name="connsiteX17" fmla="*/ 4342326 w 6368141"/>
              <a:gd name="connsiteY17" fmla="*/ 4942114 h 4942114"/>
              <a:gd name="connsiteX18" fmla="*/ 3462051 w 6368141"/>
              <a:gd name="connsiteY18" fmla="*/ 4942114 h 4942114"/>
              <a:gd name="connsiteX19" fmla="*/ 2689881 w 6368141"/>
              <a:gd name="connsiteY19" fmla="*/ 4942114 h 4942114"/>
              <a:gd name="connsiteX20" fmla="*/ 2079865 w 6368141"/>
              <a:gd name="connsiteY20" fmla="*/ 4942114 h 4942114"/>
              <a:gd name="connsiteX21" fmla="*/ 1415797 w 6368141"/>
              <a:gd name="connsiteY21" fmla="*/ 4942114 h 4942114"/>
              <a:gd name="connsiteX22" fmla="*/ 481470 w 6368141"/>
              <a:gd name="connsiteY22" fmla="*/ 4942114 h 4942114"/>
              <a:gd name="connsiteX23" fmla="*/ 0 w 6368141"/>
              <a:gd name="connsiteY23" fmla="*/ 4118409 h 4942114"/>
              <a:gd name="connsiteX24" fmla="*/ 0 w 6368141"/>
              <a:gd name="connsiteY24" fmla="*/ 3086068 h 4942114"/>
              <a:gd name="connsiteX25" fmla="*/ 0 w 6368141"/>
              <a:gd name="connsiteY25" fmla="*/ 2086671 h 4942114"/>
              <a:gd name="connsiteX26" fmla="*/ 0 w 6368141"/>
              <a:gd name="connsiteY26" fmla="*/ 823700 h 4942114"/>
              <a:gd name="connsiteX0" fmla="*/ 0 w 6368141"/>
              <a:gd name="connsiteY0" fmla="*/ 823700 h 4942114"/>
              <a:gd name="connsiteX1" fmla="*/ 481470 w 6368141"/>
              <a:gd name="connsiteY1" fmla="*/ 0 h 4942114"/>
              <a:gd name="connsiteX2" fmla="*/ 1307693 w 6368141"/>
              <a:gd name="connsiteY2" fmla="*/ 0 h 4942114"/>
              <a:gd name="connsiteX3" fmla="*/ 1971761 w 6368141"/>
              <a:gd name="connsiteY3" fmla="*/ 0 h 4942114"/>
              <a:gd name="connsiteX4" fmla="*/ 2797983 w 6368141"/>
              <a:gd name="connsiteY4" fmla="*/ 0 h 4942114"/>
              <a:gd name="connsiteX5" fmla="*/ 3407999 w 6368141"/>
              <a:gd name="connsiteY5" fmla="*/ 0 h 4942114"/>
              <a:gd name="connsiteX6" fmla="*/ 4234222 w 6368141"/>
              <a:gd name="connsiteY6" fmla="*/ 0 h 4942114"/>
              <a:gd name="connsiteX7" fmla="*/ 4898289 w 6368141"/>
              <a:gd name="connsiteY7" fmla="*/ 0 h 4942114"/>
              <a:gd name="connsiteX8" fmla="*/ 5886669 w 6368141"/>
              <a:gd name="connsiteY8" fmla="*/ 0 h 4942114"/>
              <a:gd name="connsiteX9" fmla="*/ 6368141 w 6368141"/>
              <a:gd name="connsiteY9" fmla="*/ 823700 h 4942114"/>
              <a:gd name="connsiteX10" fmla="*/ 6368141 w 6368141"/>
              <a:gd name="connsiteY10" fmla="*/ 1856042 h 4942114"/>
              <a:gd name="connsiteX11" fmla="*/ 6368141 w 6368141"/>
              <a:gd name="connsiteY11" fmla="*/ 2855439 h 4942114"/>
              <a:gd name="connsiteX12" fmla="*/ 6368141 w 6368141"/>
              <a:gd name="connsiteY12" fmla="*/ 4118409 h 4942114"/>
              <a:gd name="connsiteX13" fmla="*/ 5886669 w 6368141"/>
              <a:gd name="connsiteY13" fmla="*/ 4942114 h 4942114"/>
              <a:gd name="connsiteX14" fmla="*/ 5276653 w 6368141"/>
              <a:gd name="connsiteY14" fmla="*/ 4942114 h 4942114"/>
              <a:gd name="connsiteX15" fmla="*/ 4845319 w 6368141"/>
              <a:gd name="connsiteY15" fmla="*/ 4942114 h 4942114"/>
              <a:gd name="connsiteX16" fmla="*/ 4396378 w 6368141"/>
              <a:gd name="connsiteY16" fmla="*/ 4942114 h 4942114"/>
              <a:gd name="connsiteX17" fmla="*/ 3624208 w 6368141"/>
              <a:gd name="connsiteY17" fmla="*/ 4942114 h 4942114"/>
              <a:gd name="connsiteX18" fmla="*/ 2743931 w 6368141"/>
              <a:gd name="connsiteY18" fmla="*/ 4942114 h 4942114"/>
              <a:gd name="connsiteX19" fmla="*/ 1917708 w 6368141"/>
              <a:gd name="connsiteY19" fmla="*/ 4942114 h 4942114"/>
              <a:gd name="connsiteX20" fmla="*/ 1199590 w 6368141"/>
              <a:gd name="connsiteY20" fmla="*/ 4942114 h 4942114"/>
              <a:gd name="connsiteX21" fmla="*/ 847711 w 6368141"/>
              <a:gd name="connsiteY21" fmla="*/ 4942114 h 4942114"/>
              <a:gd name="connsiteX22" fmla="*/ 481470 w 6368141"/>
              <a:gd name="connsiteY22" fmla="*/ 4942114 h 4942114"/>
              <a:gd name="connsiteX23" fmla="*/ 0 w 6368141"/>
              <a:gd name="connsiteY23" fmla="*/ 4118409 h 4942114"/>
              <a:gd name="connsiteX24" fmla="*/ 0 w 6368141"/>
              <a:gd name="connsiteY24" fmla="*/ 3020174 h 4942114"/>
              <a:gd name="connsiteX25" fmla="*/ 0 w 6368141"/>
              <a:gd name="connsiteY25" fmla="*/ 1856042 h 4942114"/>
              <a:gd name="connsiteX26" fmla="*/ 0 w 6368141"/>
              <a:gd name="connsiteY26" fmla="*/ 823700 h 494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4942114" fill="none" extrusionOk="0">
                <a:moveTo>
                  <a:pt x="0" y="823700"/>
                </a:moveTo>
                <a:cubicBezTo>
                  <a:pt x="25340" y="343351"/>
                  <a:pt x="243240" y="-131693"/>
                  <a:pt x="481470" y="0"/>
                </a:cubicBezTo>
                <a:cubicBezTo>
                  <a:pt x="779311" y="-11074"/>
                  <a:pt x="961387" y="25640"/>
                  <a:pt x="1307693" y="0"/>
                </a:cubicBezTo>
                <a:cubicBezTo>
                  <a:pt x="1648667" y="-34162"/>
                  <a:pt x="1732514" y="40159"/>
                  <a:pt x="1971761" y="0"/>
                </a:cubicBezTo>
                <a:cubicBezTo>
                  <a:pt x="2245196" y="-18870"/>
                  <a:pt x="2455961" y="293984"/>
                  <a:pt x="2797983" y="0"/>
                </a:cubicBezTo>
                <a:cubicBezTo>
                  <a:pt x="3121680" y="-63955"/>
                  <a:pt x="3115655" y="-2425"/>
                  <a:pt x="3407999" y="0"/>
                </a:cubicBezTo>
                <a:cubicBezTo>
                  <a:pt x="3732590" y="-25798"/>
                  <a:pt x="4032673" y="129906"/>
                  <a:pt x="4234222" y="0"/>
                </a:cubicBezTo>
                <a:cubicBezTo>
                  <a:pt x="4515546" y="78746"/>
                  <a:pt x="4653642" y="44046"/>
                  <a:pt x="4898289" y="0"/>
                </a:cubicBezTo>
                <a:cubicBezTo>
                  <a:pt x="5201308" y="166116"/>
                  <a:pt x="5649406" y="-27397"/>
                  <a:pt x="5886669" y="0"/>
                </a:cubicBezTo>
                <a:cubicBezTo>
                  <a:pt x="6093578" y="27615"/>
                  <a:pt x="6380418" y="396645"/>
                  <a:pt x="6368141" y="823700"/>
                </a:cubicBezTo>
                <a:cubicBezTo>
                  <a:pt x="6373123" y="948418"/>
                  <a:pt x="6338735" y="1359759"/>
                  <a:pt x="6368141" y="1856042"/>
                </a:cubicBezTo>
                <a:cubicBezTo>
                  <a:pt x="6329373" y="2277435"/>
                  <a:pt x="6366099" y="2469092"/>
                  <a:pt x="6368141" y="2855439"/>
                </a:cubicBezTo>
                <a:cubicBezTo>
                  <a:pt x="6321628" y="3201871"/>
                  <a:pt x="6450138" y="3470441"/>
                  <a:pt x="6368141" y="4118409"/>
                </a:cubicBezTo>
                <a:cubicBezTo>
                  <a:pt x="6455714" y="4850181"/>
                  <a:pt x="6282862" y="5037389"/>
                  <a:pt x="5886669" y="4942114"/>
                </a:cubicBezTo>
                <a:cubicBezTo>
                  <a:pt x="5711360" y="4943586"/>
                  <a:pt x="5530284" y="4737741"/>
                  <a:pt x="5276653" y="4942114"/>
                </a:cubicBezTo>
                <a:cubicBezTo>
                  <a:pt x="5076900" y="4910670"/>
                  <a:pt x="5032262" y="4925607"/>
                  <a:pt x="4836516" y="4942114"/>
                </a:cubicBezTo>
                <a:cubicBezTo>
                  <a:pt x="4637853" y="4953710"/>
                  <a:pt x="4613045" y="4988303"/>
                  <a:pt x="4396378" y="4942114"/>
                </a:cubicBezTo>
                <a:cubicBezTo>
                  <a:pt x="4266243" y="4829072"/>
                  <a:pt x="3902452" y="4963480"/>
                  <a:pt x="3624208" y="4942114"/>
                </a:cubicBezTo>
                <a:cubicBezTo>
                  <a:pt x="3429578" y="4717378"/>
                  <a:pt x="3197065" y="4737395"/>
                  <a:pt x="2743931" y="4942114"/>
                </a:cubicBezTo>
                <a:cubicBezTo>
                  <a:pt x="2302684" y="5042107"/>
                  <a:pt x="2164733" y="4908207"/>
                  <a:pt x="1917708" y="4942114"/>
                </a:cubicBezTo>
                <a:cubicBezTo>
                  <a:pt x="1656746" y="4930855"/>
                  <a:pt x="1429879" y="5001558"/>
                  <a:pt x="1199590" y="4942114"/>
                </a:cubicBezTo>
                <a:cubicBezTo>
                  <a:pt x="895484" y="4939375"/>
                  <a:pt x="650848" y="4860882"/>
                  <a:pt x="481470" y="4942114"/>
                </a:cubicBezTo>
                <a:cubicBezTo>
                  <a:pt x="123994" y="5018092"/>
                  <a:pt x="29304" y="4631129"/>
                  <a:pt x="0" y="4118409"/>
                </a:cubicBezTo>
                <a:cubicBezTo>
                  <a:pt x="-60035" y="3675919"/>
                  <a:pt x="11125" y="3402506"/>
                  <a:pt x="0" y="3020174"/>
                </a:cubicBezTo>
                <a:cubicBezTo>
                  <a:pt x="-23513" y="2639255"/>
                  <a:pt x="-47996" y="2162818"/>
                  <a:pt x="0" y="1856042"/>
                </a:cubicBezTo>
                <a:cubicBezTo>
                  <a:pt x="-36116" y="1516109"/>
                  <a:pt x="-11570" y="1015750"/>
                  <a:pt x="0" y="823700"/>
                </a:cubicBezTo>
                <a:close/>
              </a:path>
              <a:path w="6368141" h="4942114" stroke="0" extrusionOk="0">
                <a:moveTo>
                  <a:pt x="0" y="823700"/>
                </a:moveTo>
                <a:cubicBezTo>
                  <a:pt x="-68914" y="401318"/>
                  <a:pt x="180656" y="102427"/>
                  <a:pt x="481470" y="0"/>
                </a:cubicBezTo>
                <a:cubicBezTo>
                  <a:pt x="848322" y="97385"/>
                  <a:pt x="1058268" y="65604"/>
                  <a:pt x="1361745" y="0"/>
                </a:cubicBezTo>
                <a:cubicBezTo>
                  <a:pt x="1637329" y="20033"/>
                  <a:pt x="1906150" y="-204995"/>
                  <a:pt x="2079865" y="0"/>
                </a:cubicBezTo>
                <a:cubicBezTo>
                  <a:pt x="2266006" y="-24339"/>
                  <a:pt x="2570490" y="-163167"/>
                  <a:pt x="2743931" y="0"/>
                </a:cubicBezTo>
                <a:cubicBezTo>
                  <a:pt x="3078870" y="-148638"/>
                  <a:pt x="3312775" y="-60325"/>
                  <a:pt x="3570156" y="0"/>
                </a:cubicBezTo>
                <a:cubicBezTo>
                  <a:pt x="3665252" y="2657"/>
                  <a:pt x="3803434" y="8191"/>
                  <a:pt x="3943577" y="0"/>
                </a:cubicBezTo>
                <a:cubicBezTo>
                  <a:pt x="4083720" y="-8191"/>
                  <a:pt x="4212384" y="-7230"/>
                  <a:pt x="4288274" y="0"/>
                </a:cubicBezTo>
                <a:cubicBezTo>
                  <a:pt x="4361772" y="84858"/>
                  <a:pt x="4629036" y="-31322"/>
                  <a:pt x="4746017" y="0"/>
                </a:cubicBezTo>
                <a:cubicBezTo>
                  <a:pt x="4856476" y="63443"/>
                  <a:pt x="5026100" y="-4126"/>
                  <a:pt x="5168549" y="0"/>
                </a:cubicBezTo>
                <a:cubicBezTo>
                  <a:pt x="5421536" y="135119"/>
                  <a:pt x="5742304" y="-51848"/>
                  <a:pt x="5886669" y="0"/>
                </a:cubicBezTo>
                <a:cubicBezTo>
                  <a:pt x="6197130" y="-127796"/>
                  <a:pt x="6392183" y="336411"/>
                  <a:pt x="6368141" y="823700"/>
                </a:cubicBezTo>
                <a:cubicBezTo>
                  <a:pt x="6383496" y="1260287"/>
                  <a:pt x="6394267" y="1402791"/>
                  <a:pt x="6368141" y="1856042"/>
                </a:cubicBezTo>
                <a:cubicBezTo>
                  <a:pt x="6338204" y="2300966"/>
                  <a:pt x="6378327" y="2747796"/>
                  <a:pt x="6368141" y="2954278"/>
                </a:cubicBezTo>
                <a:cubicBezTo>
                  <a:pt x="6359868" y="3121313"/>
                  <a:pt x="6395820" y="3573348"/>
                  <a:pt x="6368141" y="4118409"/>
                </a:cubicBezTo>
                <a:cubicBezTo>
                  <a:pt x="6428986" y="4513484"/>
                  <a:pt x="6257375" y="4825936"/>
                  <a:pt x="5886669" y="4942114"/>
                </a:cubicBezTo>
                <a:cubicBezTo>
                  <a:pt x="5743873" y="4996377"/>
                  <a:pt x="5415713" y="4826363"/>
                  <a:pt x="5114498" y="4942114"/>
                </a:cubicBezTo>
                <a:cubicBezTo>
                  <a:pt x="4882961" y="4978120"/>
                  <a:pt x="4637320" y="4722771"/>
                  <a:pt x="4342326" y="4942114"/>
                </a:cubicBezTo>
                <a:cubicBezTo>
                  <a:pt x="4219126" y="5132909"/>
                  <a:pt x="3870368" y="4696339"/>
                  <a:pt x="3462051" y="4942114"/>
                </a:cubicBezTo>
                <a:cubicBezTo>
                  <a:pt x="3132066" y="4996889"/>
                  <a:pt x="3005728" y="4928338"/>
                  <a:pt x="2689881" y="4942114"/>
                </a:cubicBezTo>
                <a:cubicBezTo>
                  <a:pt x="2354606" y="4895476"/>
                  <a:pt x="2223429" y="4909645"/>
                  <a:pt x="2079865" y="4942114"/>
                </a:cubicBezTo>
                <a:cubicBezTo>
                  <a:pt x="1912041" y="4945529"/>
                  <a:pt x="1709927" y="4816120"/>
                  <a:pt x="1415797" y="4942114"/>
                </a:cubicBezTo>
                <a:cubicBezTo>
                  <a:pt x="1094577" y="4831595"/>
                  <a:pt x="707841" y="5092599"/>
                  <a:pt x="481470" y="4942114"/>
                </a:cubicBezTo>
                <a:cubicBezTo>
                  <a:pt x="383963" y="5028354"/>
                  <a:pt x="130645" y="4716794"/>
                  <a:pt x="0" y="4118409"/>
                </a:cubicBezTo>
                <a:cubicBezTo>
                  <a:pt x="-29708" y="3745724"/>
                  <a:pt x="13103" y="3309315"/>
                  <a:pt x="0" y="3086068"/>
                </a:cubicBezTo>
                <a:cubicBezTo>
                  <a:pt x="-27713" y="2909449"/>
                  <a:pt x="-7408" y="2360712"/>
                  <a:pt x="0" y="2086671"/>
                </a:cubicBezTo>
                <a:cubicBezTo>
                  <a:pt x="-5825" y="1756510"/>
                  <a:pt x="38293" y="1092570"/>
                  <a:pt x="0" y="823700"/>
                </a:cubicBezTo>
                <a:close/>
              </a:path>
              <a:path w="6368141" h="4942114" fill="none" stroke="0" extrusionOk="0">
                <a:moveTo>
                  <a:pt x="0" y="823700"/>
                </a:moveTo>
                <a:cubicBezTo>
                  <a:pt x="-38769" y="225778"/>
                  <a:pt x="174851" y="6600"/>
                  <a:pt x="481470" y="0"/>
                </a:cubicBezTo>
                <a:cubicBezTo>
                  <a:pt x="836592" y="36999"/>
                  <a:pt x="905729" y="66074"/>
                  <a:pt x="1307693" y="0"/>
                </a:cubicBezTo>
                <a:cubicBezTo>
                  <a:pt x="1659175" y="-21106"/>
                  <a:pt x="1735450" y="49104"/>
                  <a:pt x="1971761" y="0"/>
                </a:cubicBezTo>
                <a:cubicBezTo>
                  <a:pt x="2215907" y="-76259"/>
                  <a:pt x="2479008" y="66889"/>
                  <a:pt x="2797983" y="0"/>
                </a:cubicBezTo>
                <a:cubicBezTo>
                  <a:pt x="3111775" y="-65651"/>
                  <a:pt x="3126104" y="14891"/>
                  <a:pt x="3407999" y="0"/>
                </a:cubicBezTo>
                <a:cubicBezTo>
                  <a:pt x="3631154" y="-26698"/>
                  <a:pt x="3933950" y="149326"/>
                  <a:pt x="4234222" y="0"/>
                </a:cubicBezTo>
                <a:cubicBezTo>
                  <a:pt x="4471408" y="-40391"/>
                  <a:pt x="4609472" y="94637"/>
                  <a:pt x="4898289" y="0"/>
                </a:cubicBezTo>
                <a:cubicBezTo>
                  <a:pt x="5165609" y="110645"/>
                  <a:pt x="5661087" y="61017"/>
                  <a:pt x="5886669" y="0"/>
                </a:cubicBezTo>
                <a:cubicBezTo>
                  <a:pt x="6147892" y="-161667"/>
                  <a:pt x="6287694" y="362469"/>
                  <a:pt x="6368141" y="823700"/>
                </a:cubicBezTo>
                <a:cubicBezTo>
                  <a:pt x="6363118" y="1141773"/>
                  <a:pt x="6387923" y="1617479"/>
                  <a:pt x="6368141" y="1856042"/>
                </a:cubicBezTo>
                <a:cubicBezTo>
                  <a:pt x="6395115" y="2275323"/>
                  <a:pt x="6363592" y="2467096"/>
                  <a:pt x="6368141" y="2855439"/>
                </a:cubicBezTo>
                <a:cubicBezTo>
                  <a:pt x="6394097" y="3312044"/>
                  <a:pt x="6414382" y="3491473"/>
                  <a:pt x="6368141" y="4118409"/>
                </a:cubicBezTo>
                <a:cubicBezTo>
                  <a:pt x="6305665" y="4717559"/>
                  <a:pt x="6183138" y="4937593"/>
                  <a:pt x="5886669" y="4942114"/>
                </a:cubicBezTo>
                <a:cubicBezTo>
                  <a:pt x="5781185" y="4935867"/>
                  <a:pt x="5543467" y="4777400"/>
                  <a:pt x="5276653" y="4942114"/>
                </a:cubicBezTo>
                <a:cubicBezTo>
                  <a:pt x="5090265" y="4983429"/>
                  <a:pt x="4994589" y="4946987"/>
                  <a:pt x="4845319" y="4942114"/>
                </a:cubicBezTo>
                <a:cubicBezTo>
                  <a:pt x="4721422" y="4944761"/>
                  <a:pt x="4530021" y="4906868"/>
                  <a:pt x="4396378" y="4942114"/>
                </a:cubicBezTo>
                <a:cubicBezTo>
                  <a:pt x="4264248" y="5078950"/>
                  <a:pt x="3869275" y="4909879"/>
                  <a:pt x="3624208" y="4942114"/>
                </a:cubicBezTo>
                <a:cubicBezTo>
                  <a:pt x="3402082" y="5015881"/>
                  <a:pt x="3170727" y="4959867"/>
                  <a:pt x="2743931" y="4942114"/>
                </a:cubicBezTo>
                <a:cubicBezTo>
                  <a:pt x="2318269" y="4980574"/>
                  <a:pt x="2206080" y="4967516"/>
                  <a:pt x="1917708" y="4942114"/>
                </a:cubicBezTo>
                <a:cubicBezTo>
                  <a:pt x="1628986" y="4817199"/>
                  <a:pt x="1399934" y="4931633"/>
                  <a:pt x="1199590" y="4942114"/>
                </a:cubicBezTo>
                <a:cubicBezTo>
                  <a:pt x="1065005" y="4938624"/>
                  <a:pt x="944976" y="4925718"/>
                  <a:pt x="847711" y="4942114"/>
                </a:cubicBezTo>
                <a:cubicBezTo>
                  <a:pt x="750446" y="4958510"/>
                  <a:pt x="590986" y="4939494"/>
                  <a:pt x="481470" y="4942114"/>
                </a:cubicBezTo>
                <a:cubicBezTo>
                  <a:pt x="192679" y="5017845"/>
                  <a:pt x="44867" y="4532247"/>
                  <a:pt x="0" y="4118409"/>
                </a:cubicBezTo>
                <a:cubicBezTo>
                  <a:pt x="-16938" y="3824514"/>
                  <a:pt x="-35615" y="3382504"/>
                  <a:pt x="0" y="3020174"/>
                </a:cubicBezTo>
                <a:cubicBezTo>
                  <a:pt x="10683" y="2666919"/>
                  <a:pt x="1507" y="2093915"/>
                  <a:pt x="0" y="1856042"/>
                </a:cubicBezTo>
                <a:cubicBezTo>
                  <a:pt x="-45364" y="1633059"/>
                  <a:pt x="-67215" y="1122932"/>
                  <a:pt x="0" y="823700"/>
                </a:cubicBezTo>
                <a:close/>
              </a:path>
              <a:path w="6368141" h="4942114" fill="none" stroke="0" extrusionOk="0">
                <a:moveTo>
                  <a:pt x="0" y="823700"/>
                </a:moveTo>
                <a:cubicBezTo>
                  <a:pt x="-48494" y="326321"/>
                  <a:pt x="150433" y="-56782"/>
                  <a:pt x="481470" y="0"/>
                </a:cubicBezTo>
                <a:cubicBezTo>
                  <a:pt x="824010" y="1169"/>
                  <a:pt x="925013" y="41569"/>
                  <a:pt x="1307693" y="0"/>
                </a:cubicBezTo>
                <a:cubicBezTo>
                  <a:pt x="1664204" y="-41174"/>
                  <a:pt x="1728517" y="47389"/>
                  <a:pt x="1971761" y="0"/>
                </a:cubicBezTo>
                <a:cubicBezTo>
                  <a:pt x="2170529" y="-42873"/>
                  <a:pt x="2531539" y="264170"/>
                  <a:pt x="2797983" y="0"/>
                </a:cubicBezTo>
                <a:cubicBezTo>
                  <a:pt x="3120567" y="-65009"/>
                  <a:pt x="3127104" y="-523"/>
                  <a:pt x="3407999" y="0"/>
                </a:cubicBezTo>
                <a:cubicBezTo>
                  <a:pt x="3643074" y="-36030"/>
                  <a:pt x="3985763" y="129880"/>
                  <a:pt x="4234222" y="0"/>
                </a:cubicBezTo>
                <a:cubicBezTo>
                  <a:pt x="4503134" y="41373"/>
                  <a:pt x="4632443" y="32633"/>
                  <a:pt x="4898289" y="0"/>
                </a:cubicBezTo>
                <a:cubicBezTo>
                  <a:pt x="5201251" y="162716"/>
                  <a:pt x="5721904" y="15775"/>
                  <a:pt x="5886669" y="0"/>
                </a:cubicBezTo>
                <a:cubicBezTo>
                  <a:pt x="6056612" y="-41120"/>
                  <a:pt x="6382587" y="425758"/>
                  <a:pt x="6368141" y="823700"/>
                </a:cubicBezTo>
                <a:cubicBezTo>
                  <a:pt x="6388530" y="1011503"/>
                  <a:pt x="6349033" y="1387449"/>
                  <a:pt x="6368141" y="1856042"/>
                </a:cubicBezTo>
                <a:cubicBezTo>
                  <a:pt x="6373978" y="2262197"/>
                  <a:pt x="6394195" y="2492714"/>
                  <a:pt x="6368141" y="2855439"/>
                </a:cubicBezTo>
                <a:cubicBezTo>
                  <a:pt x="6375122" y="3235128"/>
                  <a:pt x="6424461" y="3458381"/>
                  <a:pt x="6368141" y="4118409"/>
                </a:cubicBezTo>
                <a:cubicBezTo>
                  <a:pt x="6359760" y="4819609"/>
                  <a:pt x="6208412" y="5012732"/>
                  <a:pt x="5886669" y="4942114"/>
                </a:cubicBezTo>
                <a:cubicBezTo>
                  <a:pt x="5680416" y="4929339"/>
                  <a:pt x="5508287" y="4713049"/>
                  <a:pt x="5276653" y="4942114"/>
                </a:cubicBezTo>
                <a:cubicBezTo>
                  <a:pt x="5076223" y="4916834"/>
                  <a:pt x="5021608" y="4936063"/>
                  <a:pt x="4836516" y="4942114"/>
                </a:cubicBezTo>
                <a:cubicBezTo>
                  <a:pt x="4636022" y="4965027"/>
                  <a:pt x="4613646" y="5005803"/>
                  <a:pt x="4396378" y="4942114"/>
                </a:cubicBezTo>
                <a:cubicBezTo>
                  <a:pt x="4247613" y="4899138"/>
                  <a:pt x="3901459" y="4947852"/>
                  <a:pt x="3624208" y="4942114"/>
                </a:cubicBezTo>
                <a:cubicBezTo>
                  <a:pt x="3389180" y="4808911"/>
                  <a:pt x="3148354" y="4772418"/>
                  <a:pt x="2743931" y="4942114"/>
                </a:cubicBezTo>
                <a:cubicBezTo>
                  <a:pt x="2318179" y="5038677"/>
                  <a:pt x="2153577" y="4942332"/>
                  <a:pt x="1917708" y="4942114"/>
                </a:cubicBezTo>
                <a:cubicBezTo>
                  <a:pt x="1648765" y="4904545"/>
                  <a:pt x="1419367" y="4994769"/>
                  <a:pt x="1199590" y="4942114"/>
                </a:cubicBezTo>
                <a:cubicBezTo>
                  <a:pt x="936763" y="4955977"/>
                  <a:pt x="641496" y="4921838"/>
                  <a:pt x="481470" y="4942114"/>
                </a:cubicBezTo>
                <a:cubicBezTo>
                  <a:pt x="166475" y="5058558"/>
                  <a:pt x="13285" y="4594458"/>
                  <a:pt x="0" y="4118409"/>
                </a:cubicBezTo>
                <a:cubicBezTo>
                  <a:pt x="51410" y="3735160"/>
                  <a:pt x="-12107" y="3371791"/>
                  <a:pt x="0" y="3020174"/>
                </a:cubicBezTo>
                <a:cubicBezTo>
                  <a:pt x="29206" y="2647741"/>
                  <a:pt x="-49794" y="2155713"/>
                  <a:pt x="0" y="1856042"/>
                </a:cubicBezTo>
                <a:cubicBezTo>
                  <a:pt x="-30150" y="1593066"/>
                  <a:pt x="-19591" y="1026415"/>
                  <a:pt x="0" y="823700"/>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rgbClr val="002060"/>
                </a:solidFill>
                <a:latin typeface="Cambria" panose="02040503050406030204" pitchFamily="18" charset="0"/>
                <a:ea typeface="Cambria" panose="02040503050406030204" pitchFamily="18" charset="0"/>
              </a:rPr>
              <a:t>P</a:t>
            </a:r>
            <a:r>
              <a:rPr lang="vi-VN" sz="3200" dirty="0">
                <a:solidFill>
                  <a:srgbClr val="002060"/>
                </a:solidFill>
                <a:latin typeface="Cambria" panose="02040503050406030204" pitchFamily="18" charset="0"/>
                <a:ea typeface="Cambria" panose="02040503050406030204" pitchFamily="18" charset="0"/>
              </a:rPr>
              <a:t>hản đối sự chiếm đoạt tài sản, sự xâm hại về thể chất và tinh thần: Bình tĩnh không tỏ ra sợ hãi, tìm cách thoát khỏi tình huống đối mặt nguy hiểm, quan sát xung quanh và kêu lên để gây chú ý, tìm kiếm sự trợ giúp; không đi một mình, không được giữ im lặng mà cần chia sẻ với bố mẹ, thầy cô, người tin tưởng</a:t>
            </a:r>
            <a:r>
              <a:rPr lang="en-US" sz="3200" dirty="0">
                <a:solidFill>
                  <a:srgbClr val="002060"/>
                </a:solidFill>
                <a:latin typeface="Cambria" panose="02040503050406030204" pitchFamily="18" charset="0"/>
                <a:ea typeface="Cambria" panose="02040503050406030204" pitchFamily="18" charset="0"/>
              </a:rPr>
              <a:t>.</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20916D13-8B00-2911-E445-C4CCE4C92682}"/>
              </a:ext>
            </a:extLst>
          </p:cNvPr>
          <p:cNvPicPr>
            <a:picLocks noChangeAspect="1"/>
          </p:cNvPicPr>
          <p:nvPr/>
        </p:nvPicPr>
        <p:blipFill>
          <a:blip r:embed="rId3"/>
          <a:stretch>
            <a:fillRect/>
          </a:stretch>
        </p:blipFill>
        <p:spPr>
          <a:xfrm>
            <a:off x="981756" y="409575"/>
            <a:ext cx="3807959" cy="3205727"/>
          </a:xfrm>
          <a:prstGeom prst="rect">
            <a:avLst/>
          </a:prstGeom>
        </p:spPr>
      </p:pic>
      <p:pic>
        <p:nvPicPr>
          <p:cNvPr id="5" name="Picture 4">
            <a:extLst>
              <a:ext uri="{FF2B5EF4-FFF2-40B4-BE49-F238E27FC236}">
                <a16:creationId xmlns:a16="http://schemas.microsoft.com/office/drawing/2014/main" id="{075734E9-EC72-190F-25A7-6FFE0B7CF6A4}"/>
              </a:ext>
            </a:extLst>
          </p:cNvPr>
          <p:cNvPicPr>
            <a:picLocks noChangeAspect="1"/>
          </p:cNvPicPr>
          <p:nvPr/>
        </p:nvPicPr>
        <p:blipFill>
          <a:blip r:embed="rId4"/>
          <a:stretch>
            <a:fillRect/>
          </a:stretch>
        </p:blipFill>
        <p:spPr>
          <a:xfrm>
            <a:off x="957943" y="3611805"/>
            <a:ext cx="3681168" cy="2767223"/>
          </a:xfrm>
          <a:prstGeom prst="rect">
            <a:avLst/>
          </a:prstGeom>
        </p:spPr>
      </p:pic>
    </p:spTree>
    <p:extLst>
      <p:ext uri="{BB962C8B-B14F-4D97-AF65-F5344CB8AC3E}">
        <p14:creationId xmlns:p14="http://schemas.microsoft.com/office/powerpoint/2010/main" val="645268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id="{66A71BFC-1580-E12A-6B33-0167A830ECEE}"/>
              </a:ext>
            </a:extLst>
          </p:cNvPr>
          <p:cNvSpPr/>
          <p:nvPr/>
        </p:nvSpPr>
        <p:spPr>
          <a:xfrm>
            <a:off x="5138058" y="1676398"/>
            <a:ext cx="6368141" cy="3439887"/>
          </a:xfrm>
          <a:custGeom>
            <a:avLst/>
            <a:gdLst>
              <a:gd name="connsiteX0" fmla="*/ 0 w 6368141"/>
              <a:gd name="connsiteY0" fmla="*/ 573325 h 3439887"/>
              <a:gd name="connsiteX1" fmla="*/ 481470 w 6368141"/>
              <a:gd name="connsiteY1" fmla="*/ 0 h 3439887"/>
              <a:gd name="connsiteX2" fmla="*/ 1307693 w 6368141"/>
              <a:gd name="connsiteY2" fmla="*/ 0 h 3439887"/>
              <a:gd name="connsiteX3" fmla="*/ 1971761 w 6368141"/>
              <a:gd name="connsiteY3" fmla="*/ 0 h 3439887"/>
              <a:gd name="connsiteX4" fmla="*/ 2797983 w 6368141"/>
              <a:gd name="connsiteY4" fmla="*/ 0 h 3439887"/>
              <a:gd name="connsiteX5" fmla="*/ 3407999 w 6368141"/>
              <a:gd name="connsiteY5" fmla="*/ 0 h 3439887"/>
              <a:gd name="connsiteX6" fmla="*/ 4234222 w 6368141"/>
              <a:gd name="connsiteY6" fmla="*/ 0 h 3439887"/>
              <a:gd name="connsiteX7" fmla="*/ 4898289 w 6368141"/>
              <a:gd name="connsiteY7" fmla="*/ 0 h 3439887"/>
              <a:gd name="connsiteX8" fmla="*/ 5886669 w 6368141"/>
              <a:gd name="connsiteY8" fmla="*/ 0 h 3439887"/>
              <a:gd name="connsiteX9" fmla="*/ 6368141 w 6368141"/>
              <a:gd name="connsiteY9" fmla="*/ 573325 h 3439887"/>
              <a:gd name="connsiteX10" fmla="*/ 6368141 w 6368141"/>
              <a:gd name="connsiteY10" fmla="*/ 1291871 h 3439887"/>
              <a:gd name="connsiteX11" fmla="*/ 6368141 w 6368141"/>
              <a:gd name="connsiteY11" fmla="*/ 1987487 h 3439887"/>
              <a:gd name="connsiteX12" fmla="*/ 6368141 w 6368141"/>
              <a:gd name="connsiteY12" fmla="*/ 2866559 h 3439887"/>
              <a:gd name="connsiteX13" fmla="*/ 5886669 w 6368141"/>
              <a:gd name="connsiteY13" fmla="*/ 3439887 h 3439887"/>
              <a:gd name="connsiteX14" fmla="*/ 5276653 w 6368141"/>
              <a:gd name="connsiteY14" fmla="*/ 3439887 h 3439887"/>
              <a:gd name="connsiteX15" fmla="*/ 4836516 w 6368141"/>
              <a:gd name="connsiteY15" fmla="*/ 3439887 h 3439887"/>
              <a:gd name="connsiteX16" fmla="*/ 4396378 w 6368141"/>
              <a:gd name="connsiteY16" fmla="*/ 3439887 h 3439887"/>
              <a:gd name="connsiteX17" fmla="*/ 3624208 w 6368141"/>
              <a:gd name="connsiteY17" fmla="*/ 3439887 h 3439887"/>
              <a:gd name="connsiteX18" fmla="*/ 2743931 w 6368141"/>
              <a:gd name="connsiteY18" fmla="*/ 3439887 h 3439887"/>
              <a:gd name="connsiteX19" fmla="*/ 1917708 w 6368141"/>
              <a:gd name="connsiteY19" fmla="*/ 3439887 h 3439887"/>
              <a:gd name="connsiteX20" fmla="*/ 1199590 w 6368141"/>
              <a:gd name="connsiteY20" fmla="*/ 3439887 h 3439887"/>
              <a:gd name="connsiteX21" fmla="*/ 481470 w 6368141"/>
              <a:gd name="connsiteY21" fmla="*/ 3439887 h 3439887"/>
              <a:gd name="connsiteX22" fmla="*/ 0 w 6368141"/>
              <a:gd name="connsiteY22" fmla="*/ 2866559 h 3439887"/>
              <a:gd name="connsiteX23" fmla="*/ 0 w 6368141"/>
              <a:gd name="connsiteY23" fmla="*/ 2102148 h 3439887"/>
              <a:gd name="connsiteX24" fmla="*/ 0 w 6368141"/>
              <a:gd name="connsiteY24" fmla="*/ 1291871 h 3439887"/>
              <a:gd name="connsiteX25" fmla="*/ 0 w 6368141"/>
              <a:gd name="connsiteY25" fmla="*/ 573325 h 3439887"/>
              <a:gd name="connsiteX0" fmla="*/ 0 w 6368141"/>
              <a:gd name="connsiteY0" fmla="*/ 573325 h 3439887"/>
              <a:gd name="connsiteX1" fmla="*/ 481470 w 6368141"/>
              <a:gd name="connsiteY1" fmla="*/ 0 h 3439887"/>
              <a:gd name="connsiteX2" fmla="*/ 1361745 w 6368141"/>
              <a:gd name="connsiteY2" fmla="*/ 0 h 3439887"/>
              <a:gd name="connsiteX3" fmla="*/ 2079865 w 6368141"/>
              <a:gd name="connsiteY3" fmla="*/ 0 h 3439887"/>
              <a:gd name="connsiteX4" fmla="*/ 2743931 w 6368141"/>
              <a:gd name="connsiteY4" fmla="*/ 0 h 3439887"/>
              <a:gd name="connsiteX5" fmla="*/ 3570156 w 6368141"/>
              <a:gd name="connsiteY5" fmla="*/ 0 h 3439887"/>
              <a:gd name="connsiteX6" fmla="*/ 3943577 w 6368141"/>
              <a:gd name="connsiteY6" fmla="*/ 0 h 3439887"/>
              <a:gd name="connsiteX7" fmla="*/ 4288274 w 6368141"/>
              <a:gd name="connsiteY7" fmla="*/ 0 h 3439887"/>
              <a:gd name="connsiteX8" fmla="*/ 4746017 w 6368141"/>
              <a:gd name="connsiteY8" fmla="*/ 0 h 3439887"/>
              <a:gd name="connsiteX9" fmla="*/ 5168549 w 6368141"/>
              <a:gd name="connsiteY9" fmla="*/ 0 h 3439887"/>
              <a:gd name="connsiteX10" fmla="*/ 5886669 w 6368141"/>
              <a:gd name="connsiteY10" fmla="*/ 0 h 3439887"/>
              <a:gd name="connsiteX11" fmla="*/ 6368141 w 6368141"/>
              <a:gd name="connsiteY11" fmla="*/ 573325 h 3439887"/>
              <a:gd name="connsiteX12" fmla="*/ 6368141 w 6368141"/>
              <a:gd name="connsiteY12" fmla="*/ 1291871 h 3439887"/>
              <a:gd name="connsiteX13" fmla="*/ 6368141 w 6368141"/>
              <a:gd name="connsiteY13" fmla="*/ 2056282 h 3439887"/>
              <a:gd name="connsiteX14" fmla="*/ 6368141 w 6368141"/>
              <a:gd name="connsiteY14" fmla="*/ 2866559 h 3439887"/>
              <a:gd name="connsiteX15" fmla="*/ 5886669 w 6368141"/>
              <a:gd name="connsiteY15" fmla="*/ 3439887 h 3439887"/>
              <a:gd name="connsiteX16" fmla="*/ 5114498 w 6368141"/>
              <a:gd name="connsiteY16" fmla="*/ 3439887 h 3439887"/>
              <a:gd name="connsiteX17" fmla="*/ 4342326 w 6368141"/>
              <a:gd name="connsiteY17" fmla="*/ 3439887 h 3439887"/>
              <a:gd name="connsiteX18" fmla="*/ 3462051 w 6368141"/>
              <a:gd name="connsiteY18" fmla="*/ 3439887 h 3439887"/>
              <a:gd name="connsiteX19" fmla="*/ 2689881 w 6368141"/>
              <a:gd name="connsiteY19" fmla="*/ 3439887 h 3439887"/>
              <a:gd name="connsiteX20" fmla="*/ 2079865 w 6368141"/>
              <a:gd name="connsiteY20" fmla="*/ 3439887 h 3439887"/>
              <a:gd name="connsiteX21" fmla="*/ 1415797 w 6368141"/>
              <a:gd name="connsiteY21" fmla="*/ 3439887 h 3439887"/>
              <a:gd name="connsiteX22" fmla="*/ 481470 w 6368141"/>
              <a:gd name="connsiteY22" fmla="*/ 3439887 h 3439887"/>
              <a:gd name="connsiteX23" fmla="*/ 0 w 6368141"/>
              <a:gd name="connsiteY23" fmla="*/ 2866559 h 3439887"/>
              <a:gd name="connsiteX24" fmla="*/ 0 w 6368141"/>
              <a:gd name="connsiteY24" fmla="*/ 2148013 h 3439887"/>
              <a:gd name="connsiteX25" fmla="*/ 0 w 6368141"/>
              <a:gd name="connsiteY25" fmla="*/ 1452397 h 3439887"/>
              <a:gd name="connsiteX26" fmla="*/ 0 w 6368141"/>
              <a:gd name="connsiteY26" fmla="*/ 573325 h 3439887"/>
              <a:gd name="connsiteX0" fmla="*/ 0 w 6368141"/>
              <a:gd name="connsiteY0" fmla="*/ 573325 h 3439887"/>
              <a:gd name="connsiteX1" fmla="*/ 481470 w 6368141"/>
              <a:gd name="connsiteY1" fmla="*/ 0 h 3439887"/>
              <a:gd name="connsiteX2" fmla="*/ 1307693 w 6368141"/>
              <a:gd name="connsiteY2" fmla="*/ 0 h 3439887"/>
              <a:gd name="connsiteX3" fmla="*/ 1971761 w 6368141"/>
              <a:gd name="connsiteY3" fmla="*/ 0 h 3439887"/>
              <a:gd name="connsiteX4" fmla="*/ 2797983 w 6368141"/>
              <a:gd name="connsiteY4" fmla="*/ 0 h 3439887"/>
              <a:gd name="connsiteX5" fmla="*/ 3407999 w 6368141"/>
              <a:gd name="connsiteY5" fmla="*/ 0 h 3439887"/>
              <a:gd name="connsiteX6" fmla="*/ 4234222 w 6368141"/>
              <a:gd name="connsiteY6" fmla="*/ 0 h 3439887"/>
              <a:gd name="connsiteX7" fmla="*/ 4898289 w 6368141"/>
              <a:gd name="connsiteY7" fmla="*/ 0 h 3439887"/>
              <a:gd name="connsiteX8" fmla="*/ 5886669 w 6368141"/>
              <a:gd name="connsiteY8" fmla="*/ 0 h 3439887"/>
              <a:gd name="connsiteX9" fmla="*/ 6368141 w 6368141"/>
              <a:gd name="connsiteY9" fmla="*/ 573325 h 3439887"/>
              <a:gd name="connsiteX10" fmla="*/ 6368141 w 6368141"/>
              <a:gd name="connsiteY10" fmla="*/ 1291871 h 3439887"/>
              <a:gd name="connsiteX11" fmla="*/ 6368141 w 6368141"/>
              <a:gd name="connsiteY11" fmla="*/ 1987487 h 3439887"/>
              <a:gd name="connsiteX12" fmla="*/ 6368141 w 6368141"/>
              <a:gd name="connsiteY12" fmla="*/ 2866559 h 3439887"/>
              <a:gd name="connsiteX13" fmla="*/ 5886669 w 6368141"/>
              <a:gd name="connsiteY13" fmla="*/ 3439887 h 3439887"/>
              <a:gd name="connsiteX14" fmla="*/ 5276653 w 6368141"/>
              <a:gd name="connsiteY14" fmla="*/ 3439887 h 3439887"/>
              <a:gd name="connsiteX15" fmla="*/ 4845319 w 6368141"/>
              <a:gd name="connsiteY15" fmla="*/ 3439887 h 3439887"/>
              <a:gd name="connsiteX16" fmla="*/ 4396378 w 6368141"/>
              <a:gd name="connsiteY16" fmla="*/ 3439887 h 3439887"/>
              <a:gd name="connsiteX17" fmla="*/ 3624208 w 6368141"/>
              <a:gd name="connsiteY17" fmla="*/ 3439887 h 3439887"/>
              <a:gd name="connsiteX18" fmla="*/ 2743931 w 6368141"/>
              <a:gd name="connsiteY18" fmla="*/ 3439887 h 3439887"/>
              <a:gd name="connsiteX19" fmla="*/ 1917708 w 6368141"/>
              <a:gd name="connsiteY19" fmla="*/ 3439887 h 3439887"/>
              <a:gd name="connsiteX20" fmla="*/ 1199590 w 6368141"/>
              <a:gd name="connsiteY20" fmla="*/ 3439887 h 3439887"/>
              <a:gd name="connsiteX21" fmla="*/ 847711 w 6368141"/>
              <a:gd name="connsiteY21" fmla="*/ 3439887 h 3439887"/>
              <a:gd name="connsiteX22" fmla="*/ 481470 w 6368141"/>
              <a:gd name="connsiteY22" fmla="*/ 3439887 h 3439887"/>
              <a:gd name="connsiteX23" fmla="*/ 0 w 6368141"/>
              <a:gd name="connsiteY23" fmla="*/ 2866559 h 3439887"/>
              <a:gd name="connsiteX24" fmla="*/ 0 w 6368141"/>
              <a:gd name="connsiteY24" fmla="*/ 2102148 h 3439887"/>
              <a:gd name="connsiteX25" fmla="*/ 0 w 6368141"/>
              <a:gd name="connsiteY25" fmla="*/ 1291871 h 3439887"/>
              <a:gd name="connsiteX26" fmla="*/ 0 w 6368141"/>
              <a:gd name="connsiteY26" fmla="*/ 573325 h 343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3439887" fill="none" extrusionOk="0">
                <a:moveTo>
                  <a:pt x="0" y="573325"/>
                </a:moveTo>
                <a:cubicBezTo>
                  <a:pt x="25689" y="233964"/>
                  <a:pt x="219012" y="-65141"/>
                  <a:pt x="481470" y="0"/>
                </a:cubicBezTo>
                <a:cubicBezTo>
                  <a:pt x="769023" y="-13562"/>
                  <a:pt x="960292" y="14283"/>
                  <a:pt x="1307693" y="0"/>
                </a:cubicBezTo>
                <a:cubicBezTo>
                  <a:pt x="1656636" y="-24901"/>
                  <a:pt x="1734412" y="34580"/>
                  <a:pt x="1971761" y="0"/>
                </a:cubicBezTo>
                <a:cubicBezTo>
                  <a:pt x="2293949" y="-24171"/>
                  <a:pt x="2454114" y="229307"/>
                  <a:pt x="2797983" y="0"/>
                </a:cubicBezTo>
                <a:cubicBezTo>
                  <a:pt x="3118814" y="-44859"/>
                  <a:pt x="3119704" y="6769"/>
                  <a:pt x="3407999" y="0"/>
                </a:cubicBezTo>
                <a:cubicBezTo>
                  <a:pt x="3737756" y="-17516"/>
                  <a:pt x="4018457" y="82727"/>
                  <a:pt x="4234222" y="0"/>
                </a:cubicBezTo>
                <a:cubicBezTo>
                  <a:pt x="4528877" y="70323"/>
                  <a:pt x="4655645" y="43474"/>
                  <a:pt x="4898289" y="0"/>
                </a:cubicBezTo>
                <a:cubicBezTo>
                  <a:pt x="5221252" y="137710"/>
                  <a:pt x="5641012" y="-39834"/>
                  <a:pt x="5886669" y="0"/>
                </a:cubicBezTo>
                <a:cubicBezTo>
                  <a:pt x="6125803" y="3634"/>
                  <a:pt x="6346446" y="271597"/>
                  <a:pt x="6368141" y="573325"/>
                </a:cubicBezTo>
                <a:cubicBezTo>
                  <a:pt x="6397080" y="629449"/>
                  <a:pt x="6326264" y="919162"/>
                  <a:pt x="6368141" y="1291871"/>
                </a:cubicBezTo>
                <a:cubicBezTo>
                  <a:pt x="6359923" y="1576892"/>
                  <a:pt x="6367623" y="1745015"/>
                  <a:pt x="6368141" y="1987487"/>
                </a:cubicBezTo>
                <a:cubicBezTo>
                  <a:pt x="6330536" y="2225017"/>
                  <a:pt x="6425901" y="2429712"/>
                  <a:pt x="6368141" y="2866559"/>
                </a:cubicBezTo>
                <a:cubicBezTo>
                  <a:pt x="6460729" y="3394488"/>
                  <a:pt x="6283707" y="3509031"/>
                  <a:pt x="5886669" y="3439887"/>
                </a:cubicBezTo>
                <a:cubicBezTo>
                  <a:pt x="5733363" y="3435929"/>
                  <a:pt x="5530479" y="3297842"/>
                  <a:pt x="5276653" y="3439887"/>
                </a:cubicBezTo>
                <a:cubicBezTo>
                  <a:pt x="5076257" y="3421810"/>
                  <a:pt x="5031399" y="3429346"/>
                  <a:pt x="4836516" y="3439887"/>
                </a:cubicBezTo>
                <a:cubicBezTo>
                  <a:pt x="4636908" y="3448144"/>
                  <a:pt x="4606380" y="3478904"/>
                  <a:pt x="4396378" y="3439887"/>
                </a:cubicBezTo>
                <a:cubicBezTo>
                  <a:pt x="4280769" y="3345895"/>
                  <a:pt x="3916388" y="3452934"/>
                  <a:pt x="3624208" y="3439887"/>
                </a:cubicBezTo>
                <a:cubicBezTo>
                  <a:pt x="3420230" y="3305532"/>
                  <a:pt x="3197154" y="3287065"/>
                  <a:pt x="2743931" y="3439887"/>
                </a:cubicBezTo>
                <a:cubicBezTo>
                  <a:pt x="2300999" y="3525271"/>
                  <a:pt x="2167316" y="3413302"/>
                  <a:pt x="1917708" y="3439887"/>
                </a:cubicBezTo>
                <a:cubicBezTo>
                  <a:pt x="1659339" y="3436836"/>
                  <a:pt x="1433766" y="3481741"/>
                  <a:pt x="1199590" y="3439887"/>
                </a:cubicBezTo>
                <a:cubicBezTo>
                  <a:pt x="886514" y="3442794"/>
                  <a:pt x="651127" y="3387924"/>
                  <a:pt x="481470" y="3439887"/>
                </a:cubicBezTo>
                <a:cubicBezTo>
                  <a:pt x="161269" y="3487607"/>
                  <a:pt x="25741" y="3281658"/>
                  <a:pt x="0" y="2866559"/>
                </a:cubicBezTo>
                <a:cubicBezTo>
                  <a:pt x="-48023" y="2557592"/>
                  <a:pt x="12885" y="2369027"/>
                  <a:pt x="0" y="2102148"/>
                </a:cubicBezTo>
                <a:cubicBezTo>
                  <a:pt x="-5155" y="1837426"/>
                  <a:pt x="-24044" y="1499474"/>
                  <a:pt x="0" y="1291871"/>
                </a:cubicBezTo>
                <a:cubicBezTo>
                  <a:pt x="-23188" y="1062423"/>
                  <a:pt x="-10838" y="688986"/>
                  <a:pt x="0" y="573325"/>
                </a:cubicBezTo>
                <a:close/>
              </a:path>
              <a:path w="6368141" h="3439887" stroke="0" extrusionOk="0">
                <a:moveTo>
                  <a:pt x="0" y="573325"/>
                </a:moveTo>
                <a:cubicBezTo>
                  <a:pt x="-58482" y="275678"/>
                  <a:pt x="165922" y="111357"/>
                  <a:pt x="481470" y="0"/>
                </a:cubicBezTo>
                <a:cubicBezTo>
                  <a:pt x="841397" y="71758"/>
                  <a:pt x="1045937" y="23371"/>
                  <a:pt x="1361745" y="0"/>
                </a:cubicBezTo>
                <a:cubicBezTo>
                  <a:pt x="1616460" y="9638"/>
                  <a:pt x="1906266" y="-148236"/>
                  <a:pt x="2079865" y="0"/>
                </a:cubicBezTo>
                <a:cubicBezTo>
                  <a:pt x="2280326" y="-49414"/>
                  <a:pt x="2567768" y="-123450"/>
                  <a:pt x="2743931" y="0"/>
                </a:cubicBezTo>
                <a:cubicBezTo>
                  <a:pt x="3077361" y="-110544"/>
                  <a:pt x="3297535" y="-37516"/>
                  <a:pt x="3570156" y="0"/>
                </a:cubicBezTo>
                <a:cubicBezTo>
                  <a:pt x="3665252" y="2657"/>
                  <a:pt x="3803434" y="8191"/>
                  <a:pt x="3943577" y="0"/>
                </a:cubicBezTo>
                <a:cubicBezTo>
                  <a:pt x="4083720" y="-8191"/>
                  <a:pt x="4212384" y="-7230"/>
                  <a:pt x="4288274" y="0"/>
                </a:cubicBezTo>
                <a:cubicBezTo>
                  <a:pt x="4375919" y="58400"/>
                  <a:pt x="4637439" y="-9917"/>
                  <a:pt x="4746017" y="0"/>
                </a:cubicBezTo>
                <a:cubicBezTo>
                  <a:pt x="4857200" y="50512"/>
                  <a:pt x="5042008" y="-9148"/>
                  <a:pt x="5168549" y="0"/>
                </a:cubicBezTo>
                <a:cubicBezTo>
                  <a:pt x="5433909" y="60747"/>
                  <a:pt x="5733602" y="-34058"/>
                  <a:pt x="5886669" y="0"/>
                </a:cubicBezTo>
                <a:cubicBezTo>
                  <a:pt x="6188411" y="-94378"/>
                  <a:pt x="6392702" y="230875"/>
                  <a:pt x="6368141" y="573325"/>
                </a:cubicBezTo>
                <a:cubicBezTo>
                  <a:pt x="6372992" y="876154"/>
                  <a:pt x="6394053" y="975561"/>
                  <a:pt x="6368141" y="1291871"/>
                </a:cubicBezTo>
                <a:cubicBezTo>
                  <a:pt x="6348037" y="1603145"/>
                  <a:pt x="6401570" y="1910929"/>
                  <a:pt x="6368141" y="2056282"/>
                </a:cubicBezTo>
                <a:cubicBezTo>
                  <a:pt x="6361106" y="2205924"/>
                  <a:pt x="6418162" y="2468693"/>
                  <a:pt x="6368141" y="2866559"/>
                </a:cubicBezTo>
                <a:cubicBezTo>
                  <a:pt x="6418239" y="3142657"/>
                  <a:pt x="6239582" y="3359111"/>
                  <a:pt x="5886669" y="3439887"/>
                </a:cubicBezTo>
                <a:cubicBezTo>
                  <a:pt x="5763077" y="3455609"/>
                  <a:pt x="5410694" y="3354811"/>
                  <a:pt x="5114498" y="3439887"/>
                </a:cubicBezTo>
                <a:cubicBezTo>
                  <a:pt x="4898071" y="3474159"/>
                  <a:pt x="4649652" y="3270058"/>
                  <a:pt x="4342326" y="3439887"/>
                </a:cubicBezTo>
                <a:cubicBezTo>
                  <a:pt x="4164755" y="3561071"/>
                  <a:pt x="3870928" y="3243820"/>
                  <a:pt x="3462051" y="3439887"/>
                </a:cubicBezTo>
                <a:cubicBezTo>
                  <a:pt x="3131223" y="3474034"/>
                  <a:pt x="3004280" y="3427585"/>
                  <a:pt x="2689881" y="3439887"/>
                </a:cubicBezTo>
                <a:cubicBezTo>
                  <a:pt x="2343807" y="3403793"/>
                  <a:pt x="2224289" y="3431630"/>
                  <a:pt x="2079865" y="3439887"/>
                </a:cubicBezTo>
                <a:cubicBezTo>
                  <a:pt x="1887080" y="3419323"/>
                  <a:pt x="1713777" y="3350924"/>
                  <a:pt x="1415797" y="3439887"/>
                </a:cubicBezTo>
                <a:cubicBezTo>
                  <a:pt x="1115724" y="3380846"/>
                  <a:pt x="728015" y="3541397"/>
                  <a:pt x="481470" y="3439887"/>
                </a:cubicBezTo>
                <a:cubicBezTo>
                  <a:pt x="350763" y="3496532"/>
                  <a:pt x="91432" y="3274684"/>
                  <a:pt x="0" y="2866559"/>
                </a:cubicBezTo>
                <a:cubicBezTo>
                  <a:pt x="-17639" y="2587876"/>
                  <a:pt x="-999" y="2306080"/>
                  <a:pt x="0" y="2148013"/>
                </a:cubicBezTo>
                <a:cubicBezTo>
                  <a:pt x="14391" y="2038002"/>
                  <a:pt x="5375" y="1652595"/>
                  <a:pt x="0" y="1452397"/>
                </a:cubicBezTo>
                <a:cubicBezTo>
                  <a:pt x="-5368" y="1221809"/>
                  <a:pt x="24855" y="758317"/>
                  <a:pt x="0" y="573325"/>
                </a:cubicBezTo>
                <a:close/>
              </a:path>
              <a:path w="6368141" h="3439887" fill="none" stroke="0" extrusionOk="0">
                <a:moveTo>
                  <a:pt x="0" y="573325"/>
                </a:moveTo>
                <a:cubicBezTo>
                  <a:pt x="-39974" y="147067"/>
                  <a:pt x="159804" y="18867"/>
                  <a:pt x="481470" y="0"/>
                </a:cubicBezTo>
                <a:cubicBezTo>
                  <a:pt x="845291" y="27930"/>
                  <a:pt x="902943" y="49661"/>
                  <a:pt x="1307693" y="0"/>
                </a:cubicBezTo>
                <a:cubicBezTo>
                  <a:pt x="1662466" y="-15425"/>
                  <a:pt x="1734576" y="34537"/>
                  <a:pt x="1971761" y="0"/>
                </a:cubicBezTo>
                <a:cubicBezTo>
                  <a:pt x="2206534" y="-52588"/>
                  <a:pt x="2457127" y="5945"/>
                  <a:pt x="2797983" y="0"/>
                </a:cubicBezTo>
                <a:cubicBezTo>
                  <a:pt x="3111359" y="-43587"/>
                  <a:pt x="3127600" y="13147"/>
                  <a:pt x="3407999" y="0"/>
                </a:cubicBezTo>
                <a:cubicBezTo>
                  <a:pt x="3675331" y="-22280"/>
                  <a:pt x="3935773" y="128479"/>
                  <a:pt x="4234222" y="0"/>
                </a:cubicBezTo>
                <a:cubicBezTo>
                  <a:pt x="4453201" y="-23995"/>
                  <a:pt x="4614758" y="52946"/>
                  <a:pt x="4898289" y="0"/>
                </a:cubicBezTo>
                <a:cubicBezTo>
                  <a:pt x="5178923" y="77701"/>
                  <a:pt x="5684440" y="34396"/>
                  <a:pt x="5886669" y="0"/>
                </a:cubicBezTo>
                <a:cubicBezTo>
                  <a:pt x="6148869" y="-133609"/>
                  <a:pt x="6285367" y="246421"/>
                  <a:pt x="6368141" y="573325"/>
                </a:cubicBezTo>
                <a:cubicBezTo>
                  <a:pt x="6357921" y="791329"/>
                  <a:pt x="6379684" y="1123714"/>
                  <a:pt x="6368141" y="1291871"/>
                </a:cubicBezTo>
                <a:cubicBezTo>
                  <a:pt x="6383015" y="1587535"/>
                  <a:pt x="6366599" y="1695030"/>
                  <a:pt x="6368141" y="1987487"/>
                </a:cubicBezTo>
                <a:cubicBezTo>
                  <a:pt x="6385837" y="2302321"/>
                  <a:pt x="6419080" y="2422685"/>
                  <a:pt x="6368141" y="2866559"/>
                </a:cubicBezTo>
                <a:cubicBezTo>
                  <a:pt x="6323147" y="3282024"/>
                  <a:pt x="6186524" y="3438885"/>
                  <a:pt x="5886669" y="3439887"/>
                </a:cubicBezTo>
                <a:cubicBezTo>
                  <a:pt x="5768328" y="3434514"/>
                  <a:pt x="5529761" y="3329251"/>
                  <a:pt x="5276653" y="3439887"/>
                </a:cubicBezTo>
                <a:cubicBezTo>
                  <a:pt x="5096291" y="3484854"/>
                  <a:pt x="4997303" y="3444505"/>
                  <a:pt x="4845319" y="3439887"/>
                </a:cubicBezTo>
                <a:cubicBezTo>
                  <a:pt x="4721532" y="3443270"/>
                  <a:pt x="4524898" y="3415670"/>
                  <a:pt x="4396378" y="3439887"/>
                </a:cubicBezTo>
                <a:cubicBezTo>
                  <a:pt x="4254062" y="3534904"/>
                  <a:pt x="3872011" y="3398648"/>
                  <a:pt x="3624208" y="3439887"/>
                </a:cubicBezTo>
                <a:cubicBezTo>
                  <a:pt x="3425620" y="3475674"/>
                  <a:pt x="3172183" y="3483833"/>
                  <a:pt x="2743931" y="3439887"/>
                </a:cubicBezTo>
                <a:cubicBezTo>
                  <a:pt x="2322061" y="3465995"/>
                  <a:pt x="2196383" y="3467156"/>
                  <a:pt x="1917708" y="3439887"/>
                </a:cubicBezTo>
                <a:cubicBezTo>
                  <a:pt x="1631413" y="3348654"/>
                  <a:pt x="1394088" y="3412149"/>
                  <a:pt x="1199590" y="3439887"/>
                </a:cubicBezTo>
                <a:cubicBezTo>
                  <a:pt x="1065005" y="3436397"/>
                  <a:pt x="944976" y="3423491"/>
                  <a:pt x="847711" y="3439887"/>
                </a:cubicBezTo>
                <a:cubicBezTo>
                  <a:pt x="750446" y="3456283"/>
                  <a:pt x="590986" y="3437267"/>
                  <a:pt x="481470" y="3439887"/>
                </a:cubicBezTo>
                <a:cubicBezTo>
                  <a:pt x="195276" y="3489749"/>
                  <a:pt x="39407" y="3154528"/>
                  <a:pt x="0" y="2866559"/>
                </a:cubicBezTo>
                <a:cubicBezTo>
                  <a:pt x="1509" y="2655480"/>
                  <a:pt x="-33496" y="2346960"/>
                  <a:pt x="0" y="2102148"/>
                </a:cubicBezTo>
                <a:cubicBezTo>
                  <a:pt x="28119" y="1857534"/>
                  <a:pt x="1637" y="1445305"/>
                  <a:pt x="0" y="1291871"/>
                </a:cubicBezTo>
                <a:cubicBezTo>
                  <a:pt x="-22104" y="1128047"/>
                  <a:pt x="-45266" y="778190"/>
                  <a:pt x="0" y="573325"/>
                </a:cubicBezTo>
                <a:close/>
              </a:path>
              <a:path w="6368141" h="3439887" fill="none" stroke="0" extrusionOk="0">
                <a:moveTo>
                  <a:pt x="0" y="573325"/>
                </a:moveTo>
                <a:cubicBezTo>
                  <a:pt x="-7591" y="242426"/>
                  <a:pt x="187590" y="-46240"/>
                  <a:pt x="481470" y="0"/>
                </a:cubicBezTo>
                <a:cubicBezTo>
                  <a:pt x="828216" y="3510"/>
                  <a:pt x="926907" y="29075"/>
                  <a:pt x="1307693" y="0"/>
                </a:cubicBezTo>
                <a:cubicBezTo>
                  <a:pt x="1662127" y="-25416"/>
                  <a:pt x="1727733" y="41002"/>
                  <a:pt x="1971761" y="0"/>
                </a:cubicBezTo>
                <a:cubicBezTo>
                  <a:pt x="2208019" y="-17988"/>
                  <a:pt x="2485473" y="170568"/>
                  <a:pt x="2797983" y="0"/>
                </a:cubicBezTo>
                <a:cubicBezTo>
                  <a:pt x="3128897" y="-44103"/>
                  <a:pt x="3122008" y="5956"/>
                  <a:pt x="3407999" y="0"/>
                </a:cubicBezTo>
                <a:cubicBezTo>
                  <a:pt x="3660742" y="-25206"/>
                  <a:pt x="3995693" y="88081"/>
                  <a:pt x="4234222" y="0"/>
                </a:cubicBezTo>
                <a:cubicBezTo>
                  <a:pt x="4504022" y="28656"/>
                  <a:pt x="4626357" y="35622"/>
                  <a:pt x="4898289" y="0"/>
                </a:cubicBezTo>
                <a:cubicBezTo>
                  <a:pt x="5223171" y="126852"/>
                  <a:pt x="5703785" y="10206"/>
                  <a:pt x="5886669" y="0"/>
                </a:cubicBezTo>
                <a:cubicBezTo>
                  <a:pt x="6131496" y="-20999"/>
                  <a:pt x="6389010" y="313588"/>
                  <a:pt x="6368141" y="573325"/>
                </a:cubicBezTo>
                <a:cubicBezTo>
                  <a:pt x="6388999" y="718817"/>
                  <a:pt x="6354166" y="1022288"/>
                  <a:pt x="6368141" y="1291871"/>
                </a:cubicBezTo>
                <a:cubicBezTo>
                  <a:pt x="6375559" y="1578288"/>
                  <a:pt x="6373022" y="1719836"/>
                  <a:pt x="6368141" y="1987487"/>
                </a:cubicBezTo>
                <a:cubicBezTo>
                  <a:pt x="6390860" y="2234300"/>
                  <a:pt x="6420491" y="2410103"/>
                  <a:pt x="6368141" y="2866559"/>
                </a:cubicBezTo>
                <a:cubicBezTo>
                  <a:pt x="6410612" y="3349398"/>
                  <a:pt x="6192050" y="3472940"/>
                  <a:pt x="5886669" y="3439887"/>
                </a:cubicBezTo>
                <a:cubicBezTo>
                  <a:pt x="5688716" y="3430322"/>
                  <a:pt x="5508063" y="3265978"/>
                  <a:pt x="5276653" y="3439887"/>
                </a:cubicBezTo>
                <a:cubicBezTo>
                  <a:pt x="5076350" y="3419753"/>
                  <a:pt x="5024640" y="3435478"/>
                  <a:pt x="4836516" y="3439887"/>
                </a:cubicBezTo>
                <a:cubicBezTo>
                  <a:pt x="4641761" y="3449124"/>
                  <a:pt x="4607794" y="3481679"/>
                  <a:pt x="4396378" y="3439887"/>
                </a:cubicBezTo>
                <a:cubicBezTo>
                  <a:pt x="4247466" y="3430893"/>
                  <a:pt x="3883709" y="3448917"/>
                  <a:pt x="3624208" y="3439887"/>
                </a:cubicBezTo>
                <a:cubicBezTo>
                  <a:pt x="3405656" y="3334720"/>
                  <a:pt x="3152326" y="3322209"/>
                  <a:pt x="2743931" y="3439887"/>
                </a:cubicBezTo>
                <a:cubicBezTo>
                  <a:pt x="2316950" y="3511034"/>
                  <a:pt x="2167323" y="3437409"/>
                  <a:pt x="1917708" y="3439887"/>
                </a:cubicBezTo>
                <a:cubicBezTo>
                  <a:pt x="1652366" y="3387844"/>
                  <a:pt x="1433792" y="3476856"/>
                  <a:pt x="1199590" y="3439887"/>
                </a:cubicBezTo>
                <a:cubicBezTo>
                  <a:pt x="935216" y="3454917"/>
                  <a:pt x="645418" y="3423083"/>
                  <a:pt x="481470" y="3439887"/>
                </a:cubicBezTo>
                <a:cubicBezTo>
                  <a:pt x="177007" y="3520757"/>
                  <a:pt x="8052" y="3184123"/>
                  <a:pt x="0" y="2866559"/>
                </a:cubicBezTo>
                <a:cubicBezTo>
                  <a:pt x="22326" y="2597192"/>
                  <a:pt x="-12976" y="2320118"/>
                  <a:pt x="0" y="2102148"/>
                </a:cubicBezTo>
                <a:cubicBezTo>
                  <a:pt x="38325" y="1849903"/>
                  <a:pt x="-20640" y="1496464"/>
                  <a:pt x="0" y="1291871"/>
                </a:cubicBezTo>
                <a:cubicBezTo>
                  <a:pt x="-18832" y="1089036"/>
                  <a:pt x="-24344" y="693949"/>
                  <a:pt x="0" y="573325"/>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Đảm bảo an toàn của bản than:  không ngồi gần tiếp xúc với người lạ, không phải là người thân trong gia đình, người quen...</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44C0E08-E55E-2849-3F52-AE1AF02D88FB}"/>
              </a:ext>
            </a:extLst>
          </p:cNvPr>
          <p:cNvPicPr>
            <a:picLocks noChangeAspect="1"/>
          </p:cNvPicPr>
          <p:nvPr/>
        </p:nvPicPr>
        <p:blipFill>
          <a:blip r:embed="rId3"/>
          <a:stretch>
            <a:fillRect/>
          </a:stretch>
        </p:blipFill>
        <p:spPr>
          <a:xfrm>
            <a:off x="268060" y="1765527"/>
            <a:ext cx="4704738" cy="3655559"/>
          </a:xfrm>
          <a:prstGeom prst="rect">
            <a:avLst/>
          </a:prstGeom>
        </p:spPr>
      </p:pic>
    </p:spTree>
    <p:extLst>
      <p:ext uri="{BB962C8B-B14F-4D97-AF65-F5344CB8AC3E}">
        <p14:creationId xmlns:p14="http://schemas.microsoft.com/office/powerpoint/2010/main" val="2804522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019CE75-8BBE-4A34-A8CE-C8095D34D2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93633" y="-319163"/>
            <a:ext cx="6863385" cy="6177629"/>
          </a:xfrm>
          <a:prstGeom prst="rect">
            <a:avLst/>
          </a:prstGeom>
        </p:spPr>
      </p:pic>
      <p:pic>
        <p:nvPicPr>
          <p:cNvPr id="1029" name="Picture 5" descr="D:\acer\配图\0e6c7aa66eb413773ffe55293db78bc5.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5775" y="472204"/>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D:\acer\配图\0e6c7aa66eb413773ffe55293db78bc5.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93633" y="2907359"/>
            <a:ext cx="1064541" cy="5666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acer\配图\0e6c7aa66eb413773ffe55293db78bc5.png">
            <a:extLst>
              <a:ext uri="{FF2B5EF4-FFF2-40B4-BE49-F238E27FC236}">
                <a16:creationId xmlns:a16="http://schemas.microsoft.com/office/drawing/2014/main" id="{1D17A37B-9D94-4BD5-A0B3-83E8730F3FE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3777" y="2436569"/>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D:\acer\配图\0e6c7aa66eb413773ffe55293db78bc5.png">
            <a:extLst>
              <a:ext uri="{FF2B5EF4-FFF2-40B4-BE49-F238E27FC236}">
                <a16:creationId xmlns:a16="http://schemas.microsoft.com/office/drawing/2014/main" id="{6B22AB78-FEBF-4217-8AF0-5B18B4E6BB5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706051" y="352455"/>
            <a:ext cx="3316244" cy="1765248"/>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9">
            <a:extLst>
              <a:ext uri="{FF2B5EF4-FFF2-40B4-BE49-F238E27FC236}">
                <a16:creationId xmlns:a16="http://schemas.microsoft.com/office/drawing/2014/main" id="{BDE1ED25-6DEA-4DB0-BC0C-A81294318FB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227073" y="3340894"/>
            <a:ext cx="4571570" cy="2860964"/>
          </a:xfrm>
          <a:prstGeom prst="rect">
            <a:avLst/>
          </a:prstGeom>
        </p:spPr>
      </p:pic>
      <p:pic>
        <p:nvPicPr>
          <p:cNvPr id="9" name="Picture 8">
            <a:extLst>
              <a:ext uri="{FF2B5EF4-FFF2-40B4-BE49-F238E27FC236}">
                <a16:creationId xmlns:a16="http://schemas.microsoft.com/office/drawing/2014/main" id="{354BFBF3-8B8A-03EE-22A1-C3DECE466C17}"/>
              </a:ext>
            </a:extLst>
          </p:cNvPr>
          <p:cNvPicPr>
            <a:picLocks noChangeAspect="1"/>
          </p:cNvPicPr>
          <p:nvPr/>
        </p:nvPicPr>
        <p:blipFill>
          <a:blip r:embed="rId8"/>
          <a:stretch>
            <a:fillRect/>
          </a:stretch>
        </p:blipFill>
        <p:spPr>
          <a:xfrm>
            <a:off x="53176" y="3497094"/>
            <a:ext cx="3407959" cy="3310415"/>
          </a:xfrm>
          <a:prstGeom prst="rect">
            <a:avLst/>
          </a:prstGeom>
        </p:spPr>
      </p:pic>
      <p:pic>
        <p:nvPicPr>
          <p:cNvPr id="13" name="Picture 12">
            <a:extLst>
              <a:ext uri="{FF2B5EF4-FFF2-40B4-BE49-F238E27FC236}">
                <a16:creationId xmlns:a16="http://schemas.microsoft.com/office/drawing/2014/main" id="{0013E457-19B6-6327-4990-D20FDAB3797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784046" y="183170"/>
            <a:ext cx="945944" cy="945944"/>
          </a:xfrm>
          <a:prstGeom prst="rect">
            <a:avLst/>
          </a:prstGeom>
        </p:spPr>
      </p:pic>
      <p:pic>
        <p:nvPicPr>
          <p:cNvPr id="3" name="Picture 2">
            <a:extLst>
              <a:ext uri="{FF2B5EF4-FFF2-40B4-BE49-F238E27FC236}">
                <a16:creationId xmlns:a16="http://schemas.microsoft.com/office/drawing/2014/main" id="{010D0C94-CD7B-83BF-B064-723726E5A3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5520" y="1878328"/>
            <a:ext cx="9956800" cy="2400771"/>
          </a:xfrm>
          <a:prstGeom prst="rect">
            <a:avLst/>
          </a:prstGeom>
        </p:spPr>
      </p:pic>
    </p:spTree>
    <p:extLst>
      <p:ext uri="{BB962C8B-B14F-4D97-AF65-F5344CB8AC3E}">
        <p14:creationId xmlns:p14="http://schemas.microsoft.com/office/powerpoint/2010/main" val="3783927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grpSp>
        <p:nvGrpSpPr>
          <p:cNvPr id="9" name="Group 8">
            <a:extLst>
              <a:ext uri="{FF2B5EF4-FFF2-40B4-BE49-F238E27FC236}">
                <a16:creationId xmlns:a16="http://schemas.microsoft.com/office/drawing/2014/main" id="{0616DF3E-DB55-243C-A910-2C3AE72D8399}"/>
              </a:ext>
            </a:extLst>
          </p:cNvPr>
          <p:cNvGrpSpPr/>
          <p:nvPr/>
        </p:nvGrpSpPr>
        <p:grpSpPr>
          <a:xfrm>
            <a:off x="272143" y="149689"/>
            <a:ext cx="11756571" cy="1363425"/>
            <a:chOff x="4168588" y="587555"/>
            <a:chExt cx="6602506" cy="1116372"/>
          </a:xfrm>
        </p:grpSpPr>
        <p:sp>
          <p:nvSpPr>
            <p:cNvPr id="10" name="Rounded Rectangle 14">
              <a:extLst>
                <a:ext uri="{FF2B5EF4-FFF2-40B4-BE49-F238E27FC236}">
                  <a16:creationId xmlns:a16="http://schemas.microsoft.com/office/drawing/2014/main" id="{DEB568F1-9B24-6977-BB46-B478A74598B2}"/>
                </a:ext>
              </a:extLst>
            </p:cNvPr>
            <p:cNvSpPr/>
            <p:nvPr/>
          </p:nvSpPr>
          <p:spPr>
            <a:xfrm>
              <a:off x="4168588" y="591671"/>
              <a:ext cx="6602506" cy="1112256"/>
            </a:xfrm>
            <a:prstGeom prst="roundRect">
              <a:avLst/>
            </a:prstGeom>
            <a:solidFill>
              <a:schemeClr val="accent2">
                <a:lumMod val="60000"/>
                <a:lumOff val="40000"/>
                <a:alpha val="81961"/>
              </a:schemeClr>
            </a:solidFill>
            <a:ln w="12700" cap="flat">
              <a:solidFill>
                <a:srgbClr val="FF0066"/>
              </a:solidFill>
              <a:prstDash val="sysDash"/>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字魂107号-萌趣欢乐体" panose="020F0302020204030204"/>
                <a:cs typeface="+mn-cs"/>
              </a:endParaRPr>
            </a:p>
          </p:txBody>
        </p:sp>
        <p:sp>
          <p:nvSpPr>
            <p:cNvPr id="11" name="Rectangle 10">
              <a:extLst>
                <a:ext uri="{FF2B5EF4-FFF2-40B4-BE49-F238E27FC236}">
                  <a16:creationId xmlns:a16="http://schemas.microsoft.com/office/drawing/2014/main" id="{8B9B9536-EEE9-6178-FD4D-752BC68DA5D9}"/>
                </a:ext>
              </a:extLst>
            </p:cNvPr>
            <p:cNvSpPr/>
            <p:nvPr/>
          </p:nvSpPr>
          <p:spPr>
            <a:xfrm>
              <a:off x="4325431" y="587555"/>
              <a:ext cx="5879117" cy="10584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liên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hệ</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thực</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tế</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nói</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tình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huống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cảm</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toàn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không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toàn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Viết</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mỗi</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tình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huống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vào</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thẻ</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trống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thẻ</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xanh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toàn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không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toàn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aphicFrame>
        <p:nvGraphicFramePr>
          <p:cNvPr id="2" name="Table 1">
            <a:extLst>
              <a:ext uri="{FF2B5EF4-FFF2-40B4-BE49-F238E27FC236}">
                <a16:creationId xmlns:a16="http://schemas.microsoft.com/office/drawing/2014/main" id="{226E0DA5-868A-B957-9BBC-8AB129FDB1D1}"/>
              </a:ext>
            </a:extLst>
          </p:cNvPr>
          <p:cNvGraphicFramePr>
            <a:graphicFrameLocks noGrp="1"/>
          </p:cNvGraphicFramePr>
          <p:nvPr>
            <p:extLst>
              <p:ext uri="{D42A27DB-BD31-4B8C-83A1-F6EECF244321}">
                <p14:modId xmlns:p14="http://schemas.microsoft.com/office/powerpoint/2010/main" val="1402953748"/>
              </p:ext>
            </p:extLst>
          </p:nvPr>
        </p:nvGraphicFramePr>
        <p:xfrm>
          <a:off x="2144486" y="2024743"/>
          <a:ext cx="8447314" cy="3054510"/>
        </p:xfrm>
        <a:graphic>
          <a:graphicData uri="http://schemas.openxmlformats.org/drawingml/2006/table">
            <a:tbl>
              <a:tblPr firstRow="1" firstCol="1" bandRow="1">
                <a:tableStyleId>{5C22544A-7EE6-4342-B048-85BDC9FD1C3A}</a:tableStyleId>
              </a:tblPr>
              <a:tblGrid>
                <a:gridCol w="4223657">
                  <a:extLst>
                    <a:ext uri="{9D8B030D-6E8A-4147-A177-3AD203B41FA5}">
                      <a16:colId xmlns:a16="http://schemas.microsoft.com/office/drawing/2014/main" val="2860536354"/>
                    </a:ext>
                  </a:extLst>
                </a:gridCol>
                <a:gridCol w="4223657">
                  <a:extLst>
                    <a:ext uri="{9D8B030D-6E8A-4147-A177-3AD203B41FA5}">
                      <a16:colId xmlns:a16="http://schemas.microsoft.com/office/drawing/2014/main" val="737113303"/>
                    </a:ext>
                  </a:extLst>
                </a:gridCol>
              </a:tblGrid>
              <a:tr h="914400">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Tình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huống</a:t>
                      </a:r>
                      <a:r>
                        <a:rPr lang="en-US" sz="2400" dirty="0">
                          <a:solidFill>
                            <a:srgbClr val="002060"/>
                          </a:solidFill>
                          <a:effectLst/>
                          <a:latin typeface="Cambria" panose="02040503050406030204" pitchFamily="18" charset="0"/>
                          <a:ea typeface="Cambria" panose="02040503050406030204" pitchFamily="18" charset="0"/>
                        </a:rPr>
                        <a:t> an </a:t>
                      </a:r>
                      <a:r>
                        <a:rPr lang="en-US" sz="2400" dirty="0" err="1">
                          <a:solidFill>
                            <a:srgbClr val="002060"/>
                          </a:solidFill>
                          <a:effectLst/>
                          <a:latin typeface="Cambria" panose="02040503050406030204" pitchFamily="18" charset="0"/>
                          <a:ea typeface="Cambria" panose="02040503050406030204" pitchFamily="18" charset="0"/>
                        </a:rPr>
                        <a:t>toàn</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Tình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huống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không</a:t>
                      </a:r>
                      <a:r>
                        <a:rPr lang="en-US" sz="2400" dirty="0">
                          <a:solidFill>
                            <a:srgbClr val="002060"/>
                          </a:solidFill>
                          <a:effectLst/>
                          <a:latin typeface="Cambria" panose="02040503050406030204" pitchFamily="18" charset="0"/>
                          <a:ea typeface="Cambria" panose="02040503050406030204" pitchFamily="18" charset="0"/>
                        </a:rPr>
                        <a:t> an </a:t>
                      </a:r>
                      <a:r>
                        <a:rPr lang="en-US" sz="2400" dirty="0" err="1">
                          <a:solidFill>
                            <a:srgbClr val="002060"/>
                          </a:solidFill>
                          <a:effectLst/>
                          <a:latin typeface="Cambria" panose="02040503050406030204" pitchFamily="18" charset="0"/>
                          <a:ea typeface="Cambria" panose="02040503050406030204" pitchFamily="18" charset="0"/>
                        </a:rPr>
                        <a:t>toàn</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4979530"/>
                  </a:ext>
                </a:extLst>
              </a:tr>
              <a:tr h="1070055">
                <a:tc>
                  <a:txBody>
                    <a:bodyPr/>
                    <a:lstStyle/>
                    <a:p>
                      <a:pPr marL="0" marR="0" algn="ctr">
                        <a:lnSpc>
                          <a:spcPct val="120000"/>
                        </a:lnSpc>
                        <a:spcBef>
                          <a:spcPts val="0"/>
                        </a:spcBef>
                        <a:spcAft>
                          <a:spcPts val="0"/>
                        </a:spcAft>
                      </a:pPr>
                      <a:r>
                        <a:rPr lang="en-US" sz="3200" dirty="0">
                          <a:solidFill>
                            <a:srgbClr val="002060"/>
                          </a:solidFill>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200" dirty="0">
                          <a:solidFill>
                            <a:srgbClr val="002060"/>
                          </a:solidFill>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5906002"/>
                  </a:ext>
                </a:extLst>
              </a:tr>
              <a:tr h="1070055">
                <a:tc>
                  <a:txBody>
                    <a:bodyPr/>
                    <a:lstStyle/>
                    <a:p>
                      <a:pPr marL="0" marR="0" algn="ctr">
                        <a:lnSpc>
                          <a:spcPct val="120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200" dirty="0">
                          <a:solidFill>
                            <a:srgbClr val="002060"/>
                          </a:solidFill>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1988194"/>
                  </a:ext>
                </a:extLst>
              </a:tr>
            </a:tbl>
          </a:graphicData>
        </a:graphic>
      </p:graphicFrame>
    </p:spTree>
    <p:extLst>
      <p:ext uri="{BB962C8B-B14F-4D97-AF65-F5344CB8AC3E}">
        <p14:creationId xmlns:p14="http://schemas.microsoft.com/office/powerpoint/2010/main" val="1168708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graphicFrame>
        <p:nvGraphicFramePr>
          <p:cNvPr id="2" name="Table 1">
            <a:extLst>
              <a:ext uri="{FF2B5EF4-FFF2-40B4-BE49-F238E27FC236}">
                <a16:creationId xmlns:a16="http://schemas.microsoft.com/office/drawing/2014/main" id="{226E0DA5-868A-B957-9BBC-8AB129FDB1D1}"/>
              </a:ext>
            </a:extLst>
          </p:cNvPr>
          <p:cNvGraphicFramePr>
            <a:graphicFrameLocks noGrp="1"/>
          </p:cNvGraphicFramePr>
          <p:nvPr>
            <p:extLst>
              <p:ext uri="{D42A27DB-BD31-4B8C-83A1-F6EECF244321}">
                <p14:modId xmlns:p14="http://schemas.microsoft.com/office/powerpoint/2010/main" val="2936684349"/>
              </p:ext>
            </p:extLst>
          </p:nvPr>
        </p:nvGraphicFramePr>
        <p:xfrm>
          <a:off x="1208314" y="598715"/>
          <a:ext cx="9633858" cy="5627914"/>
        </p:xfrm>
        <a:graphic>
          <a:graphicData uri="http://schemas.openxmlformats.org/drawingml/2006/table">
            <a:tbl>
              <a:tblPr firstRow="1" firstCol="1" bandRow="1">
                <a:tableStyleId>{5C22544A-7EE6-4342-B048-85BDC9FD1C3A}</a:tableStyleId>
              </a:tblPr>
              <a:tblGrid>
                <a:gridCol w="4713515">
                  <a:extLst>
                    <a:ext uri="{9D8B030D-6E8A-4147-A177-3AD203B41FA5}">
                      <a16:colId xmlns:a16="http://schemas.microsoft.com/office/drawing/2014/main" val="2860536354"/>
                    </a:ext>
                  </a:extLst>
                </a:gridCol>
                <a:gridCol w="4920343">
                  <a:extLst>
                    <a:ext uri="{9D8B030D-6E8A-4147-A177-3AD203B41FA5}">
                      <a16:colId xmlns:a16="http://schemas.microsoft.com/office/drawing/2014/main" val="737113303"/>
                    </a:ext>
                  </a:extLst>
                </a:gridCol>
              </a:tblGrid>
              <a:tr h="1459921">
                <a:tc>
                  <a:txBody>
                    <a:bodyPr/>
                    <a:lstStyle/>
                    <a:p>
                      <a:pPr marL="0" marR="0" algn="ctr">
                        <a:lnSpc>
                          <a:spcPct val="120000"/>
                        </a:lnSpc>
                        <a:spcBef>
                          <a:spcPts val="0"/>
                        </a:spcBef>
                        <a:spcAft>
                          <a:spcPts val="0"/>
                        </a:spcAft>
                      </a:pPr>
                      <a:r>
                        <a:rPr lang="en-US" sz="4400" dirty="0" err="1">
                          <a:solidFill>
                            <a:srgbClr val="002060"/>
                          </a:solidFill>
                          <a:effectLst/>
                          <a:latin typeface="Cambria" panose="02040503050406030204" pitchFamily="18" charset="0"/>
                          <a:ea typeface="Cambria" panose="02040503050406030204" pitchFamily="18" charset="0"/>
                        </a:rPr>
                        <a:t>Tình</a:t>
                      </a:r>
                      <a:r>
                        <a:rPr lang="en-US" sz="4400" dirty="0">
                          <a:solidFill>
                            <a:srgbClr val="002060"/>
                          </a:solidFill>
                          <a:effectLst/>
                          <a:latin typeface="Cambria" panose="02040503050406030204" pitchFamily="18" charset="0"/>
                          <a:ea typeface="Cambria" panose="02040503050406030204" pitchFamily="18" charset="0"/>
                        </a:rPr>
                        <a:t> </a:t>
                      </a:r>
                      <a:r>
                        <a:rPr lang="en-US" sz="4400" dirty="0" err="1">
                          <a:solidFill>
                            <a:srgbClr val="002060"/>
                          </a:solidFill>
                          <a:effectLst/>
                          <a:latin typeface="Cambria" panose="02040503050406030204" pitchFamily="18" charset="0"/>
                          <a:ea typeface="Cambria" panose="02040503050406030204" pitchFamily="18" charset="0"/>
                        </a:rPr>
                        <a:t>huống</a:t>
                      </a:r>
                      <a:r>
                        <a:rPr lang="en-US" sz="4400" dirty="0">
                          <a:solidFill>
                            <a:srgbClr val="002060"/>
                          </a:solidFill>
                          <a:effectLst/>
                          <a:latin typeface="Cambria" panose="02040503050406030204" pitchFamily="18" charset="0"/>
                          <a:ea typeface="Cambria" panose="02040503050406030204" pitchFamily="18" charset="0"/>
                        </a:rPr>
                        <a:t> an </a:t>
                      </a:r>
                      <a:r>
                        <a:rPr lang="en-US" sz="4400" dirty="0" err="1">
                          <a:solidFill>
                            <a:srgbClr val="002060"/>
                          </a:solidFill>
                          <a:effectLst/>
                          <a:latin typeface="Cambria" panose="02040503050406030204" pitchFamily="18" charset="0"/>
                          <a:ea typeface="Cambria" panose="02040503050406030204" pitchFamily="18" charset="0"/>
                        </a:rPr>
                        <a:t>toàn</a:t>
                      </a:r>
                      <a:endParaRPr lang="en-US" sz="5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lnSpc>
                          <a:spcPct val="120000"/>
                        </a:lnSpc>
                        <a:spcBef>
                          <a:spcPts val="0"/>
                        </a:spcBef>
                        <a:spcAft>
                          <a:spcPts val="0"/>
                        </a:spcAft>
                      </a:pPr>
                      <a:r>
                        <a:rPr lang="en-US" sz="4400" dirty="0" err="1">
                          <a:solidFill>
                            <a:srgbClr val="002060"/>
                          </a:solidFill>
                          <a:effectLst/>
                          <a:latin typeface="Cambria" panose="02040503050406030204" pitchFamily="18" charset="0"/>
                          <a:ea typeface="Cambria" panose="02040503050406030204" pitchFamily="18" charset="0"/>
                        </a:rPr>
                        <a:t>Tình</a:t>
                      </a:r>
                      <a:r>
                        <a:rPr lang="en-US" sz="4400" dirty="0">
                          <a:solidFill>
                            <a:srgbClr val="002060"/>
                          </a:solidFill>
                          <a:effectLst/>
                          <a:latin typeface="Cambria" panose="02040503050406030204" pitchFamily="18" charset="0"/>
                          <a:ea typeface="Cambria" panose="02040503050406030204" pitchFamily="18" charset="0"/>
                        </a:rPr>
                        <a:t> </a:t>
                      </a:r>
                      <a:r>
                        <a:rPr lang="en-US" sz="4400" dirty="0" err="1">
                          <a:solidFill>
                            <a:srgbClr val="002060"/>
                          </a:solidFill>
                          <a:effectLst/>
                          <a:latin typeface="Cambria" panose="02040503050406030204" pitchFamily="18" charset="0"/>
                          <a:ea typeface="Cambria" panose="02040503050406030204" pitchFamily="18" charset="0"/>
                        </a:rPr>
                        <a:t>huống</a:t>
                      </a:r>
                      <a:r>
                        <a:rPr lang="en-US" sz="4400" dirty="0">
                          <a:solidFill>
                            <a:srgbClr val="002060"/>
                          </a:solidFill>
                          <a:effectLst/>
                          <a:latin typeface="Cambria" panose="02040503050406030204" pitchFamily="18" charset="0"/>
                          <a:ea typeface="Cambria" panose="02040503050406030204" pitchFamily="18" charset="0"/>
                        </a:rPr>
                        <a:t> </a:t>
                      </a:r>
                      <a:r>
                        <a:rPr lang="en-US" sz="4400" dirty="0" err="1">
                          <a:solidFill>
                            <a:srgbClr val="002060"/>
                          </a:solidFill>
                          <a:effectLst/>
                          <a:latin typeface="Cambria" panose="02040503050406030204" pitchFamily="18" charset="0"/>
                          <a:ea typeface="Cambria" panose="02040503050406030204" pitchFamily="18" charset="0"/>
                        </a:rPr>
                        <a:t>không</a:t>
                      </a:r>
                      <a:r>
                        <a:rPr lang="en-US" sz="4400" dirty="0">
                          <a:solidFill>
                            <a:srgbClr val="002060"/>
                          </a:solidFill>
                          <a:effectLst/>
                          <a:latin typeface="Cambria" panose="02040503050406030204" pitchFamily="18" charset="0"/>
                          <a:ea typeface="Cambria" panose="02040503050406030204" pitchFamily="18" charset="0"/>
                        </a:rPr>
                        <a:t> an </a:t>
                      </a:r>
                      <a:r>
                        <a:rPr lang="en-US" sz="4400" dirty="0" err="1">
                          <a:solidFill>
                            <a:srgbClr val="002060"/>
                          </a:solidFill>
                          <a:effectLst/>
                          <a:latin typeface="Cambria" panose="02040503050406030204" pitchFamily="18" charset="0"/>
                          <a:ea typeface="Cambria" panose="02040503050406030204" pitchFamily="18" charset="0"/>
                        </a:rPr>
                        <a:t>toàn</a:t>
                      </a:r>
                      <a:endParaRPr lang="en-US" sz="5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4979530"/>
                  </a:ext>
                </a:extLst>
              </a:tr>
              <a:tr h="2144131">
                <a:tc>
                  <a:txBody>
                    <a:bodyPr/>
                    <a:lstStyle/>
                    <a:p>
                      <a:pPr marL="0" marR="0" algn="ctr">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5906002"/>
                  </a:ext>
                </a:extLst>
              </a:tr>
              <a:tr h="1948543">
                <a:tc>
                  <a:txBody>
                    <a:bodyPr/>
                    <a:lstStyle/>
                    <a:p>
                      <a:pPr marL="0" marR="0" algn="ctr">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1988194"/>
                  </a:ext>
                </a:extLst>
              </a:tr>
            </a:tbl>
          </a:graphicData>
        </a:graphic>
      </p:graphicFrame>
      <p:sp>
        <p:nvSpPr>
          <p:cNvPr id="3" name="TextBox 2">
            <a:extLst>
              <a:ext uri="{FF2B5EF4-FFF2-40B4-BE49-F238E27FC236}">
                <a16:creationId xmlns:a16="http://schemas.microsoft.com/office/drawing/2014/main" id="{9B821FCD-FA0E-0EC3-ABA0-C2E804999785}"/>
              </a:ext>
            </a:extLst>
          </p:cNvPr>
          <p:cNvSpPr txBox="1"/>
          <p:nvPr/>
        </p:nvSpPr>
        <p:spPr>
          <a:xfrm>
            <a:off x="1360714" y="2166257"/>
            <a:ext cx="4169229" cy="1384995"/>
          </a:xfrm>
          <a:prstGeom prst="rect">
            <a:avLst/>
          </a:prstGeom>
          <a:noFill/>
        </p:spPr>
        <p:txBody>
          <a:bodyPr wrap="square" rtlCol="0">
            <a:spAutoFit/>
          </a:bodyPr>
          <a:lstStyle/>
          <a:p>
            <a:pPr algn="just"/>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Hôm</a:t>
            </a:r>
            <a:r>
              <a:rPr lang="en-US" sz="2800" dirty="0">
                <a:solidFill>
                  <a:srgbClr val="FF0000"/>
                </a:solidFill>
                <a:effectLst/>
                <a:latin typeface="Cambria" panose="02040503050406030204" pitchFamily="18" charset="0"/>
                <a:ea typeface="Cambria" panose="02040503050406030204" pitchFamily="18" charset="0"/>
              </a:rPr>
              <a:t> nay, </a:t>
            </a:r>
            <a:r>
              <a:rPr lang="en-US" sz="2800" dirty="0" err="1">
                <a:solidFill>
                  <a:srgbClr val="FF0000"/>
                </a:solidFill>
                <a:effectLst/>
                <a:latin typeface="Cambria" panose="02040503050406030204" pitchFamily="18" charset="0"/>
                <a:ea typeface="Cambria" panose="02040503050406030204" pitchFamily="18" charset="0"/>
              </a:rPr>
              <a:t>đến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đón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em</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học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về</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không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phải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mà</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mà</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chị</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gái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ruột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của</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em</a:t>
            </a:r>
            <a:endParaRPr lang="en-US" sz="28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03DBD6BD-C120-8277-63B0-FD4CDD9D5E86}"/>
              </a:ext>
            </a:extLst>
          </p:cNvPr>
          <p:cNvSpPr txBox="1"/>
          <p:nvPr/>
        </p:nvSpPr>
        <p:spPr>
          <a:xfrm>
            <a:off x="6019799" y="2090057"/>
            <a:ext cx="4572001" cy="1938992"/>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 Một chú đến đón em và bảo bố nhờ đón, chú cho em tiền và bảo lên xe nhanh để chú chở đi mua quần áo mới, nhưng em không biết chú đó là ai.</a:t>
            </a:r>
            <a:endParaRPr lang="en-US" sz="24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F7A46C46-7E08-ADCF-CB80-797CB910E264}"/>
              </a:ext>
            </a:extLst>
          </p:cNvPr>
          <p:cNvSpPr txBox="1"/>
          <p:nvPr/>
        </p:nvSpPr>
        <p:spPr>
          <a:xfrm>
            <a:off x="1393371" y="4484914"/>
            <a:ext cx="4169229" cy="1384995"/>
          </a:xfrm>
          <a:prstGeom prst="rect">
            <a:avLst/>
          </a:prstGeom>
          <a:noFill/>
        </p:spPr>
        <p:txBody>
          <a:bodyPr wrap="square" rtlCol="0">
            <a:spAutoFit/>
          </a:bodyPr>
          <a:lstStyle/>
          <a:p>
            <a:pPr algn="just"/>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Chị</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đến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đón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em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thay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mẹ</a:t>
            </a:r>
            <a:r>
              <a:rPr lang="en-US" sz="2800" dirty="0">
                <a:solidFill>
                  <a:srgbClr val="FF0000"/>
                </a:solidFill>
                <a:latin typeface="Cambria" panose="02040503050406030204" pitchFamily="18" charset="0"/>
                <a:ea typeface="Cambria" panose="02040503050406030204" pitchFamily="18" charset="0"/>
              </a:rPr>
              <a:t>. Em </a:t>
            </a:r>
            <a:r>
              <a:rPr lang="en-US" sz="2800" dirty="0" err="1">
                <a:solidFill>
                  <a:srgbClr val="FF0000"/>
                </a:solidFill>
                <a:latin typeface="Cambria" panose="02040503050406030204" pitchFamily="18" charset="0"/>
                <a:ea typeface="Cambria" panose="02040503050406030204" pitchFamily="18" charset="0"/>
              </a:rPr>
              <a:t>lên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xe</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chị</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đón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về</a:t>
            </a:r>
            <a:r>
              <a:rPr lang="en-US" sz="2800" dirty="0">
                <a:solidFill>
                  <a:srgbClr val="FF000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CEEB645C-4124-F0E8-DFD4-22F744A7AD88}"/>
              </a:ext>
            </a:extLst>
          </p:cNvPr>
          <p:cNvSpPr txBox="1"/>
          <p:nvPr/>
        </p:nvSpPr>
        <p:spPr>
          <a:xfrm>
            <a:off x="5998028" y="4386942"/>
            <a:ext cx="4582886" cy="1569660"/>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Em kiên quyết không lên xe của chú đó, không lấy tiền, em vào phòng bác bảo vệ trường để chờ bố, mẹ đến đón.</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5534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down)">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019CE75-8BBE-4A34-A8CE-C8095D34D2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93633" y="-319163"/>
            <a:ext cx="6863385" cy="6177629"/>
          </a:xfrm>
          <a:prstGeom prst="rect">
            <a:avLst/>
          </a:prstGeom>
        </p:spPr>
      </p:pic>
      <p:pic>
        <p:nvPicPr>
          <p:cNvPr id="1029" name="Picture 5" descr="D:\acer\配图\0e6c7aa66eb413773ffe55293db78bc5.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5775" y="472204"/>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D:\acer\配图\0e6c7aa66eb413773ffe55293db78bc5.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93633" y="2907359"/>
            <a:ext cx="1064541" cy="5666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acer\配图\0e6c7aa66eb413773ffe55293db78bc5.png">
            <a:extLst>
              <a:ext uri="{FF2B5EF4-FFF2-40B4-BE49-F238E27FC236}">
                <a16:creationId xmlns:a16="http://schemas.microsoft.com/office/drawing/2014/main" id="{1D17A37B-9D94-4BD5-A0B3-83E8730F3FE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3777" y="2436569"/>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D:\acer\配图\0e6c7aa66eb413773ffe55293db78bc5.png">
            <a:extLst>
              <a:ext uri="{FF2B5EF4-FFF2-40B4-BE49-F238E27FC236}">
                <a16:creationId xmlns:a16="http://schemas.microsoft.com/office/drawing/2014/main" id="{6B22AB78-FEBF-4217-8AF0-5B18B4E6BB5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706051" y="352455"/>
            <a:ext cx="3316244" cy="1765248"/>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9">
            <a:extLst>
              <a:ext uri="{FF2B5EF4-FFF2-40B4-BE49-F238E27FC236}">
                <a16:creationId xmlns:a16="http://schemas.microsoft.com/office/drawing/2014/main" id="{BDE1ED25-6DEA-4DB0-BC0C-A81294318FB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227073" y="3340894"/>
            <a:ext cx="4571570" cy="2860964"/>
          </a:xfrm>
          <a:prstGeom prst="rect">
            <a:avLst/>
          </a:prstGeom>
        </p:spPr>
      </p:pic>
      <p:pic>
        <p:nvPicPr>
          <p:cNvPr id="9" name="Picture 8">
            <a:extLst>
              <a:ext uri="{FF2B5EF4-FFF2-40B4-BE49-F238E27FC236}">
                <a16:creationId xmlns:a16="http://schemas.microsoft.com/office/drawing/2014/main" id="{354BFBF3-8B8A-03EE-22A1-C3DECE466C17}"/>
              </a:ext>
            </a:extLst>
          </p:cNvPr>
          <p:cNvPicPr>
            <a:picLocks noChangeAspect="1"/>
          </p:cNvPicPr>
          <p:nvPr/>
        </p:nvPicPr>
        <p:blipFill>
          <a:blip r:embed="rId8"/>
          <a:stretch>
            <a:fillRect/>
          </a:stretch>
        </p:blipFill>
        <p:spPr>
          <a:xfrm>
            <a:off x="53176" y="3497094"/>
            <a:ext cx="3407959" cy="3310415"/>
          </a:xfrm>
          <a:prstGeom prst="rect">
            <a:avLst/>
          </a:prstGeom>
        </p:spPr>
      </p:pic>
      <p:pic>
        <p:nvPicPr>
          <p:cNvPr id="13" name="Picture 12">
            <a:extLst>
              <a:ext uri="{FF2B5EF4-FFF2-40B4-BE49-F238E27FC236}">
                <a16:creationId xmlns:a16="http://schemas.microsoft.com/office/drawing/2014/main" id="{0013E457-19B6-6327-4990-D20FDAB3797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784046" y="183170"/>
            <a:ext cx="945944" cy="945944"/>
          </a:xfrm>
          <a:prstGeom prst="rect">
            <a:avLst/>
          </a:prstGeom>
        </p:spPr>
      </p:pic>
      <p:pic>
        <p:nvPicPr>
          <p:cNvPr id="4" name="Picture 3" descr="A close up of a black background&#10;&#10;Description automatically generated">
            <a:extLst>
              <a:ext uri="{FF2B5EF4-FFF2-40B4-BE49-F238E27FC236}">
                <a16:creationId xmlns:a16="http://schemas.microsoft.com/office/drawing/2014/main" id="{E70C3F84-2997-E5F1-4CBC-6ADFDC4092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6571" y="1890968"/>
            <a:ext cx="11299371" cy="2725299"/>
          </a:xfrm>
          <a:prstGeom prst="rect">
            <a:avLst/>
          </a:prstGeom>
        </p:spPr>
      </p:pic>
    </p:spTree>
    <p:extLst>
      <p:ext uri="{BB962C8B-B14F-4D97-AF65-F5344CB8AC3E}">
        <p14:creationId xmlns:p14="http://schemas.microsoft.com/office/powerpoint/2010/main" val="37914536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1ACB25A2-05BB-A8BF-50D7-5E202DDBC9D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062649" y="2160424"/>
            <a:ext cx="4697576" cy="4697576"/>
          </a:xfrm>
          <a:prstGeom prst="rect">
            <a:avLst/>
          </a:prstGeom>
        </p:spPr>
      </p:pic>
      <p:grpSp>
        <p:nvGrpSpPr>
          <p:cNvPr id="6" name="Group 5">
            <a:extLst>
              <a:ext uri="{FF2B5EF4-FFF2-40B4-BE49-F238E27FC236}">
                <a16:creationId xmlns:a16="http://schemas.microsoft.com/office/drawing/2014/main" id="{188B961B-8249-7C02-4EC3-AECC26AECA9C}"/>
              </a:ext>
            </a:extLst>
          </p:cNvPr>
          <p:cNvGrpSpPr/>
          <p:nvPr/>
        </p:nvGrpSpPr>
        <p:grpSpPr>
          <a:xfrm>
            <a:off x="729203" y="381000"/>
            <a:ext cx="6934340" cy="5562600"/>
            <a:chOff x="729203" y="798654"/>
            <a:chExt cx="6574421" cy="4779538"/>
          </a:xfrm>
        </p:grpSpPr>
        <p:sp>
          <p:nvSpPr>
            <p:cNvPr id="2" name="Thought Bubble: Cloud 1">
              <a:extLst>
                <a:ext uri="{FF2B5EF4-FFF2-40B4-BE49-F238E27FC236}">
                  <a16:creationId xmlns:a16="http://schemas.microsoft.com/office/drawing/2014/main" id="{B2714887-C096-E294-E9EA-B07AFD44F43A}"/>
                </a:ext>
              </a:extLst>
            </p:cNvPr>
            <p:cNvSpPr/>
            <p:nvPr/>
          </p:nvSpPr>
          <p:spPr>
            <a:xfrm flipH="1">
              <a:off x="729203" y="798654"/>
              <a:ext cx="6574421" cy="4779538"/>
            </a:xfrm>
            <a:prstGeom prst="cloudCallout">
              <a:avLst>
                <a:gd name="adj1" fmla="val -50058"/>
                <a:gd name="adj2" fmla="val 39833"/>
              </a:avLst>
            </a:prstGeom>
            <a:solidFill>
              <a:srgbClr val="D600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 name="TextBox 4">
              <a:extLst>
                <a:ext uri="{FF2B5EF4-FFF2-40B4-BE49-F238E27FC236}">
                  <a16:creationId xmlns:a16="http://schemas.microsoft.com/office/drawing/2014/main" id="{0DC5CC6C-B702-581A-4962-0D0DA8BB7722}"/>
                </a:ext>
              </a:extLst>
            </p:cNvPr>
            <p:cNvSpPr txBox="1"/>
            <p:nvPr/>
          </p:nvSpPr>
          <p:spPr>
            <a:xfrm>
              <a:off x="1192192" y="1307933"/>
              <a:ext cx="5370653" cy="37816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Chia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sẻ</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thêm</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một</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số</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huống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gặp</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hoặc</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xem</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ti</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vi,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kênh</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truyền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thông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để</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nhau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phòng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tránh</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2462203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5C98FEB3-FC9B-75D4-16AB-8F6F8EB8B837}"/>
              </a:ext>
            </a:extLst>
          </p:cNvPr>
          <p:cNvGrpSpPr/>
          <p:nvPr/>
        </p:nvGrpSpPr>
        <p:grpSpPr>
          <a:xfrm>
            <a:off x="3455284" y="312255"/>
            <a:ext cx="6006768" cy="1355768"/>
            <a:chOff x="2885440" y="114256"/>
            <a:chExt cx="6421120" cy="1505753"/>
          </a:xfrm>
        </p:grpSpPr>
        <p:pic>
          <p:nvPicPr>
            <p:cNvPr id="8" name="Picture 7">
              <a:extLst>
                <a:ext uri="{FF2B5EF4-FFF2-40B4-BE49-F238E27FC236}">
                  <a16:creationId xmlns:a16="http://schemas.microsoft.com/office/drawing/2014/main" id="{E3BD1AD1-FD7D-4BDB-D87E-6533B12F150C}"/>
                </a:ext>
              </a:extLst>
            </p:cNvPr>
            <p:cNvPicPr>
              <a:picLocks noChangeAspect="1"/>
            </p:cNvPicPr>
            <p:nvPr/>
          </p:nvPicPr>
          <p:blipFill>
            <a:blip r:embed="rId7">
              <a:extLst>
                <a:ext uri="{BEBA8EAE-BF5A-486C-A8C5-ECC9F3942E4B}">
                  <a14:imgProps xmlns:a14="http://schemas.microsoft.com/office/drawing/2010/main">
                    <a14:imgLayer r:embed="rId8">
                      <a14:imgEffect>
                        <a14:saturation sat="309000"/>
                      </a14:imgEffect>
                    </a14:imgLayer>
                  </a14:imgProps>
                </a:ext>
              </a:extLst>
            </a:blip>
            <a:stretch>
              <a:fillRect/>
            </a:stretch>
          </p:blipFill>
          <p:spPr>
            <a:xfrm>
              <a:off x="2885440" y="114256"/>
              <a:ext cx="6421120" cy="1505753"/>
            </a:xfrm>
            <a:prstGeom prst="rect">
              <a:avLst/>
            </a:prstGeom>
          </p:spPr>
        </p:pic>
        <p:sp>
          <p:nvSpPr>
            <p:cNvPr id="12" name="TextBox 11">
              <a:extLst>
                <a:ext uri="{FF2B5EF4-FFF2-40B4-BE49-F238E27FC236}">
                  <a16:creationId xmlns:a16="http://schemas.microsoft.com/office/drawing/2014/main" id="{3B59B078-0C2D-AF72-A1BC-7F28E915D4CE}"/>
                </a:ext>
              </a:extLst>
            </p:cNvPr>
            <p:cNvSpPr txBox="1"/>
            <p:nvPr/>
          </p:nvSpPr>
          <p:spPr>
            <a:xfrm>
              <a:off x="4012694" y="114256"/>
              <a:ext cx="416661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SVN-Poky's" panose="020B0606040200020203" pitchFamily="34" charset="0"/>
                  <a:ea typeface="+mn-ea"/>
                  <a:cs typeface="+mn-cs"/>
                </a:rPr>
                <a:t>Dặn</a:t>
              </a:r>
              <a:r>
                <a:rPr kumimoji="0" lang="en-US" sz="7200" b="1" i="0" u="none" strike="noStrike" kern="1200" cap="none" spc="0" normalizeH="0" baseline="0" noProof="0" dirty="0">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SVN-Poky's" panose="020B0606040200020203" pitchFamily="34" charset="0"/>
                  <a:ea typeface="+mn-ea"/>
                  <a:cs typeface="+mn-cs"/>
                </a:rPr>
                <a:t> </a:t>
              </a:r>
              <a:r>
                <a:rPr kumimoji="0" lang="en-US" sz="7200" b="1" i="0" u="none" strike="noStrike" kern="1200" cap="none" spc="0" normalizeH="0" baseline="0" noProof="0" dirty="0" err="1">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SVN-Poky's" panose="020B0606040200020203" pitchFamily="34" charset="0"/>
                  <a:ea typeface="+mn-ea"/>
                  <a:cs typeface="+mn-cs"/>
                </a:rPr>
                <a:t>dò</a:t>
              </a:r>
              <a:endParaRPr kumimoji="0" lang="vi-VN" sz="7200" b="1" i="0" u="none" strike="noStrike" kern="1200" cap="none" spc="0" normalizeH="0" baseline="0" noProof="0" dirty="0">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Arial" panose="020B0604020202020204" pitchFamily="34" charset="0"/>
                <a:ea typeface="+mn-ea"/>
                <a:cs typeface="+mn-cs"/>
              </a:endParaRPr>
            </a:p>
          </p:txBody>
        </p:sp>
      </p:gr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905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10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22" presetClass="entr" presetSubtype="8" fill="hold" grpId="0" nodeType="withEffect">
                                  <p:stCondLst>
                                    <p:cond delay="1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grpId="0" nodeType="withEffect">
                                  <p:stCondLst>
                                    <p:cond delay="10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10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22" presetClass="entr" presetSubtype="8" fill="hold" nodeType="withEffect">
                                  <p:stCondLst>
                                    <p:cond delay="10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22" presetClass="entr" presetSubtype="8" fill="hold" nodeType="withEffect">
                                  <p:stCondLst>
                                    <p:cond delay="10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par>
                                <p:cTn id="30" presetID="22" presetClass="entr" presetSubtype="8" fill="hold" nodeType="withEffect">
                                  <p:stCondLst>
                                    <p:cond delay="10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par>
                                <p:cTn id="33" presetID="22" presetClass="entr" presetSubtype="8" fill="hold" nodeType="withEffect">
                                  <p:stCondLst>
                                    <p:cond delay="10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2F08C6C-C517-43E9-BA09-8B48F63F50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8" name="图片 7">
            <a:extLst>
              <a:ext uri="{FF2B5EF4-FFF2-40B4-BE49-F238E27FC236}">
                <a16:creationId xmlns:a16="http://schemas.microsoft.com/office/drawing/2014/main" id="{A7815502-6703-4935-90CC-064F43E606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a:off x="0" y="-316787"/>
            <a:ext cx="1700981" cy="2407149"/>
          </a:xfrm>
          <a:prstGeom prst="rect">
            <a:avLst/>
          </a:prstGeom>
        </p:spPr>
      </p:pic>
      <p:pic>
        <p:nvPicPr>
          <p:cNvPr id="24" name="图片 23">
            <a:extLst>
              <a:ext uri="{FF2B5EF4-FFF2-40B4-BE49-F238E27FC236}">
                <a16:creationId xmlns:a16="http://schemas.microsoft.com/office/drawing/2014/main" id="{628316D4-726B-461F-B06B-94ED16EA42E3}"/>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2856365">
            <a:off x="10509884" y="234287"/>
            <a:ext cx="1039875" cy="919041"/>
          </a:xfrm>
          <a:prstGeom prst="rect">
            <a:avLst/>
          </a:prstGeom>
        </p:spPr>
      </p:pic>
      <p:pic>
        <p:nvPicPr>
          <p:cNvPr id="2" name="图片 13">
            <a:extLst>
              <a:ext uri="{FF2B5EF4-FFF2-40B4-BE49-F238E27FC236}">
                <a16:creationId xmlns:a16="http://schemas.microsoft.com/office/drawing/2014/main" id="{ACC18FB9-D3C3-14BB-A945-2E10702E6904}"/>
              </a:ext>
            </a:extLst>
          </p:cNvPr>
          <p:cNvPicPr>
            <a:picLocks noChangeAspect="1"/>
          </p:cNvPicPr>
          <p:nvPr/>
        </p:nvPicPr>
        <p:blipFill>
          <a:blip r:embed="rId6"/>
          <a:stretch>
            <a:fillRect/>
          </a:stretch>
        </p:blipFill>
        <p:spPr>
          <a:xfrm>
            <a:off x="0" y="3127248"/>
            <a:ext cx="12192000" cy="3730752"/>
          </a:xfrm>
          <a:prstGeom prst="rect">
            <a:avLst/>
          </a:prstGeom>
        </p:spPr>
      </p:pic>
      <p:pic>
        <p:nvPicPr>
          <p:cNvPr id="4" name="Picture 3">
            <a:extLst>
              <a:ext uri="{FF2B5EF4-FFF2-40B4-BE49-F238E27FC236}">
                <a16:creationId xmlns:a16="http://schemas.microsoft.com/office/drawing/2014/main" id="{C7B8216E-EC39-9A4D-DF8E-39026641E3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5429" y="1250518"/>
            <a:ext cx="8791195" cy="4133447"/>
          </a:xfrm>
          <a:prstGeom prst="rect">
            <a:avLst/>
          </a:prstGeom>
        </p:spPr>
      </p:pic>
    </p:spTree>
    <p:extLst>
      <p:ext uri="{BB962C8B-B14F-4D97-AF65-F5344CB8AC3E}">
        <p14:creationId xmlns:p14="http://schemas.microsoft.com/office/powerpoint/2010/main" val="3524305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8800" y="1"/>
            <a:ext cx="9895840" cy="2651760"/>
          </a:xfrm>
          <a:prstGeom prst="rect">
            <a:avLst/>
          </a:prstGeom>
        </p:spPr>
      </p:pic>
      <p:pic>
        <p:nvPicPr>
          <p:cNvPr id="19" name="图片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7036" y="3965608"/>
            <a:ext cx="3148250" cy="2892392"/>
          </a:xfrm>
          <a:prstGeom prst="rect">
            <a:avLst/>
          </a:prstGeom>
        </p:spPr>
      </p:pic>
      <p:pic>
        <p:nvPicPr>
          <p:cNvPr id="20" name="图片 19"/>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22" name="Picture 2" descr="D:\acer\配图\8ff02d20754c5ff1a50fb722d6517668.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170075" y="0"/>
            <a:ext cx="1834865" cy="7700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CEA0622-56E5-F229-DC17-21446F37F9A0}"/>
              </a:ext>
            </a:extLst>
          </p:cNvPr>
          <p:cNvSpPr txBox="1"/>
          <p:nvPr/>
        </p:nvSpPr>
        <p:spPr>
          <a:xfrm>
            <a:off x="2245360" y="826463"/>
            <a:ext cx="8727440" cy="1569660"/>
          </a:xfrm>
          <a:prstGeom prst="rect">
            <a:avLst/>
          </a:prstGeom>
          <a:noFill/>
        </p:spPr>
        <p:txBody>
          <a:bodyPr wrap="square" rtlCol="0">
            <a:spAutoFit/>
          </a:bodyPr>
          <a:lstStyle/>
          <a:p>
            <a:pPr lvl="0" algn="ctr"/>
            <a:r>
              <a:rPr lang="vi-VN" sz="3200" b="1" dirty="0">
                <a:solidFill>
                  <a:srgbClr val="4472C4">
                    <a:lumMod val="50000"/>
                  </a:srgbClr>
                </a:solidFill>
                <a:latin typeface="Cambria" panose="02040503050406030204" pitchFamily="18" charset="0"/>
                <a:ea typeface="Cambria" panose="02040503050406030204" pitchFamily="18" charset="0"/>
              </a:rPr>
              <a:t>Mỗi ngón tay trong bài hát đại diện cho những ai? Cách ứng xử với những người đó như thế nào?</a:t>
            </a:r>
            <a:endParaRPr kumimoji="0" lang="vi-VN" sz="3200" b="1"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pic>
        <p:nvPicPr>
          <p:cNvPr id="1026" name="Picture 2" descr="Ý nghĩa 5 ngón tay trên bàn tay để đeo nhẫn là gì?">
            <a:extLst>
              <a:ext uri="{FF2B5EF4-FFF2-40B4-BE49-F238E27FC236}">
                <a16:creationId xmlns:a16="http://schemas.microsoft.com/office/drawing/2014/main" id="{0B82297D-3A63-B329-AFBA-8D33B6004D0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84" b="97147" l="10000" r="90000">
                        <a14:foregroundMark x1="44143" y1="96197" x2="66857" y2="97147"/>
                      </a14:backgroundRemoval>
                    </a14:imgEffect>
                  </a14:imgLayer>
                </a14:imgProps>
              </a:ext>
              <a:ext uri="{28A0092B-C50C-407E-A947-70E740481C1C}">
                <a14:useLocalDpi xmlns:a14="http://schemas.microsoft.com/office/drawing/2010/main" val="0"/>
              </a:ext>
            </a:extLst>
          </a:blip>
          <a:srcRect/>
          <a:stretch>
            <a:fillRect/>
          </a:stretch>
        </p:blipFill>
        <p:spPr bwMode="auto">
          <a:xfrm>
            <a:off x="9341080" y="4122102"/>
            <a:ext cx="3035069" cy="273589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7FAC37B-097E-9EA0-5226-6C861D68D2F2}"/>
              </a:ext>
            </a:extLst>
          </p:cNvPr>
          <p:cNvGrpSpPr/>
          <p:nvPr/>
        </p:nvGrpSpPr>
        <p:grpSpPr>
          <a:xfrm>
            <a:off x="3171372" y="2712721"/>
            <a:ext cx="7306491" cy="4145280"/>
            <a:chOff x="4177212" y="2367280"/>
            <a:chExt cx="7306491" cy="3527697"/>
          </a:xfrm>
        </p:grpSpPr>
        <p:pic>
          <p:nvPicPr>
            <p:cNvPr id="4" name="Picture 3">
              <a:extLst>
                <a:ext uri="{FF2B5EF4-FFF2-40B4-BE49-F238E27FC236}">
                  <a16:creationId xmlns:a16="http://schemas.microsoft.com/office/drawing/2014/main" id="{88E10BBF-4BFA-6CE8-957E-67C0B242F577}"/>
                </a:ext>
              </a:extLst>
            </p:cNvPr>
            <p:cNvPicPr>
              <a:picLocks noChangeAspect="1"/>
            </p:cNvPicPr>
            <p:nvPr/>
          </p:nvPicPr>
          <p:blipFill>
            <a:blip r:embed="rId9"/>
            <a:stretch>
              <a:fillRect/>
            </a:stretch>
          </p:blipFill>
          <p:spPr>
            <a:xfrm>
              <a:off x="4177212" y="2367280"/>
              <a:ext cx="7306491" cy="3527697"/>
            </a:xfrm>
            <a:prstGeom prst="rect">
              <a:avLst/>
            </a:prstGeom>
          </p:spPr>
        </p:pic>
        <p:sp>
          <p:nvSpPr>
            <p:cNvPr id="5" name="TextBox 4">
              <a:extLst>
                <a:ext uri="{FF2B5EF4-FFF2-40B4-BE49-F238E27FC236}">
                  <a16:creationId xmlns:a16="http://schemas.microsoft.com/office/drawing/2014/main" id="{79775127-7E04-DD24-E905-161D792EE444}"/>
                </a:ext>
              </a:extLst>
            </p:cNvPr>
            <p:cNvSpPr txBox="1"/>
            <p:nvPr/>
          </p:nvSpPr>
          <p:spPr>
            <a:xfrm>
              <a:off x="4887003" y="3259993"/>
              <a:ext cx="5937751" cy="2173957"/>
            </a:xfrm>
            <a:prstGeom prst="rect">
              <a:avLst/>
            </a:prstGeom>
            <a:noFill/>
          </p:spPr>
          <p:txBody>
            <a:bodyPr wrap="square" rtlCol="0">
              <a:spAutoFit/>
            </a:bodyPr>
            <a:lstStyle/>
            <a:p>
              <a:pPr algn="just"/>
              <a:r>
                <a:rPr lang="vi-VN" sz="4000" dirty="0">
                  <a:solidFill>
                    <a:srgbClr val="FF0000"/>
                  </a:solidFill>
                  <a:latin typeface="Cambria" panose="02040503050406030204" pitchFamily="18" charset="0"/>
                  <a:ea typeface="Cambria" panose="02040503050406030204" pitchFamily="18" charset="0"/>
                </a:rPr>
                <a:t>Ngón cái là những người thân; ngón trỏ là thầy cô, bạn bè; ngón giữa là hàng xóm,bạn của bố mẹ….</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8800" y="1"/>
            <a:ext cx="9895840" cy="2651760"/>
          </a:xfrm>
          <a:prstGeom prst="rect">
            <a:avLst/>
          </a:prstGeom>
        </p:spPr>
      </p:pic>
      <p:pic>
        <p:nvPicPr>
          <p:cNvPr id="19" name="图片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7036" y="3965608"/>
            <a:ext cx="3148250" cy="2892392"/>
          </a:xfrm>
          <a:prstGeom prst="rect">
            <a:avLst/>
          </a:prstGeom>
        </p:spPr>
      </p:pic>
      <p:pic>
        <p:nvPicPr>
          <p:cNvPr id="20" name="图片 19"/>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22" name="Picture 2" descr="D:\acer\配图\8ff02d20754c5ff1a50fb722d6517668.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170075" y="0"/>
            <a:ext cx="1834865" cy="7700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CEA0622-56E5-F229-DC17-21446F37F9A0}"/>
              </a:ext>
            </a:extLst>
          </p:cNvPr>
          <p:cNvSpPr txBox="1"/>
          <p:nvPr/>
        </p:nvSpPr>
        <p:spPr>
          <a:xfrm>
            <a:off x="2245360" y="826463"/>
            <a:ext cx="8727440" cy="1323439"/>
          </a:xfrm>
          <a:prstGeom prst="rect">
            <a:avLst/>
          </a:prstGeom>
          <a:noFill/>
        </p:spPr>
        <p:txBody>
          <a:bodyPr wrap="square" rtlCol="0">
            <a:spAutoFit/>
          </a:bodyPr>
          <a:lstStyle/>
          <a:p>
            <a:pPr lvl="0" algn="ctr"/>
            <a:r>
              <a:rPr lang="vi-VN" sz="4000" b="1" dirty="0">
                <a:solidFill>
                  <a:srgbClr val="4472C4">
                    <a:lumMod val="50000"/>
                  </a:srgbClr>
                </a:solidFill>
                <a:latin typeface="Cambria" panose="02040503050406030204" pitchFamily="18" charset="0"/>
                <a:ea typeface="Cambria" panose="02040503050406030204" pitchFamily="18" charset="0"/>
              </a:rPr>
              <a:t>Những câu hát nào được lặp lại nhiều lần trong bài?</a:t>
            </a:r>
            <a:endParaRPr kumimoji="0" lang="vi-VN" sz="4000" b="1"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pic>
        <p:nvPicPr>
          <p:cNvPr id="1026" name="Picture 2" descr="Ý nghĩa 5 ngón tay trên bàn tay để đeo nhẫn là gì?">
            <a:extLst>
              <a:ext uri="{FF2B5EF4-FFF2-40B4-BE49-F238E27FC236}">
                <a16:creationId xmlns:a16="http://schemas.microsoft.com/office/drawing/2014/main" id="{0B82297D-3A63-B329-AFBA-8D33B6004D0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84" b="97147" l="10000" r="90000">
                        <a14:foregroundMark x1="44143" y1="96197" x2="66857" y2="97147"/>
                      </a14:backgroundRemoval>
                    </a14:imgEffect>
                  </a14:imgLayer>
                </a14:imgProps>
              </a:ext>
              <a:ext uri="{28A0092B-C50C-407E-A947-70E740481C1C}">
                <a14:useLocalDpi xmlns:a14="http://schemas.microsoft.com/office/drawing/2010/main" val="0"/>
              </a:ext>
            </a:extLst>
          </a:blip>
          <a:srcRect/>
          <a:stretch>
            <a:fillRect/>
          </a:stretch>
        </p:blipFill>
        <p:spPr bwMode="auto">
          <a:xfrm>
            <a:off x="9341080" y="4122102"/>
            <a:ext cx="3035069" cy="273589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7FAC37B-097E-9EA0-5226-6C861D68D2F2}"/>
              </a:ext>
            </a:extLst>
          </p:cNvPr>
          <p:cNvGrpSpPr/>
          <p:nvPr/>
        </p:nvGrpSpPr>
        <p:grpSpPr>
          <a:xfrm>
            <a:off x="3171372" y="2712721"/>
            <a:ext cx="7306491" cy="4145280"/>
            <a:chOff x="4177212" y="2367280"/>
            <a:chExt cx="7306491" cy="3527697"/>
          </a:xfrm>
        </p:grpSpPr>
        <p:pic>
          <p:nvPicPr>
            <p:cNvPr id="4" name="Picture 3">
              <a:extLst>
                <a:ext uri="{FF2B5EF4-FFF2-40B4-BE49-F238E27FC236}">
                  <a16:creationId xmlns:a16="http://schemas.microsoft.com/office/drawing/2014/main" id="{88E10BBF-4BFA-6CE8-957E-67C0B242F577}"/>
                </a:ext>
              </a:extLst>
            </p:cNvPr>
            <p:cNvPicPr>
              <a:picLocks noChangeAspect="1"/>
            </p:cNvPicPr>
            <p:nvPr/>
          </p:nvPicPr>
          <p:blipFill>
            <a:blip r:embed="rId9"/>
            <a:stretch>
              <a:fillRect/>
            </a:stretch>
          </p:blipFill>
          <p:spPr>
            <a:xfrm>
              <a:off x="4177212" y="2367280"/>
              <a:ext cx="7306491" cy="3527697"/>
            </a:xfrm>
            <a:prstGeom prst="rect">
              <a:avLst/>
            </a:prstGeom>
          </p:spPr>
        </p:pic>
        <p:sp>
          <p:nvSpPr>
            <p:cNvPr id="5" name="TextBox 4">
              <a:extLst>
                <a:ext uri="{FF2B5EF4-FFF2-40B4-BE49-F238E27FC236}">
                  <a16:creationId xmlns:a16="http://schemas.microsoft.com/office/drawing/2014/main" id="{79775127-7E04-DD24-E905-161D792EE444}"/>
                </a:ext>
              </a:extLst>
            </p:cNvPr>
            <p:cNvSpPr txBox="1"/>
            <p:nvPr/>
          </p:nvSpPr>
          <p:spPr>
            <a:xfrm>
              <a:off x="4887003" y="3259993"/>
              <a:ext cx="5937751" cy="21739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Nếu ai chạm vào vùng đồ bơi. Xua tay em nói lớn; Không không em đã lớn rồi.</a:t>
              </a:r>
            </a:p>
          </p:txBody>
        </p:sp>
      </p:grpSp>
    </p:spTree>
    <p:extLst>
      <p:ext uri="{BB962C8B-B14F-4D97-AF65-F5344CB8AC3E}">
        <p14:creationId xmlns:p14="http://schemas.microsoft.com/office/powerpoint/2010/main" val="189309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8800" y="0"/>
            <a:ext cx="9895840" cy="3271519"/>
          </a:xfrm>
          <a:prstGeom prst="rect">
            <a:avLst/>
          </a:prstGeom>
        </p:spPr>
      </p:pic>
      <p:pic>
        <p:nvPicPr>
          <p:cNvPr id="19" name="图片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7036" y="3965608"/>
            <a:ext cx="3148250" cy="2892392"/>
          </a:xfrm>
          <a:prstGeom prst="rect">
            <a:avLst/>
          </a:prstGeom>
        </p:spPr>
      </p:pic>
      <p:pic>
        <p:nvPicPr>
          <p:cNvPr id="20" name="图片 19"/>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22" name="Picture 2" descr="D:\acer\配图\8ff02d20754c5ff1a50fb722d6517668.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170075" y="0"/>
            <a:ext cx="1834865" cy="7700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CEA0622-56E5-F229-DC17-21446F37F9A0}"/>
              </a:ext>
            </a:extLst>
          </p:cNvPr>
          <p:cNvSpPr txBox="1"/>
          <p:nvPr/>
        </p:nvSpPr>
        <p:spPr>
          <a:xfrm>
            <a:off x="2245360" y="826463"/>
            <a:ext cx="8727440" cy="1938992"/>
          </a:xfrm>
          <a:prstGeom prst="rect">
            <a:avLst/>
          </a:prstGeom>
          <a:noFill/>
        </p:spPr>
        <p:txBody>
          <a:bodyPr wrap="square" rtlCol="0">
            <a:spAutoFit/>
          </a:bodyPr>
          <a:lstStyle/>
          <a:p>
            <a:pPr lvl="0" algn="ctr"/>
            <a:r>
              <a:rPr lang="vi-VN" sz="4000" b="1" dirty="0">
                <a:solidFill>
                  <a:srgbClr val="4472C4">
                    <a:lumMod val="50000"/>
                  </a:srgbClr>
                </a:solidFill>
                <a:latin typeface="Cambria" panose="02040503050406030204" pitchFamily="18" charset="0"/>
                <a:ea typeface="Cambria" panose="02040503050406030204" pitchFamily="18" charset="0"/>
              </a:rPr>
              <a:t>Em hãy kể một tình huống em cảm thấy không an toàn mà em đã trải qua hoặc em biết?</a:t>
            </a:r>
            <a:endParaRPr kumimoji="0" lang="vi-VN" sz="4000" b="1"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pic>
        <p:nvPicPr>
          <p:cNvPr id="1026" name="Picture 2" descr="Ý nghĩa 5 ngón tay trên bàn tay để đeo nhẫn là gì?">
            <a:extLst>
              <a:ext uri="{FF2B5EF4-FFF2-40B4-BE49-F238E27FC236}">
                <a16:creationId xmlns:a16="http://schemas.microsoft.com/office/drawing/2014/main" id="{0B82297D-3A63-B329-AFBA-8D33B6004D0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84" b="97147" l="10000" r="90000">
                        <a14:foregroundMark x1="44143" y1="96197" x2="66857" y2="97147"/>
                      </a14:backgroundRemoval>
                    </a14:imgEffect>
                  </a14:imgLayer>
                </a14:imgProps>
              </a:ext>
              <a:ext uri="{28A0092B-C50C-407E-A947-70E740481C1C}">
                <a14:useLocalDpi xmlns:a14="http://schemas.microsoft.com/office/drawing/2010/main" val="0"/>
              </a:ext>
            </a:extLst>
          </a:blip>
          <a:srcRect/>
          <a:stretch>
            <a:fillRect/>
          </a:stretch>
        </p:blipFill>
        <p:spPr bwMode="auto">
          <a:xfrm>
            <a:off x="9341080" y="4122102"/>
            <a:ext cx="3035069" cy="2735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736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2052" name="Picture 4" descr="Cartoon carps koi. underwater view. Free Vector">
            <a:extLst>
              <a:ext uri="{FF2B5EF4-FFF2-40B4-BE49-F238E27FC236}">
                <a16:creationId xmlns:a16="http://schemas.microsoft.com/office/drawing/2014/main" id="{0EDF1659-BD3D-46D0-A13C-0793DD0BF6D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1725811-344C-3144-198A-C05AAF947701}"/>
              </a:ext>
            </a:extLst>
          </p:cNvPr>
          <p:cNvSpPr/>
          <p:nvPr/>
        </p:nvSpPr>
        <p:spPr>
          <a:xfrm>
            <a:off x="1847850" y="295889"/>
            <a:ext cx="8848725" cy="3714136"/>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3600" b="1" i="0" u="none" strike="noStrike" kern="1200" cap="none" spc="0" normalizeH="0" baseline="0" noProof="0" dirty="0">
              <a:ln w="6600">
                <a:solidFill>
                  <a:srgbClr val="FF0000"/>
                </a:solidFill>
                <a:prstDash val="solid"/>
              </a:ln>
              <a:solidFill>
                <a:srgbClr val="FFFFFF"/>
              </a:solidFill>
              <a:effectLst>
                <a:outerShdw dist="38100" dir="2700000" algn="tl" rotWithShape="0">
                  <a:srgbClr val="FF0000"/>
                </a:outerShdw>
              </a:effectLst>
              <a:uLnTx/>
              <a:uFillTx/>
              <a:latin typeface="SVN-Hole Hearted" panose="020B0A06020104020203" pitchFamily="34" charset="0"/>
              <a:cs typeface="+mn-cs"/>
            </a:endParaRPr>
          </a:p>
        </p:txBody>
      </p:sp>
      <p:pic>
        <p:nvPicPr>
          <p:cNvPr id="4" name="Picture 3" descr="A cartoon of a child sitting on a cellphone&#10;&#10;Description automatically generated">
            <a:extLst>
              <a:ext uri="{FF2B5EF4-FFF2-40B4-BE49-F238E27FC236}">
                <a16:creationId xmlns:a16="http://schemas.microsoft.com/office/drawing/2014/main" id="{9A71EB7D-31F1-2AD9-9401-688B2A9E4E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25975"/>
            <a:ext cx="3952547" cy="3236506"/>
          </a:xfrm>
          <a:prstGeom prst="rect">
            <a:avLst/>
          </a:prstGeom>
        </p:spPr>
      </p:pic>
      <p:pic>
        <p:nvPicPr>
          <p:cNvPr id="7" name="Picture 6">
            <a:extLst>
              <a:ext uri="{FF2B5EF4-FFF2-40B4-BE49-F238E27FC236}">
                <a16:creationId xmlns:a16="http://schemas.microsoft.com/office/drawing/2014/main" id="{2F7A2CA9-8132-CDAC-BC78-F1FF58E8B5A6}"/>
              </a:ext>
            </a:extLst>
          </p:cNvPr>
          <p:cNvPicPr>
            <a:picLocks noChangeAspect="1"/>
          </p:cNvPicPr>
          <p:nvPr/>
        </p:nvPicPr>
        <p:blipFill>
          <a:blip r:embed="rId7"/>
          <a:stretch>
            <a:fillRect/>
          </a:stretch>
        </p:blipFill>
        <p:spPr>
          <a:xfrm>
            <a:off x="2570165" y="1463964"/>
            <a:ext cx="7254869" cy="2121592"/>
          </a:xfrm>
          <a:prstGeom prst="rect">
            <a:avLst/>
          </a:prstGeom>
        </p:spPr>
      </p:pic>
      <p:pic>
        <p:nvPicPr>
          <p:cNvPr id="9" name="Picture 8">
            <a:extLst>
              <a:ext uri="{FF2B5EF4-FFF2-40B4-BE49-F238E27FC236}">
                <a16:creationId xmlns:a16="http://schemas.microsoft.com/office/drawing/2014/main" id="{15603C16-0BEE-DA39-CC90-708F246CAF1D}"/>
              </a:ext>
            </a:extLst>
          </p:cNvPr>
          <p:cNvPicPr>
            <a:picLocks noChangeAspect="1"/>
          </p:cNvPicPr>
          <p:nvPr/>
        </p:nvPicPr>
        <p:blipFill>
          <a:blip r:embed="rId8"/>
          <a:stretch>
            <a:fillRect/>
          </a:stretch>
        </p:blipFill>
        <p:spPr>
          <a:xfrm>
            <a:off x="4869559" y="311865"/>
            <a:ext cx="2981202" cy="1072989"/>
          </a:xfrm>
          <a:prstGeom prst="rect">
            <a:avLst/>
          </a:prstGeom>
        </p:spPr>
      </p:pic>
      <p:pic>
        <p:nvPicPr>
          <p:cNvPr id="2050" name="Picture 2" descr="Video tuyên truyền Giáo dục kỹ năng phòng tránh xâm hại tình dục trẻ em |  TH Phúc Đồng">
            <a:extLst>
              <a:ext uri="{FF2B5EF4-FFF2-40B4-BE49-F238E27FC236}">
                <a16:creationId xmlns:a16="http://schemas.microsoft.com/office/drawing/2014/main" id="{7772CA26-209F-D021-8E60-81E1E924CA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001107">
            <a:off x="7569200" y="4279900"/>
            <a:ext cx="3698240" cy="20802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11" name="Picture 10" descr="A round pink label with white text and a black background&#10;&#10;Description automatically generated">
            <a:extLst>
              <a:ext uri="{FF2B5EF4-FFF2-40B4-BE49-F238E27FC236}">
                <a16:creationId xmlns:a16="http://schemas.microsoft.com/office/drawing/2014/main" id="{E68F2A69-8A4E-0531-89EC-E1C9CA5C0FE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29409" y="0"/>
            <a:ext cx="1509622" cy="1509622"/>
          </a:xfrm>
          <a:prstGeom prst="rect">
            <a:avLst/>
          </a:prstGeom>
        </p:spPr>
      </p:pic>
    </p:spTree>
    <p:extLst>
      <p:ext uri="{BB962C8B-B14F-4D97-AF65-F5344CB8AC3E}">
        <p14:creationId xmlns:p14="http://schemas.microsoft.com/office/powerpoint/2010/main" val="3778402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026429-49BE-3BDA-14AA-D09068D18CC5}"/>
              </a:ext>
            </a:extLst>
          </p:cNvPr>
          <p:cNvPicPr>
            <a:picLocks noChangeAspect="1"/>
          </p:cNvPicPr>
          <p:nvPr/>
        </p:nvPicPr>
        <p:blipFill>
          <a:blip r:embed="rId3"/>
          <a:stretch>
            <a:fillRect/>
          </a:stretch>
        </p:blipFill>
        <p:spPr>
          <a:xfrm>
            <a:off x="1829849" y="300280"/>
            <a:ext cx="5840474" cy="2353260"/>
          </a:xfrm>
          <a:prstGeom prst="rect">
            <a:avLst/>
          </a:prstGeom>
        </p:spPr>
      </p:pic>
    </p:spTree>
    <p:extLst>
      <p:ext uri="{BB962C8B-B14F-4D97-AF65-F5344CB8AC3E}">
        <p14:creationId xmlns:p14="http://schemas.microsoft.com/office/powerpoint/2010/main" val="3553283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9EC2E641-61F7-CB5B-C5BB-D0FDD6F23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4" name="Rectangle: Rounded Corners 11">
            <a:extLst>
              <a:ext uri="{FF2B5EF4-FFF2-40B4-BE49-F238E27FC236}">
                <a16:creationId xmlns:a16="http://schemas.microsoft.com/office/drawing/2014/main" id="{E7044127-2065-C890-03F1-A035029ECEF8}"/>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Double Wave 7">
            <a:extLst>
              <a:ext uri="{FF2B5EF4-FFF2-40B4-BE49-F238E27FC236}">
                <a16:creationId xmlns:a16="http://schemas.microsoft.com/office/drawing/2014/main" id="{719991CA-65BE-D9D2-05A9-9A5DD68A372C}"/>
              </a:ext>
            </a:extLst>
          </p:cNvPr>
          <p:cNvSpPr/>
          <p:nvPr/>
        </p:nvSpPr>
        <p:spPr>
          <a:xfrm>
            <a:off x="2512624" y="762860"/>
            <a:ext cx="7453310"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600" b="1" dirty="0">
                <a:solidFill>
                  <a:srgbClr val="002060"/>
                </a:solidFill>
                <a:latin typeface="Tahoma" panose="020B0604030504040204" pitchFamily="34" charset="0"/>
                <a:ea typeface="Tahoma" panose="020B0604030504040204" pitchFamily="34" charset="0"/>
                <a:cs typeface="Tahoma" panose="020B0604030504040204" pitchFamily="34" charset="0"/>
              </a:rPr>
              <a:t>Hoạt động 1: Cảm giác an toàn và quyền được an toàn.</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2" descr="Cute cartoon thai student namaste greeting in the school uniform. Free Vector">
            <a:extLst>
              <a:ext uri="{FF2B5EF4-FFF2-40B4-BE49-F238E27FC236}">
                <a16:creationId xmlns:a16="http://schemas.microsoft.com/office/drawing/2014/main" id="{FB887697-B835-632E-CF84-761659C261F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810950" y="2198806"/>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te cartoon thai student namaste greeting in the school uniform. Free Vector">
            <a:extLst>
              <a:ext uri="{FF2B5EF4-FFF2-40B4-BE49-F238E27FC236}">
                <a16:creationId xmlns:a16="http://schemas.microsoft.com/office/drawing/2014/main" id="{D128C97B-1F75-CCB7-945D-DD040D58A30B}"/>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779079" y="2031299"/>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552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3777" y="2436569"/>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D:\acer\配图\0e6c7aa66eb413773ffe55293db78bc5.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761086" y="-68403"/>
            <a:ext cx="3316244" cy="17652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0481" y="3175662"/>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descr="cf6a03843171e56c4b8f06e4c8cde87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V="1">
            <a:off x="-3102" y="0"/>
            <a:ext cx="2728595" cy="2564130"/>
          </a:xfrm>
          <a:prstGeom prst="rect">
            <a:avLst/>
          </a:prstGeom>
        </p:spPr>
      </p:pic>
      <p:pic>
        <p:nvPicPr>
          <p:cNvPr id="16" name="Picture 15">
            <a:extLst>
              <a:ext uri="{FF2B5EF4-FFF2-40B4-BE49-F238E27FC236}">
                <a16:creationId xmlns:a16="http://schemas.microsoft.com/office/drawing/2014/main" id="{E5A5895A-C6A4-6C78-054E-5AC846BB2BF6}"/>
              </a:ext>
            </a:extLst>
          </p:cNvPr>
          <p:cNvPicPr>
            <a:picLocks noChangeAspect="1"/>
          </p:cNvPicPr>
          <p:nvPr/>
        </p:nvPicPr>
        <p:blipFill>
          <a:blip r:embed="rId6"/>
          <a:stretch>
            <a:fillRect/>
          </a:stretch>
        </p:blipFill>
        <p:spPr>
          <a:xfrm>
            <a:off x="-704007" y="2458083"/>
            <a:ext cx="4851080" cy="4851080"/>
          </a:xfrm>
          <a:prstGeom prst="rect">
            <a:avLst/>
          </a:prstGeom>
        </p:spPr>
      </p:pic>
      <p:grpSp>
        <p:nvGrpSpPr>
          <p:cNvPr id="2" name="Group 1">
            <a:extLst>
              <a:ext uri="{FF2B5EF4-FFF2-40B4-BE49-F238E27FC236}">
                <a16:creationId xmlns:a16="http://schemas.microsoft.com/office/drawing/2014/main" id="{7CD75060-78B3-90EC-E1A7-0A7CB6F9819B}"/>
              </a:ext>
            </a:extLst>
          </p:cNvPr>
          <p:cNvGrpSpPr/>
          <p:nvPr/>
        </p:nvGrpSpPr>
        <p:grpSpPr>
          <a:xfrm>
            <a:off x="2917371" y="679994"/>
            <a:ext cx="9274629" cy="6265092"/>
            <a:chOff x="4177212" y="2367280"/>
            <a:chExt cx="7306491" cy="3708098"/>
          </a:xfrm>
        </p:grpSpPr>
        <p:pic>
          <p:nvPicPr>
            <p:cNvPr id="6" name="Picture 5">
              <a:extLst>
                <a:ext uri="{FF2B5EF4-FFF2-40B4-BE49-F238E27FC236}">
                  <a16:creationId xmlns:a16="http://schemas.microsoft.com/office/drawing/2014/main" id="{5849C509-66DA-6997-B798-6CF0A8D8BDFD}"/>
                </a:ext>
              </a:extLst>
            </p:cNvPr>
            <p:cNvPicPr>
              <a:picLocks noChangeAspect="1"/>
            </p:cNvPicPr>
            <p:nvPr/>
          </p:nvPicPr>
          <p:blipFill>
            <a:blip r:embed="rId7"/>
            <a:stretch>
              <a:fillRect/>
            </a:stretch>
          </p:blipFill>
          <p:spPr>
            <a:xfrm>
              <a:off x="4177212" y="2367280"/>
              <a:ext cx="7306491" cy="3708098"/>
            </a:xfrm>
            <a:prstGeom prst="rect">
              <a:avLst/>
            </a:prstGeom>
          </p:spPr>
        </p:pic>
        <p:sp>
          <p:nvSpPr>
            <p:cNvPr id="7" name="TextBox 6">
              <a:extLst>
                <a:ext uri="{FF2B5EF4-FFF2-40B4-BE49-F238E27FC236}">
                  <a16:creationId xmlns:a16="http://schemas.microsoft.com/office/drawing/2014/main" id="{361D11D1-E45A-FE64-BD6B-069829E7208C}"/>
                </a:ext>
              </a:extLst>
            </p:cNvPr>
            <p:cNvSpPr txBox="1"/>
            <p:nvPr/>
          </p:nvSpPr>
          <p:spPr>
            <a:xfrm>
              <a:off x="4868441" y="3050057"/>
              <a:ext cx="5937751" cy="2604926"/>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Trong hoạt động hằng ngày, khi có cảm giác an toàn, chúng ta thường cảm thấy vui vẻ, thoải mái, không lo lắng, sợ hãi,...</a:t>
              </a:r>
            </a:p>
            <a:p>
              <a:pPr algn="just"/>
              <a:r>
                <a:rPr lang="vi-VN" sz="2800" dirty="0">
                  <a:solidFill>
                    <a:srgbClr val="FF0000"/>
                  </a:solidFill>
                  <a:latin typeface="Cambria" panose="02040503050406030204" pitchFamily="18" charset="0"/>
                  <a:ea typeface="Cambria" panose="02040503050406030204" pitchFamily="18" charset="0"/>
                </a:rPr>
                <a:t>Hiến pháp Việt Nam quy định “Mọi người có quyền bất khả xâm phạm về thân thể, được pháp luật bảo hộ về sức khoẻ, danh dự và nhân phẩm; Nghiêm cấm xâm hại, hành hạ, ngược đãi, bỏ mặc, lạm dụng, bóc lột sức lao động và những hành vi khác vi phạm quyền trẻ em” (Theo Điều 20, 37 Hiến pháp Việt Nam năm 2013).</a:t>
              </a:r>
            </a:p>
          </p:txBody>
        </p:sp>
      </p:grpSp>
      <p:pic>
        <p:nvPicPr>
          <p:cNvPr id="10" name="Picture 9" descr="A round pink label with white text and a black background&#10;&#10;Description automatically generated">
            <a:extLst>
              <a:ext uri="{FF2B5EF4-FFF2-40B4-BE49-F238E27FC236}">
                <a16:creationId xmlns:a16="http://schemas.microsoft.com/office/drawing/2014/main" id="{A7D9106C-FC53-6CF0-F094-380F919114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3791" y="936171"/>
            <a:ext cx="989181" cy="989181"/>
          </a:xfrm>
          <a:prstGeom prst="rect">
            <a:avLst/>
          </a:prstGeom>
        </p:spPr>
      </p:pic>
    </p:spTree>
    <p:extLst>
      <p:ext uri="{BB962C8B-B14F-4D97-AF65-F5344CB8AC3E}">
        <p14:creationId xmlns:p14="http://schemas.microsoft.com/office/powerpoint/2010/main" val="800632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cntxdq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1076</Words>
  <Application>Microsoft Office PowerPoint</Application>
  <PresentationFormat>Widescreen</PresentationFormat>
  <Paragraphs>54</Paragraphs>
  <Slides>28</Slides>
  <Notes>9</Notes>
  <HiddenSlides>0</HiddenSlides>
  <MMClips>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28</vt:i4>
      </vt:variant>
    </vt:vector>
  </HeadingPairs>
  <TitlesOfParts>
    <vt:vector size="43" baseType="lpstr">
      <vt:lpstr>DengXian</vt:lpstr>
      <vt:lpstr>字魂107号-萌趣欢乐体</vt:lpstr>
      <vt:lpstr>字魂59号-创粗黑</vt:lpstr>
      <vt:lpstr>Arial</vt:lpstr>
      <vt:lpstr>Calibri</vt:lpstr>
      <vt:lpstr>Cambria</vt:lpstr>
      <vt:lpstr>SVN-Hole Hearted</vt:lpstr>
      <vt:lpstr>SVN-Poky's</vt:lpstr>
      <vt:lpstr>Tahoma</vt:lpstr>
      <vt:lpstr>Times New Roman</vt:lpstr>
      <vt:lpstr>Office 主题​​</vt:lpstr>
      <vt:lpstr>1_Office Theme</vt:lpstr>
      <vt:lpstr>Office Theme</vt:lpstr>
      <vt:lpstr>自定义设计方案</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54</cp:revision>
  <dcterms:created xsi:type="dcterms:W3CDTF">2023-11-08T05:37:12Z</dcterms:created>
  <dcterms:modified xsi:type="dcterms:W3CDTF">2025-01-07T10:27:25Z</dcterms:modified>
</cp:coreProperties>
</file>