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91" r:id="rId3"/>
  </p:sldMasterIdLst>
  <p:notesMasterIdLst>
    <p:notesMasterId r:id="rId34"/>
  </p:notesMasterIdLst>
  <p:sldIdLst>
    <p:sldId id="282" r:id="rId4"/>
    <p:sldId id="7247" r:id="rId5"/>
    <p:sldId id="7234" r:id="rId6"/>
    <p:sldId id="7221" r:id="rId7"/>
    <p:sldId id="7235" r:id="rId8"/>
    <p:sldId id="257" r:id="rId9"/>
    <p:sldId id="7237" r:id="rId10"/>
    <p:sldId id="7219" r:id="rId11"/>
    <p:sldId id="267" r:id="rId12"/>
    <p:sldId id="7224" r:id="rId13"/>
    <p:sldId id="7239" r:id="rId14"/>
    <p:sldId id="7241" r:id="rId15"/>
    <p:sldId id="7242" r:id="rId16"/>
    <p:sldId id="7243" r:id="rId17"/>
    <p:sldId id="7225" r:id="rId18"/>
    <p:sldId id="7226" r:id="rId19"/>
    <p:sldId id="7244" r:id="rId20"/>
    <p:sldId id="7228" r:id="rId21"/>
    <p:sldId id="7248" r:id="rId22"/>
    <p:sldId id="7246" r:id="rId23"/>
    <p:sldId id="271" r:id="rId24"/>
    <p:sldId id="7249" r:id="rId25"/>
    <p:sldId id="258" r:id="rId26"/>
    <p:sldId id="261" r:id="rId27"/>
    <p:sldId id="7250" r:id="rId28"/>
    <p:sldId id="7229" r:id="rId29"/>
    <p:sldId id="7218" r:id="rId30"/>
    <p:sldId id="7230" r:id="rId31"/>
    <p:sldId id="7231"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6E2"/>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E8A7E-391D-4441-BBBE-6FBBACD027C4}" type="datetimeFigureOut">
              <a:rPr lang="en-US" smtClean="0"/>
              <a:t>14/04/2025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3671EF-5842-4D13-AB33-5EF5249F0036}" type="slidenum">
              <a:rPr lang="en-US" smtClean="0"/>
              <a:t>‹#›</a:t>
            </a:fld>
            <a:endParaRPr lang="en-US"/>
          </a:p>
        </p:txBody>
      </p:sp>
    </p:spTree>
    <p:extLst>
      <p:ext uri="{BB962C8B-B14F-4D97-AF65-F5344CB8AC3E}">
        <p14:creationId xmlns:p14="http://schemas.microsoft.com/office/powerpoint/2010/main" val="270682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C0317-F986-43BC-9C82-EE5139AB9E3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025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CAF868-903D-4645-A2EE-CAED9E5A6EB2}" type="slidenum">
              <a:rPr lang="en-US" smtClean="0"/>
              <a:t>5</a:t>
            </a:fld>
            <a:endParaRPr lang="en-US"/>
          </a:p>
        </p:txBody>
      </p:sp>
    </p:spTree>
    <p:extLst>
      <p:ext uri="{BB962C8B-B14F-4D97-AF65-F5344CB8AC3E}">
        <p14:creationId xmlns:p14="http://schemas.microsoft.com/office/powerpoint/2010/main" val="2677322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D7438B-C3C6-43A9-8E30-846CD5DAD3E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7768CDE-DE03-495F-9924-17FF86571B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705B89-5C1E-42ED-887E-CA10FD017E6B}"/>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155F941C-B062-47D7-9641-7070D59B65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04BD8F-05E9-41A5-A16D-4C9DA07E64F0}"/>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72405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FE35F5-59A8-4113-A77E-157513184D7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84B097C-1572-4338-8E15-7A1ECE4C9CD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C8FFE2-47F8-475A-89A3-76E3881F77F9}"/>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76220A8C-E2C0-42EB-9680-AF1EF76F3F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7EC933-BDE0-4FC0-826D-34826161E6F1}"/>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2691703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5DA0AC-53A3-4B44-B78A-5EA748E45B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1A52E32-16CC-4702-8819-344D2D0194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9B420-6FB5-4530-8DE2-9C0B8EAB83BA}"/>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CAF4A958-9798-4EB3-9D61-07CFA37204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0ADDD0-5991-4441-AA5F-A63C9A0E5C0E}"/>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3087043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0DFB3-113F-4078-81F9-17A34B0CBD9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728528-2D02-482A-83B0-08EEDAEB38B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9DA171E-94CC-4317-A4E4-CD4D6DD104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920AB3F-B93A-47CB-BDD8-5D5C38220C6D}"/>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29BC4604-34E8-49AA-A65B-4F961633B0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554A39-ED9B-4D00-861D-43E41244CA11}"/>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2994122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D02FF8-986A-4292-858E-AD726BB8B8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0FA88B8-C80E-4C59-BF82-93B57EF66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458BDD0-3A78-4569-AFB8-A1B6F419419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5BA0E1E-86AB-4B79-B10E-8E172FC890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D21F173-4B97-4D75-8CBE-68A53E0547B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039C61D-F89A-4A85-910D-E3EF118CF284}"/>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8" name="页脚占位符 7">
            <a:extLst>
              <a:ext uri="{FF2B5EF4-FFF2-40B4-BE49-F238E27FC236}">
                <a16:creationId xmlns:a16="http://schemas.microsoft.com/office/drawing/2014/main" id="{9148813F-8855-49A8-8EEE-A24F1E53E9E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9ADCF5D-5FD3-4F3A-900E-A72B877F5A16}"/>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213696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BE992D-2253-4ABA-AA5B-96C87F5699D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5E0FD02-0D8F-4BE4-BAFB-A74865200CE8}"/>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4" name="页脚占位符 3">
            <a:extLst>
              <a:ext uri="{FF2B5EF4-FFF2-40B4-BE49-F238E27FC236}">
                <a16:creationId xmlns:a16="http://schemas.microsoft.com/office/drawing/2014/main" id="{BAF7362D-50F0-495C-A100-CEC478FABF6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C71EE87-E98A-4046-B6E8-29CF373F10FF}"/>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829359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52EFB40-C734-4D4E-87EE-5C64F95E7760}"/>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3" name="页脚占位符 2">
            <a:extLst>
              <a:ext uri="{FF2B5EF4-FFF2-40B4-BE49-F238E27FC236}">
                <a16:creationId xmlns:a16="http://schemas.microsoft.com/office/drawing/2014/main" id="{F757700C-E11E-4F54-80EB-CE89BDEE43F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6B5FF6E-B838-4008-99A3-0473E62A5A8A}"/>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76497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800258-0BF0-4573-9A8B-97986BC67DB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F9909A6-DE26-4A6E-96A4-C6813D6D21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D9F17F7-01CC-4F37-8AD7-789642388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E12F48C-D600-4CB4-8652-BC4EB0117C28}"/>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4A402FA2-59EA-45D6-A087-922F967E0D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4746A23-EB0C-4F7D-806A-AE906E7AE38C}"/>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3985217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3F60C-BA87-4967-9448-AAB029115B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33022CA-6BEA-48CE-BF97-61AC349C88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33032B2-3891-4038-B786-6E45BA060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A6D4B83-C358-460F-A3A8-4FEDEFF04726}"/>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295F5211-E7AD-443A-B4BB-0B7C16691A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25BB8E-23BE-4CCD-A2FE-71FC49D9463E}"/>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2363184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2EAA24-07CD-455F-80EE-5CF44486EE1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B742FDB-D649-4946-8F80-60CC85F2FFB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22548C3-F2C7-4CAE-9124-BA9C641ED76E}"/>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C65F0E8A-2EFD-4ED6-8A41-55FB186777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214EE9-A163-45B8-8DEC-23C2A075BE61}"/>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1838458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1F6FC85-E96F-4018-BC1C-3C9FE9E1CE8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D2140B-426B-43B8-9535-A7DED305219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6FB134C-58EA-4285-9E05-FCAAED31079B}"/>
              </a:ext>
            </a:extLst>
          </p:cNvPr>
          <p:cNvSpPr>
            <a:spLocks noGrp="1"/>
          </p:cNvSpPr>
          <p:nvPr>
            <p:ph type="dt" sz="half" idx="10"/>
          </p:nvPr>
        </p:nvSpPr>
        <p:spPr/>
        <p:txBody>
          <a:bodyPr/>
          <a:lstStyle/>
          <a:p>
            <a:fld id="{6200A0E8-CFE6-42B9-B8D8-F0E0B5ABCE90}"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02D63E30-41EA-4B29-8A9C-917ED9D9C9A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8CB00E3-B76E-43A6-8DB1-8FA902428999}"/>
              </a:ext>
            </a:extLst>
          </p:cNvPr>
          <p:cNvSpPr>
            <a:spLocks noGrp="1"/>
          </p:cNvSpPr>
          <p:nvPr>
            <p:ph type="sldNum" sz="quarter" idx="12"/>
          </p:nvPr>
        </p:nvSpPr>
        <p:spPr/>
        <p:txBody>
          <a:body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445109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542559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8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14/04/2025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round pink circle with white text and a black background&#10;&#10;Description automatically generated">
            <a:extLst>
              <a:ext uri="{FF2B5EF4-FFF2-40B4-BE49-F238E27FC236}">
                <a16:creationId xmlns:a16="http://schemas.microsoft.com/office/drawing/2014/main" id="{BF0D73BB-1BCD-0C8F-CD57-1D47A1665CE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92958" y="0"/>
            <a:ext cx="1297858" cy="12978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round pink circle with white text and a black background&#10;&#10;Description automatically generated">
            <a:extLst>
              <a:ext uri="{FF2B5EF4-FFF2-40B4-BE49-F238E27FC236}">
                <a16:creationId xmlns:a16="http://schemas.microsoft.com/office/drawing/2014/main" id="{F68C016C-7790-7397-6B3D-A01FF0EB29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2958" y="0"/>
            <a:ext cx="1297858" cy="1297858"/>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2DBD2A-BD59-4F03-B9F1-9A29688D64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ADB3834-523D-4E8F-9431-EB433ADD23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109CD4C-9324-4A35-9231-31DA4FB79D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0A0E8-CFE6-42B9-B8D8-F0E0B5ABCE90}"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0245D6F0-FBEA-45E5-8E34-2BEE666A97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8850519-E560-4EDD-9742-D8C66EDD57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DA8C2-B92A-4C2A-B60D-0CDE0B24B59E}" type="slidenum">
              <a:rPr lang="zh-CN" altLang="en-US" smtClean="0"/>
              <a:t>‹#›</a:t>
            </a:fld>
            <a:endParaRPr lang="zh-CN" altLang="en-US"/>
          </a:p>
        </p:txBody>
      </p:sp>
    </p:spTree>
    <p:extLst>
      <p:ext uri="{BB962C8B-B14F-4D97-AF65-F5344CB8AC3E}">
        <p14:creationId xmlns:p14="http://schemas.microsoft.com/office/powerpoint/2010/main" val="589746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audio" Target="../media/audio4.wav"/><Relationship Id="rId11" Type="http://schemas.openxmlformats.org/officeDocument/2006/relationships/image" Target="../media/image61.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60.jpeg"/></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61.gif"/><Relationship Id="rId4" Type="http://schemas.openxmlformats.org/officeDocument/2006/relationships/audio" Target="../media/audio4.wav"/><Relationship Id="rId9" Type="http://schemas.openxmlformats.org/officeDocument/2006/relationships/audio" Target="../media/audio6.wav"/></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61.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60.jpeg"/></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61.gif"/><Relationship Id="rId4" Type="http://schemas.openxmlformats.org/officeDocument/2006/relationships/audio" Target="../media/audio4.wav"/><Relationship Id="rId9" Type="http://schemas.openxmlformats.org/officeDocument/2006/relationships/audio" Target="../media/audio6.wav"/></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svg"/><Relationship Id="rId1" Type="http://schemas.openxmlformats.org/officeDocument/2006/relationships/slideLayout" Target="../slideLayouts/slideLayout19.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sv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svg"/><Relationship Id="rId3" Type="http://schemas.openxmlformats.org/officeDocument/2006/relationships/slideLayout" Target="../slideLayouts/slideLayout19.xml"/><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video" Target="../media/media2.mp4"/><Relationship Id="rId16" Type="http://schemas.openxmlformats.org/officeDocument/2006/relationships/image" Target="../media/image40.png"/><Relationship Id="rId1" Type="http://schemas.microsoft.com/office/2007/relationships/media" Target="../media/media2.mp4"/><Relationship Id="rId6" Type="http://schemas.openxmlformats.org/officeDocument/2006/relationships/image" Target="../media/image30.jp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notesSlide" Target="../notesSlides/notesSlide2.xml"/><Relationship Id="rId9" Type="http://schemas.openxmlformats.org/officeDocument/2006/relationships/image" Target="../media/image33.jp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7.pn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48.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8CEFF"/>
        </a:solidFill>
        <a:effectLst/>
      </p:bgPr>
    </p:bg>
    <p:spTree>
      <p:nvGrpSpPr>
        <p:cNvPr id="1" name=""/>
        <p:cNvGrpSpPr/>
        <p:nvPr/>
      </p:nvGrpSpPr>
      <p:grpSpPr>
        <a:xfrm>
          <a:off x="0" y="0"/>
          <a:ext cx="0" cy="0"/>
          <a:chOff x="0" y="0"/>
          <a:chExt cx="0" cy="0"/>
        </a:xfrm>
      </p:grpSpPr>
      <p:pic>
        <p:nvPicPr>
          <p:cNvPr id="51" name="图片 50" descr="图片包含 浅色, 交通, 户外&#10;&#10;已生成极高可信度的说明">
            <a:extLst>
              <a:ext uri="{FF2B5EF4-FFF2-40B4-BE49-F238E27FC236}">
                <a16:creationId xmlns:a16="http://schemas.microsoft.com/office/drawing/2014/main" id="{91B1F30C-D065-4B6F-AA95-F0707EED51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8" r="68424" b="2326"/>
          <a:stretch/>
        </p:blipFill>
        <p:spPr>
          <a:xfrm flipV="1">
            <a:off x="-20727" y="12877"/>
            <a:ext cx="1652099" cy="6845122"/>
          </a:xfrm>
          <a:prstGeom prst="rect">
            <a:avLst/>
          </a:prstGeom>
        </p:spPr>
      </p:pic>
      <p:pic>
        <p:nvPicPr>
          <p:cNvPr id="11" name="图片 10" descr="图片包含 动物&#10;&#10;已生成高可信度的说明">
            <a:extLst>
              <a:ext uri="{FF2B5EF4-FFF2-40B4-BE49-F238E27FC236}">
                <a16:creationId xmlns:a16="http://schemas.microsoft.com/office/drawing/2014/main" id="{C8CD20C5-767C-456C-89B7-5BCD4A576A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968" r="25968"/>
          <a:stretch/>
        </p:blipFill>
        <p:spPr>
          <a:xfrm>
            <a:off x="-144005" y="12877"/>
            <a:ext cx="2919852" cy="1222112"/>
          </a:xfrm>
          <a:prstGeom prst="rect">
            <a:avLst/>
          </a:prstGeom>
        </p:spPr>
      </p:pic>
      <p:pic>
        <p:nvPicPr>
          <p:cNvPr id="12" name="图片 11" descr="图片包含 动物&#10;&#10;已生成高可信度的说明">
            <a:extLst>
              <a:ext uri="{FF2B5EF4-FFF2-40B4-BE49-F238E27FC236}">
                <a16:creationId xmlns:a16="http://schemas.microsoft.com/office/drawing/2014/main" id="{E1320286-5EDC-4C47-BC31-88570305BD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968" r="25968"/>
          <a:stretch/>
        </p:blipFill>
        <p:spPr>
          <a:xfrm>
            <a:off x="9184547" y="0"/>
            <a:ext cx="3086111" cy="1231312"/>
          </a:xfrm>
          <a:prstGeom prst="rect">
            <a:avLst/>
          </a:prstGeom>
        </p:spPr>
      </p:pic>
      <p:pic>
        <p:nvPicPr>
          <p:cNvPr id="44" name="图片 43" descr="图片包含 浅色, 交通, 户外&#10;&#10;已生成极高可信度的说明">
            <a:extLst>
              <a:ext uri="{FF2B5EF4-FFF2-40B4-BE49-F238E27FC236}">
                <a16:creationId xmlns:a16="http://schemas.microsoft.com/office/drawing/2014/main" id="{1CA3A78F-214F-4978-B861-63E1EAE3FC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8" r="68424" b="2326"/>
          <a:stretch/>
        </p:blipFill>
        <p:spPr>
          <a:xfrm>
            <a:off x="10523339" y="12877"/>
            <a:ext cx="1652099" cy="6845122"/>
          </a:xfrm>
          <a:prstGeom prst="rect">
            <a:avLst/>
          </a:prstGeom>
        </p:spPr>
      </p:pic>
      <p:sp>
        <p:nvSpPr>
          <p:cNvPr id="3" name="Rectangle: Rounded Corners 2">
            <a:extLst>
              <a:ext uri="{FF2B5EF4-FFF2-40B4-BE49-F238E27FC236}">
                <a16:creationId xmlns:a16="http://schemas.microsoft.com/office/drawing/2014/main" id="{60EF8883-B404-34F3-036C-98480EFD2CDE}"/>
              </a:ext>
            </a:extLst>
          </p:cNvPr>
          <p:cNvSpPr/>
          <p:nvPr/>
        </p:nvSpPr>
        <p:spPr>
          <a:xfrm>
            <a:off x="2540518" y="53813"/>
            <a:ext cx="7524124" cy="1403795"/>
          </a:xfrm>
          <a:prstGeom prst="roundRect">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kern="0" dirty="0">
              <a:solidFill>
                <a:srgbClr val="4472C4">
                  <a:lumMod val="50000"/>
                </a:srgbClr>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a:solidFill>
                  <a:srgbClr val="4472C4">
                    <a:lumMod val="50000"/>
                  </a:srgbClr>
                </a:solidFill>
                <a:latin typeface="Times New Roman" panose="02020603050405020304" pitchFamily="18" charset="0"/>
                <a:cs typeface="Times New Roman" panose="02020603050405020304" pitchFamily="18" charset="0"/>
              </a:rPr>
              <a:t>ỦY BAN NHÂN DÂN </a:t>
            </a:r>
            <a:r>
              <a:rPr kumimoji="0" lang="en-US" sz="28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HUYỆN AN LÃO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rgbClr val="4472C4">
                    <a:lumMod val="50000"/>
                  </a:srgbClr>
                </a:solidFill>
                <a:latin typeface="Times New Roman" panose="02020603050405020304" pitchFamily="18" charset="0"/>
                <a:cs typeface="Times New Roman" panose="02020603050405020304" pitchFamily="18" charset="0"/>
              </a:rPr>
              <a:t>TRƯỜNG TH&amp;THCS LÊ KHẮC CẨN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An </a:t>
            </a:r>
            <a:r>
              <a:rPr lang="en-US" sz="2400" b="1" kern="0" dirty="0" err="1">
                <a:solidFill>
                  <a:srgbClr val="4472C4">
                    <a:lumMod val="50000"/>
                  </a:srgbClr>
                </a:solidFill>
                <a:latin typeface="Times New Roman" panose="02020603050405020304" pitchFamily="18" charset="0"/>
                <a:cs typeface="Times New Roman" panose="02020603050405020304" pitchFamily="18" charset="0"/>
              </a:rPr>
              <a:t>Thọ</a:t>
            </a:r>
            <a:r>
              <a:rPr lang="en-US" sz="2400" b="1" kern="0" dirty="0">
                <a:solidFill>
                  <a:srgbClr val="4472C4">
                    <a:lumMod val="50000"/>
                  </a:srgbClr>
                </a:solidFill>
                <a:latin typeface="Times New Roman" panose="02020603050405020304" pitchFamily="18" charset="0"/>
                <a:cs typeface="Times New Roman" panose="02020603050405020304" pitchFamily="18" charset="0"/>
              </a:rPr>
              <a:t>- An </a:t>
            </a:r>
            <a:r>
              <a:rPr lang="en-US" sz="2400" b="1" kern="0" dirty="0" err="1">
                <a:solidFill>
                  <a:srgbClr val="4472C4">
                    <a:lumMod val="50000"/>
                  </a:srgbClr>
                </a:solidFill>
                <a:latin typeface="Times New Roman" panose="02020603050405020304" pitchFamily="18" charset="0"/>
                <a:cs typeface="Times New Roman" panose="02020603050405020304" pitchFamily="18" charset="0"/>
              </a:rPr>
              <a:t>Lão</a:t>
            </a:r>
            <a:r>
              <a:rPr lang="en-US" sz="2400" b="1" kern="0" dirty="0">
                <a:solidFill>
                  <a:srgbClr val="4472C4">
                    <a:lumMod val="50000"/>
                  </a:srgbClr>
                </a:solidFill>
                <a:latin typeface="Times New Roman" panose="02020603050405020304" pitchFamily="18" charset="0"/>
                <a:cs typeface="Times New Roman" panose="02020603050405020304" pitchFamily="18" charset="0"/>
              </a:rPr>
              <a:t>- </a:t>
            </a:r>
            <a:r>
              <a:rPr lang="en-US" sz="2400" b="1" kern="0" dirty="0" err="1">
                <a:solidFill>
                  <a:srgbClr val="4472C4">
                    <a:lumMod val="50000"/>
                  </a:srgbClr>
                </a:solidFill>
                <a:latin typeface="Times New Roman" panose="02020603050405020304" pitchFamily="18" charset="0"/>
                <a:cs typeface="Times New Roman" panose="02020603050405020304" pitchFamily="18" charset="0"/>
              </a:rPr>
              <a:t>Hải</a:t>
            </a:r>
            <a:r>
              <a:rPr lang="en-US" sz="2400" b="1" kern="0" dirty="0">
                <a:solidFill>
                  <a:srgbClr val="4472C4">
                    <a:lumMod val="50000"/>
                  </a:srgbClr>
                </a:solidFill>
                <a:latin typeface="Times New Roman" panose="02020603050405020304" pitchFamily="18" charset="0"/>
                <a:cs typeface="Times New Roman" panose="02020603050405020304" pitchFamily="18" charset="0"/>
              </a:rPr>
              <a:t> </a:t>
            </a:r>
            <a:r>
              <a:rPr lang="en-US" sz="2400" b="1" kern="0" dirty="0" err="1">
                <a:solidFill>
                  <a:srgbClr val="4472C4">
                    <a:lumMod val="50000"/>
                  </a:srgbClr>
                </a:solidFill>
                <a:latin typeface="Times New Roman" panose="02020603050405020304" pitchFamily="18" charset="0"/>
                <a:cs typeface="Times New Roman" panose="02020603050405020304" pitchFamily="18" charset="0"/>
              </a:rPr>
              <a:t>Phòng</a:t>
            </a:r>
            <a:endParaRPr lang="en-US" sz="2400" b="1" kern="0" dirty="0">
              <a:solidFill>
                <a:srgbClr val="4472C4">
                  <a:lumMod val="50000"/>
                </a:srgbClr>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3">
            <a:extLst>
              <a:ext uri="{FF2B5EF4-FFF2-40B4-BE49-F238E27FC236}">
                <a16:creationId xmlns:a16="http://schemas.microsoft.com/office/drawing/2014/main" id="{C06ECC16-69AB-FDCC-14D1-F6B849F42FFC}"/>
              </a:ext>
            </a:extLst>
          </p:cNvPr>
          <p:cNvGrpSpPr/>
          <p:nvPr/>
        </p:nvGrpSpPr>
        <p:grpSpPr>
          <a:xfrm>
            <a:off x="367830" y="1687581"/>
            <a:ext cx="11807608" cy="3300596"/>
            <a:chOff x="-937696" y="3821778"/>
            <a:chExt cx="13272607" cy="3967654"/>
          </a:xfrm>
        </p:grpSpPr>
        <p:sp>
          <p:nvSpPr>
            <p:cNvPr id="6" name="TextBox 5">
              <a:extLst>
                <a:ext uri="{FF2B5EF4-FFF2-40B4-BE49-F238E27FC236}">
                  <a16:creationId xmlns:a16="http://schemas.microsoft.com/office/drawing/2014/main" id="{C78C85D9-8C99-90EF-31DB-08E45D43A205}"/>
                </a:ext>
              </a:extLst>
            </p:cNvPr>
            <p:cNvSpPr txBox="1"/>
            <p:nvPr/>
          </p:nvSpPr>
          <p:spPr>
            <a:xfrm>
              <a:off x="-868125" y="3842220"/>
              <a:ext cx="13203036" cy="3947212"/>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a:ln w="171450">
                    <a:solidFill>
                      <a:srgbClr val="006666"/>
                    </a:solidFill>
                  </a:ln>
                  <a:solidFill>
                    <a:prstClr val="black"/>
                  </a:solidFill>
                  <a:latin typeface="Times New Roman" panose="02020603050405020304" pitchFamily="18" charset="0"/>
                  <a:cs typeface="Times New Roman" panose="02020603050405020304" pitchFamily="18" charset="0"/>
                </a:rPr>
                <a:t>TOÁN</a:t>
              </a:r>
              <a:endParaRPr kumimoji="0" lang="vi-VN" sz="4800" b="0" i="0" u="none" strike="noStrike" kern="1200" cap="none" spc="0" normalizeH="0" baseline="0" noProof="0" dirty="0">
                <a:ln w="171450">
                  <a:solidFill>
                    <a:srgbClr val="006666"/>
                  </a:solid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a:ln w="171450">
                    <a:solidFill>
                      <a:srgbClr val="3F88FB"/>
                    </a:solidFill>
                  </a:ln>
                  <a:solidFill>
                    <a:prstClr val="black"/>
                  </a:solidFill>
                  <a:latin typeface="Times New Roman" panose="02020603050405020304" pitchFamily="18" charset="0"/>
                  <a:cs typeface="Times New Roman" panose="02020603050405020304" pitchFamily="18" charset="0"/>
                </a:rPr>
                <a:t>BÀI 63: THU THẬP, PHÂN LOẠI, SẮP XẾP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a:ln w="171450">
                    <a:solidFill>
                      <a:srgbClr val="3F88FB"/>
                    </a:solidFill>
                  </a:ln>
                  <a:solidFill>
                    <a:prstClr val="black"/>
                  </a:solidFill>
                  <a:latin typeface="Times New Roman" panose="02020603050405020304" pitchFamily="18" charset="0"/>
                  <a:cs typeface="Times New Roman" panose="02020603050405020304" pitchFamily="18" charset="0"/>
                </a:rPr>
                <a:t>CÁC SỐ LIỆU</a:t>
              </a:r>
              <a:endParaRPr kumimoji="0" lang="en-US" sz="4800" b="0" i="0" u="none" strike="noStrike" kern="1200" cap="none" spc="0" normalizeH="0" baseline="0" noProof="0" dirty="0">
                <a:ln w="171450">
                  <a:solidFill>
                    <a:srgbClr val="3F88FB"/>
                  </a:solid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EBF7659-A550-991C-BEE0-D0B26FF5347A}"/>
                </a:ext>
              </a:extLst>
            </p:cNvPr>
            <p:cNvSpPr txBox="1"/>
            <p:nvPr/>
          </p:nvSpPr>
          <p:spPr>
            <a:xfrm>
              <a:off x="-937696" y="3821778"/>
              <a:ext cx="13252829" cy="394721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TOÁN</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prstClr val="white"/>
                  </a:solidFill>
                  <a:latin typeface="Times New Roman" panose="02020603050405020304" pitchFamily="18" charset="0"/>
                  <a:cs typeface="Times New Roman" panose="02020603050405020304" pitchFamily="18" charset="0"/>
                </a:rPr>
                <a:t>BÀI 63: THU THẬP, PHÂN LOẠI, SẮP XẾP</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prstClr val="white"/>
                  </a:solidFill>
                  <a:latin typeface="Times New Roman" panose="02020603050405020304" pitchFamily="18" charset="0"/>
                  <a:cs typeface="Times New Roman" panose="02020603050405020304" pitchFamily="18" charset="0"/>
                </a:rPr>
                <a:t>CÁC SỐ LIỆU</a:t>
              </a:r>
              <a:endPar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720ADA62-C7AA-C412-7311-7A5AEEF81FE4}"/>
              </a:ext>
            </a:extLst>
          </p:cNvPr>
          <p:cNvSpPr txBox="1"/>
          <p:nvPr/>
        </p:nvSpPr>
        <p:spPr>
          <a:xfrm>
            <a:off x="2705938" y="5067923"/>
            <a:ext cx="6581482" cy="130503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i="1">
                <a:solidFill>
                  <a:srgbClr val="FFFFFF"/>
                </a:solidFill>
                <a:latin typeface="Cambria" panose="02040503050406030204" pitchFamily="18" charset="0"/>
                <a:ea typeface="Cambria" panose="02040503050406030204" pitchFamily="18" charset="0"/>
              </a:rPr>
              <a:t>Giáo viên thực hiện</a:t>
            </a:r>
            <a:r>
              <a:rPr kumimoji="0" lang="vi-VN" sz="2800" b="0" i="1"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rPr>
              <a:t>:</a:t>
            </a:r>
            <a:r>
              <a:rPr kumimoji="0" lang="en-US" sz="2800" b="0" i="1"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rPr>
              <a:t> Đồng Thị Minh Nguyệt</a:t>
            </a:r>
            <a:endParaRPr kumimoji="0" lang="vi-VN" sz="2800" b="0" i="1"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rPr>
              <a:t>                                       V</a:t>
            </a:r>
            <a:r>
              <a:rPr lang="en-US" sz="2800" i="1">
                <a:solidFill>
                  <a:srgbClr val="FFFFFF"/>
                </a:solidFill>
                <a:latin typeface="Cambria" panose="02040503050406030204" pitchFamily="18" charset="0"/>
                <a:ea typeface="Cambria" panose="02040503050406030204" pitchFamily="18" charset="0"/>
              </a:rPr>
              <a:t>ũ Thị Sóng</a:t>
            </a:r>
            <a:endParaRPr kumimoji="0" lang="en-US" sz="2800" b="0" i="1"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pic>
        <p:nvPicPr>
          <p:cNvPr id="10" name="图片 7">
            <a:extLst>
              <a:ext uri="{FF2B5EF4-FFF2-40B4-BE49-F238E27FC236}">
                <a16:creationId xmlns:a16="http://schemas.microsoft.com/office/drawing/2014/main" id="{29BE4244-E36D-EC1A-541C-6B4F33C7D8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998" t="26333" r="16270" b="19618"/>
          <a:stretch/>
        </p:blipFill>
        <p:spPr>
          <a:xfrm>
            <a:off x="9184548" y="5309600"/>
            <a:ext cx="3388476" cy="1503492"/>
          </a:xfrm>
          <a:prstGeom prst="rect">
            <a:avLst/>
          </a:prstGeom>
        </p:spPr>
      </p:pic>
      <p:pic>
        <p:nvPicPr>
          <p:cNvPr id="13" name="图片 46">
            <a:extLst>
              <a:ext uri="{FF2B5EF4-FFF2-40B4-BE49-F238E27FC236}">
                <a16:creationId xmlns:a16="http://schemas.microsoft.com/office/drawing/2014/main" id="{8C502616-6790-75F6-1CED-244B3F024B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499" y="4873688"/>
            <a:ext cx="2919851" cy="1939404"/>
          </a:xfrm>
          <a:prstGeom prst="rect">
            <a:avLst/>
          </a:prstGeom>
        </p:spPr>
      </p:pic>
    </p:spTree>
    <p:extLst>
      <p:ext uri="{BB962C8B-B14F-4D97-AF65-F5344CB8AC3E}">
        <p14:creationId xmlns:p14="http://schemas.microsoft.com/office/powerpoint/2010/main" val="56920986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2115880" y="446567"/>
            <a:ext cx="105156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Rô-bốt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bảng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liệu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EC8B565-C4BD-1A36-A99F-410C8DCFB028}"/>
              </a:ext>
            </a:extLst>
          </p:cNvPr>
          <p:cNvPicPr>
            <a:picLocks noChangeAspect="1"/>
          </p:cNvPicPr>
          <p:nvPr/>
        </p:nvPicPr>
        <p:blipFill>
          <a:blip r:embed="rId3"/>
          <a:stretch>
            <a:fillRect/>
          </a:stretch>
        </p:blipFill>
        <p:spPr>
          <a:xfrm>
            <a:off x="467832" y="1352693"/>
            <a:ext cx="11011786" cy="1650058"/>
          </a:xfrm>
          <a:prstGeom prst="rect">
            <a:avLst/>
          </a:prstGeom>
        </p:spPr>
      </p:pic>
      <p:sp>
        <p:nvSpPr>
          <p:cNvPr id="4" name="TextBox 3">
            <a:extLst>
              <a:ext uri="{FF2B5EF4-FFF2-40B4-BE49-F238E27FC236}">
                <a16:creationId xmlns:a16="http://schemas.microsoft.com/office/drawing/2014/main" id="{677FEC71-D3FB-ACC6-35F8-07F0C658732F}"/>
              </a:ext>
            </a:extLst>
          </p:cNvPr>
          <p:cNvSpPr txBox="1"/>
          <p:nvPr/>
        </p:nvSpPr>
        <p:spPr>
          <a:xfrm>
            <a:off x="781332" y="3262546"/>
            <a:ext cx="10122195" cy="3175228"/>
          </a:xfrm>
          <a:prstGeom prst="rect">
            <a:avLst/>
          </a:prstGeom>
          <a:noFill/>
        </p:spPr>
        <p:txBody>
          <a:bodyPr wrap="square" rtlCol="0">
            <a:spAutoFit/>
          </a:bodyPr>
          <a:lstStyle/>
          <a:p>
            <a:pPr rtl="0">
              <a:spcBef>
                <a:spcPts val="0"/>
              </a:spcBef>
              <a:spcAft>
                <a:spcPts val="500"/>
              </a:spcAft>
            </a:pPr>
            <a:r>
              <a:rPr lang="vi-VN" sz="32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Nhìn vào bảng ta biết:</a:t>
            </a:r>
            <a:endParaRPr lang="vi-VN" sz="32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457200" indent="-457200"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Dựa vào cân nặng, các quả thanh long được chia thành 3 loại: S, M và L.</a:t>
            </a:r>
            <a:endParaRPr lang="vi-VN" sz="3200" b="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457200" indent="-457200"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Có 27 quả thanh long cỡ S, 43 quả thanh long cỡ M và 36 quả thanh long cỡ L.</a:t>
            </a:r>
            <a:br>
              <a:rPr lang="vi-VN"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b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19387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44EA1-B0FA-B5A8-A2C7-8F0C521AFBED}"/>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D0C01F14-7ACF-1E96-0B48-85BD754B1B5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29AF868-A259-1EA4-194A-38CC96B95124}"/>
              </a:ext>
            </a:extLst>
          </p:cNvPr>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A0744F3-BF7D-673A-4643-1D1A803C62B4}"/>
              </a:ext>
            </a:extLst>
          </p:cNvPr>
          <p:cNvSpPr txBox="1"/>
          <p:nvPr/>
        </p:nvSpPr>
        <p:spPr>
          <a:xfrm>
            <a:off x="1003852" y="562010"/>
            <a:ext cx="10515600" cy="1323439"/>
          </a:xfrm>
          <a:prstGeom prst="rect">
            <a:avLst/>
          </a:prstGeom>
          <a:noFill/>
        </p:spPr>
        <p:txBody>
          <a:bodyPr wrap="square" rtlCol="0">
            <a:spAutoFit/>
          </a:bodyPr>
          <a:lstStyle/>
          <a:p>
            <a:pPr lvl="0" algn="just"/>
            <a:r>
              <a:rPr kumimoji="0" lang="en-US" sz="40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VD</a:t>
            </a:r>
            <a:r>
              <a:rPr kumimoji="0" lang="en-US" sz="4000" b="0" i="0" u="none" strike="noStrike" kern="1200" cap="none" spc="0" normalizeH="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về thu thập, phân loại, sắp xếp các số liệu trong cuộc sống hằng ngày mà em biết.</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72A13EC-57C0-504A-5B73-5526A324A0B8}"/>
              </a:ext>
            </a:extLst>
          </p:cNvPr>
          <p:cNvSpPr txBox="1"/>
          <p:nvPr/>
        </p:nvSpPr>
        <p:spPr>
          <a:xfrm>
            <a:off x="1003852" y="2244095"/>
            <a:ext cx="10515600" cy="3477875"/>
          </a:xfrm>
          <a:prstGeom prst="rect">
            <a:avLst/>
          </a:prstGeom>
          <a:noFill/>
        </p:spPr>
        <p:txBody>
          <a:bodyPr wrap="square" rtlCol="0">
            <a:spAutoFit/>
          </a:bodyPr>
          <a:lstStyle/>
          <a:p>
            <a:pPr lvl="0" algn="just"/>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VD 1: </a:t>
            </a:r>
            <a:r>
              <a:rPr lang="en-US" sz="3200" dirty="0">
                <a:latin typeface="Times New Roman" panose="02020603050405020304" pitchFamily="18" charset="0"/>
                <a:cs typeface="Times New Roman" panose="02020603050405020304" pitchFamily="18" charset="0"/>
              </a:rPr>
              <a:t>Khi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p>
          <a:p>
            <a:r>
              <a:rPr lang="en-US" sz="3200" b="1" i="1" dirty="0">
                <a:latin typeface="Times New Roman" panose="02020603050405020304" pitchFamily="18" charset="0"/>
                <a:cs typeface="Times New Roman" panose="02020603050405020304" pitchFamily="18" charset="0"/>
              </a:rPr>
              <a:t>- Thu </a:t>
            </a:r>
            <a:r>
              <a:rPr lang="en-US" sz="3200" b="1" i="1" dirty="0" err="1">
                <a:latin typeface="Times New Roman" panose="02020603050405020304" pitchFamily="18" charset="0"/>
                <a:cs typeface="Times New Roman" panose="02020603050405020304" pitchFamily="18" charset="0"/>
              </a:rPr>
              <a:t>thập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liệu</a:t>
            </a:r>
            <a:r>
              <a:rPr lang="en-US" sz="3200" b="1"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Anh, </a:t>
            </a:r>
            <a:r>
              <a:rPr lang="en-US" sz="3200" dirty="0" err="1">
                <a:latin typeface="Times New Roman" panose="02020603050405020304" pitchFamily="18" charset="0"/>
                <a:cs typeface="Times New Roman" panose="02020603050405020304" pitchFamily="18" charset="0"/>
              </a:rPr>
              <a:t>Mĩ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a:t>
            </a:r>
          </a:p>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Phân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loại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liệu</a:t>
            </a:r>
            <a:r>
              <a:rPr lang="en-US" sz="3200" b="1"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p>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Sắp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xếp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liệu</a:t>
            </a:r>
            <a:r>
              <a:rPr lang="en-US" sz="3200" b="1"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a:t>
            </a:r>
          </a:p>
          <a:p>
            <a:pPr lvl="0" algn="just"/>
            <a:endParaRPr lang="en-US" sz="2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388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000"/>
                                        <p:tgtEl>
                                          <p:spTgt spid="10">
                                            <p:txEl>
                                              <p:pRg st="0" end="0"/>
                                            </p:txEl>
                                          </p:spTgt>
                                        </p:tgtEl>
                                      </p:cBhvr>
                                    </p:animEffect>
                                    <p:anim calcmode="lin" valueType="num">
                                      <p:cBhvr>
                                        <p:cTn id="2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1000"/>
                                        <p:tgtEl>
                                          <p:spTgt spid="10">
                                            <p:txEl>
                                              <p:pRg st="2" end="2"/>
                                            </p:txEl>
                                          </p:spTgt>
                                        </p:tgtEl>
                                      </p:cBhvr>
                                    </p:animEffect>
                                    <p:anim calcmode="lin" valueType="num">
                                      <p:cBhvr>
                                        <p:cTn id="34"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fade">
                                      <p:cBhvr>
                                        <p:cTn id="38" dur="1000"/>
                                        <p:tgtEl>
                                          <p:spTgt spid="10">
                                            <p:txEl>
                                              <p:pRg st="3" end="3"/>
                                            </p:txEl>
                                          </p:spTgt>
                                        </p:tgtEl>
                                      </p:cBhvr>
                                    </p:animEffect>
                                    <p:anim calcmode="lin" valueType="num">
                                      <p:cBhvr>
                                        <p:cTn id="3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BA81E-1281-5247-7F9B-E32C7D4E50A8}"/>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E0CAE9C5-964C-913B-7802-05B05C70EF1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85D2632D-43A8-771F-1E9A-396CDC05D880}"/>
              </a:ext>
            </a:extLst>
          </p:cNvPr>
          <p:cNvSpPr/>
          <p:nvPr/>
        </p:nvSpPr>
        <p:spPr>
          <a:xfrm>
            <a:off x="133252" y="1017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571533E-8D2D-1A27-72AC-40803CD8418C}"/>
              </a:ext>
            </a:extLst>
          </p:cNvPr>
          <p:cNvSpPr txBox="1"/>
          <p:nvPr/>
        </p:nvSpPr>
        <p:spPr>
          <a:xfrm>
            <a:off x="1003852" y="433528"/>
            <a:ext cx="10515600" cy="1200329"/>
          </a:xfrm>
          <a:prstGeom prst="rect">
            <a:avLst/>
          </a:prstGeom>
          <a:noFill/>
        </p:spPr>
        <p:txBody>
          <a:bodyPr wrap="square" rtlCol="0">
            <a:spAutoFit/>
          </a:bodyPr>
          <a:lstStyle/>
          <a:p>
            <a:pPr lvl="0" algn="just"/>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VD</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thu</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thập</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loại</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sắp</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xếp</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liệu</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cuộc</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sống</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hằng</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mà</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B570DC02-1ED9-8257-6C82-85033BFB85A9}"/>
              </a:ext>
            </a:extLst>
          </p:cNvPr>
          <p:cNvGraphicFramePr>
            <a:graphicFrameLocks noGrp="1"/>
          </p:cNvGraphicFramePr>
          <p:nvPr>
            <p:extLst>
              <p:ext uri="{D42A27DB-BD31-4B8C-83A1-F6EECF244321}">
                <p14:modId xmlns:p14="http://schemas.microsoft.com/office/powerpoint/2010/main" val="87884855"/>
              </p:ext>
            </p:extLst>
          </p:nvPr>
        </p:nvGraphicFramePr>
        <p:xfrm>
          <a:off x="6046470" y="4750444"/>
          <a:ext cx="5472982" cy="1524000"/>
        </p:xfrm>
        <a:graphic>
          <a:graphicData uri="http://schemas.openxmlformats.org/drawingml/2006/table">
            <a:tbl>
              <a:tblPr firstRow="1" firstCol="1" bandRow="1">
                <a:tableStyleId>{5C22544A-7EE6-4342-B048-85BDC9FD1C3A}</a:tableStyleId>
              </a:tblPr>
              <a:tblGrid>
                <a:gridCol w="1367963">
                  <a:extLst>
                    <a:ext uri="{9D8B030D-6E8A-4147-A177-3AD203B41FA5}">
                      <a16:colId xmlns:a16="http://schemas.microsoft.com/office/drawing/2014/main" val="3027943893"/>
                    </a:ext>
                  </a:extLst>
                </a:gridCol>
                <a:gridCol w="1367963">
                  <a:extLst>
                    <a:ext uri="{9D8B030D-6E8A-4147-A177-3AD203B41FA5}">
                      <a16:colId xmlns:a16="http://schemas.microsoft.com/office/drawing/2014/main" val="56027025"/>
                    </a:ext>
                  </a:extLst>
                </a:gridCol>
                <a:gridCol w="1368528">
                  <a:extLst>
                    <a:ext uri="{9D8B030D-6E8A-4147-A177-3AD203B41FA5}">
                      <a16:colId xmlns:a16="http://schemas.microsoft.com/office/drawing/2014/main" val="1991709149"/>
                    </a:ext>
                  </a:extLst>
                </a:gridCol>
                <a:gridCol w="1368528">
                  <a:extLst>
                    <a:ext uri="{9D8B030D-6E8A-4147-A177-3AD203B41FA5}">
                      <a16:colId xmlns:a16="http://schemas.microsoft.com/office/drawing/2014/main" val="3097407801"/>
                    </a:ext>
                  </a:extLst>
                </a:gridCol>
              </a:tblGrid>
              <a:tr h="0">
                <a:tc>
                  <a:txBody>
                    <a:bodyPr/>
                    <a:lstStyle/>
                    <a:p>
                      <a:pPr>
                        <a:buNone/>
                      </a:pPr>
                      <a:r>
                        <a:rPr lang="en-US" sz="2000">
                          <a:effectLst/>
                          <a:latin typeface="Times New Roman" panose="02020603050405020304" pitchFamily="18" charset="0"/>
                          <a:cs typeface="Times New Roman" panose="02020603050405020304" pitchFamily="18" charset="0"/>
                        </a:rPr>
                        <a:t>Loại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Cỡ 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Cỡ 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Cỡ 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6893992"/>
                  </a:ext>
                </a:extLst>
              </a:tr>
              <a:tr h="0">
                <a:tc>
                  <a:txBody>
                    <a:bodyPr/>
                    <a:lstStyle/>
                    <a:p>
                      <a:pPr>
                        <a:buNone/>
                      </a:pPr>
                      <a:r>
                        <a:rPr lang="en-US" sz="2000">
                          <a:effectLst/>
                          <a:latin typeface="Times New Roman" panose="02020603050405020304" pitchFamily="18" charset="0"/>
                          <a:cs typeface="Times New Roman" panose="02020603050405020304" pitchFamily="18" charset="0"/>
                        </a:rPr>
                        <a:t>Áo sơ mi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15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45233497"/>
                  </a:ext>
                </a:extLst>
              </a:tr>
              <a:tr h="0">
                <a:tc>
                  <a:txBody>
                    <a:bodyPr/>
                    <a:lstStyle/>
                    <a:p>
                      <a:pPr>
                        <a:buNone/>
                      </a:pPr>
                      <a:r>
                        <a:rPr lang="en-US" sz="2000">
                          <a:effectLst/>
                          <a:latin typeface="Times New Roman" panose="02020603050405020304" pitchFamily="18" charset="0"/>
                          <a:cs typeface="Times New Roman" panose="02020603050405020304" pitchFamily="18" charset="0"/>
                        </a:rPr>
                        <a:t>Quần dài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12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14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12329408"/>
                  </a:ext>
                </a:extLst>
              </a:tr>
              <a:tr h="0">
                <a:tc>
                  <a:txBody>
                    <a:bodyPr/>
                    <a:lstStyle/>
                    <a:p>
                      <a:pPr>
                        <a:buNone/>
                      </a:pPr>
                      <a:r>
                        <a:rPr lang="en-US" sz="2000">
                          <a:effectLst/>
                          <a:latin typeface="Times New Roman" panose="02020603050405020304" pitchFamily="18" charset="0"/>
                          <a:cs typeface="Times New Roman" panose="02020603050405020304" pitchFamily="18" charset="0"/>
                        </a:rPr>
                        <a:t>Váy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1712381"/>
                  </a:ext>
                </a:extLst>
              </a:tr>
              <a:tr h="0">
                <a:tc>
                  <a:txBody>
                    <a:bodyPr/>
                    <a:lstStyle/>
                    <a:p>
                      <a:pPr>
                        <a:buNone/>
                      </a:pPr>
                      <a:r>
                        <a:rPr lang="en-US" sz="2000">
                          <a:effectLst/>
                          <a:latin typeface="Times New Roman" panose="02020603050405020304" pitchFamily="18" charset="0"/>
                          <a:cs typeface="Times New Roman" panose="02020603050405020304" pitchFamily="18" charset="0"/>
                        </a:rPr>
                        <a:t>Áo thể dục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buNone/>
                      </a:pPr>
                      <a:r>
                        <a:rPr lang="en-US" sz="20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25121116"/>
                  </a:ext>
                </a:extLst>
              </a:tr>
            </a:tbl>
          </a:graphicData>
        </a:graphic>
      </p:graphicFrame>
      <p:sp>
        <p:nvSpPr>
          <p:cNvPr id="18" name="Rectangle 3">
            <a:extLst>
              <a:ext uri="{FF2B5EF4-FFF2-40B4-BE49-F238E27FC236}">
                <a16:creationId xmlns:a16="http://schemas.microsoft.com/office/drawing/2014/main" id="{C8B8DCD6-C4C5-B53E-D4D9-AF3C8B52DA64}"/>
              </a:ext>
            </a:extLst>
          </p:cNvPr>
          <p:cNvSpPr>
            <a:spLocks noChangeArrowheads="1"/>
          </p:cNvSpPr>
          <p:nvPr/>
        </p:nvSpPr>
        <p:spPr bwMode="auto">
          <a:xfrm>
            <a:off x="1003852" y="1452019"/>
            <a:ext cx="10184296" cy="444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VD 2</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may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30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Thu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thập</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tin :</a:t>
            </a:r>
            <a:endParaRPr kumimoji="0" lang="en-US" altLang="en-US" sz="2800" b="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may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mi,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quần</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váy</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dục</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Kích</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cỡ</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phù</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(S, M, L).</a:t>
            </a:r>
            <a:endParaRPr kumimoji="0" lang="en-US" altLang="en-US" sz="2800" b="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cỡ</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altLang="en-US" sz="280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theo</a:t>
            </a:r>
            <a:endPar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mi,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quần</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dài</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váy</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dục</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Theo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cỡ</a:t>
            </a:r>
            <a:r>
              <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S, M, L. Sau </a:t>
            </a:r>
            <a:r>
              <a:rPr kumimoji="0" lang="en-US" altLang="en-US" sz="2800" b="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đó</a:t>
            </a:r>
            <a:endParaRPr kumimoji="0" lang="en-US" altLang="en-US" sz="2800" b="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Sắp</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xếp</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1"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liệu</a:t>
            </a:r>
            <a:endParaRPr kumimoji="0" lang="en-US" altLang="en-US" sz="2800" b="1" i="1"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984666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001C7-926F-1DC1-5A15-8EA206042E73}"/>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B790E693-8544-357A-813F-05B058ED18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96FAC36B-913A-4796-6103-ED0D89260D84}"/>
              </a:ext>
            </a:extLst>
          </p:cNvPr>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CE9C6D6-9491-F902-FF29-8B4EE2A5445C}"/>
              </a:ext>
            </a:extLst>
          </p:cNvPr>
          <p:cNvSpPr txBox="1"/>
          <p:nvPr/>
        </p:nvSpPr>
        <p:spPr>
          <a:xfrm>
            <a:off x="1003852" y="762065"/>
            <a:ext cx="10515600" cy="1323439"/>
          </a:xfrm>
          <a:prstGeom prst="rect">
            <a:avLst/>
          </a:prstGeom>
          <a:noFill/>
        </p:spPr>
        <p:txBody>
          <a:bodyPr wrap="square" rtlCol="0">
            <a:spAutoFit/>
          </a:bodyPr>
          <a:lstStyle/>
          <a:p>
            <a:r>
              <a:rPr lang="en-US"/>
              <a:t> </a:t>
            </a:r>
            <a:r>
              <a:rPr lang="en-US" sz="4000" b="1" i="1">
                <a:solidFill>
                  <a:srgbClr val="FF0000"/>
                </a:solidFill>
                <a:latin typeface="Times New Roman" panose="02020603050405020304" pitchFamily="18" charset="0"/>
                <a:cs typeface="Times New Roman" panose="02020603050405020304" pitchFamily="18" charset="0"/>
              </a:rPr>
              <a:t>Thu thập, phân loại, sắp xếp các số liệu là </a:t>
            </a:r>
          </a:p>
          <a:p>
            <a:r>
              <a:rPr lang="en-US" sz="4000" b="1" i="1">
                <a:solidFill>
                  <a:srgbClr val="FF0000"/>
                </a:solidFill>
                <a:latin typeface="Times New Roman" panose="02020603050405020304" pitchFamily="18" charset="0"/>
                <a:cs typeface="Times New Roman" panose="02020603050405020304" pitchFamily="18" charset="0"/>
              </a:rPr>
              <a:t>như thế nào?</a:t>
            </a:r>
            <a:endParaRPr lang="en-US" b="1" i="1">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E4DC58C-AA33-EC46-CEDD-3EBC60D9A16F}"/>
              </a:ext>
            </a:extLst>
          </p:cNvPr>
          <p:cNvSpPr txBox="1"/>
          <p:nvPr/>
        </p:nvSpPr>
        <p:spPr>
          <a:xfrm>
            <a:off x="1003852" y="2085504"/>
            <a:ext cx="10515600" cy="3539430"/>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Thu thập số liệu</a:t>
            </a:r>
            <a:r>
              <a:rPr lang="en-US" sz="3200">
                <a:latin typeface="Times New Roman" panose="02020603050405020304" pitchFamily="18" charset="0"/>
                <a:cs typeface="Times New Roman" panose="02020603050405020304" pitchFamily="18" charset="0"/>
              </a:rPr>
              <a:t> là việc </a:t>
            </a:r>
            <a:r>
              <a:rPr lang="en-US" sz="3200" b="1">
                <a:latin typeface="Times New Roman" panose="02020603050405020304" pitchFamily="18" charset="0"/>
                <a:cs typeface="Times New Roman" panose="02020603050405020304" pitchFamily="18" charset="0"/>
              </a:rPr>
              <a:t>ghi lại các thông tin cần thiết</a:t>
            </a:r>
            <a:r>
              <a:rPr lang="en-US" sz="3200">
                <a:latin typeface="Times New Roman" panose="02020603050405020304" pitchFamily="18" charset="0"/>
                <a:cs typeface="Times New Roman" panose="02020603050405020304" pitchFamily="18" charset="0"/>
              </a:rPr>
              <a:t> từ các đối tượng cần tìm hiểu.</a:t>
            </a:r>
          </a:p>
          <a:p>
            <a:r>
              <a:rPr lang="en-US" sz="3200" b="1">
                <a:latin typeface="Times New Roman" panose="02020603050405020304" pitchFamily="18" charset="0"/>
                <a:cs typeface="Times New Roman" panose="02020603050405020304" pitchFamily="18" charset="0"/>
              </a:rPr>
              <a:t>+ Phân loại số liệu</a:t>
            </a:r>
            <a:r>
              <a:rPr lang="en-US" sz="3200">
                <a:latin typeface="Times New Roman" panose="02020603050405020304" pitchFamily="18" charset="0"/>
                <a:cs typeface="Times New Roman" panose="02020603050405020304" pitchFamily="18" charset="0"/>
              </a:rPr>
              <a:t> là việc </a:t>
            </a:r>
            <a:r>
              <a:rPr lang="en-US" sz="3200" b="1">
                <a:latin typeface="Times New Roman" panose="02020603050405020304" pitchFamily="18" charset="0"/>
                <a:cs typeface="Times New Roman" panose="02020603050405020304" pitchFamily="18" charset="0"/>
              </a:rPr>
              <a:t>chia các số liệu thu được thành từng nhóm</a:t>
            </a:r>
            <a:r>
              <a:rPr lang="en-US" sz="3200">
                <a:latin typeface="Times New Roman" panose="02020603050405020304" pitchFamily="18" charset="0"/>
                <a:cs typeface="Times New Roman" panose="02020603050405020304" pitchFamily="18" charset="0"/>
              </a:rPr>
              <a:t> theo tiêu chí cho trước.</a:t>
            </a:r>
          </a:p>
          <a:p>
            <a:r>
              <a:rPr lang="en-US" sz="3200" b="1">
                <a:latin typeface="Times New Roman" panose="02020603050405020304" pitchFamily="18" charset="0"/>
                <a:cs typeface="Times New Roman" panose="02020603050405020304" pitchFamily="18" charset="0"/>
              </a:rPr>
              <a:t>+ Sắp xếp số liệu</a:t>
            </a:r>
            <a:r>
              <a:rPr lang="en-US" sz="3200">
                <a:latin typeface="Times New Roman" panose="02020603050405020304" pitchFamily="18" charset="0"/>
                <a:cs typeface="Times New Roman" panose="02020603050405020304" pitchFamily="18" charset="0"/>
              </a:rPr>
              <a:t> là việc </a:t>
            </a:r>
            <a:r>
              <a:rPr lang="en-US" sz="3200" b="1">
                <a:latin typeface="Times New Roman" panose="02020603050405020304" pitchFamily="18" charset="0"/>
                <a:cs typeface="Times New Roman" panose="02020603050405020304" pitchFamily="18" charset="0"/>
              </a:rPr>
              <a:t>ghi lại các nhóm số liệu theo một trình tự hợp lý</a:t>
            </a:r>
            <a:r>
              <a:rPr lang="en-US" sz="3200">
                <a:latin typeface="Times New Roman" panose="02020603050405020304" pitchFamily="18" charset="0"/>
                <a:cs typeface="Times New Roman" panose="02020603050405020304" pitchFamily="18" charset="0"/>
              </a:rPr>
              <a:t> để dễ quan sát, so sánh và sử dụng (ví dụ: sắp xếp từ nhóm nhẹ nhất đến nặng nhất: S → M → L). </a:t>
            </a:r>
            <a:endParaRPr lang="en-US" sz="4400" b="1">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51251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937E4-5C31-34D1-97F7-3CCF73A6F7B7}"/>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B08CF13D-FAF9-4A2B-79AC-A888809D87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6B26B2A7-1DFC-EBBE-6F2C-15203208A1AF}"/>
              </a:ext>
            </a:extLst>
          </p:cNvPr>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139DAC3-6DB1-8E88-C77D-261A89C7FE09}"/>
              </a:ext>
            </a:extLst>
          </p:cNvPr>
          <p:cNvSpPr txBox="1"/>
          <p:nvPr/>
        </p:nvSpPr>
        <p:spPr>
          <a:xfrm>
            <a:off x="1003852" y="762065"/>
            <a:ext cx="10515600" cy="1323439"/>
          </a:xfrm>
          <a:prstGeom prst="rect">
            <a:avLst/>
          </a:prstGeom>
          <a:noFill/>
        </p:spPr>
        <p:txBody>
          <a:bodyPr wrap="square" rtlCol="0">
            <a:spAutoFit/>
          </a:bodyPr>
          <a:lstStyle/>
          <a:p>
            <a:r>
              <a:rPr lang="en-US" sz="4000" b="1" i="1">
                <a:solidFill>
                  <a:srgbClr val="FF0000"/>
                </a:solidFill>
                <a:latin typeface="Times New Roman" panose="02020603050405020304" pitchFamily="18" charset="0"/>
                <a:cs typeface="Times New Roman" panose="02020603050405020304" pitchFamily="18" charset="0"/>
              </a:rPr>
              <a:t>Việc thu thập, phân loại, sắp xếp các số liệu mang lại lợi ích gì?</a:t>
            </a:r>
          </a:p>
        </p:txBody>
      </p:sp>
      <p:sp>
        <p:nvSpPr>
          <p:cNvPr id="10" name="TextBox 9">
            <a:extLst>
              <a:ext uri="{FF2B5EF4-FFF2-40B4-BE49-F238E27FC236}">
                <a16:creationId xmlns:a16="http://schemas.microsoft.com/office/drawing/2014/main" id="{31205E03-BFEE-C27C-FB17-6CD2D4B72AAB}"/>
              </a:ext>
            </a:extLst>
          </p:cNvPr>
          <p:cNvSpPr txBox="1"/>
          <p:nvPr/>
        </p:nvSpPr>
        <p:spPr>
          <a:xfrm>
            <a:off x="1003852" y="2085504"/>
            <a:ext cx="10515600"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Khi đưa số liệu vào bảng, chúng ta dễ dàng so sánh, đối chiếu giữa các mức theo tiêu chí định sẵn </a:t>
            </a:r>
          </a:p>
          <a:p>
            <a:r>
              <a:rPr lang="en-US" sz="3600">
                <a:latin typeface="Times New Roman" panose="02020603050405020304" pitchFamily="18" charset="0"/>
                <a:cs typeface="Times New Roman" panose="02020603050405020304" pitchFamily="18" charset="0"/>
              </a:rPr>
              <a:t>=&gt; Điều này giúp người xem dễ hiểu, dễ theo dõi hơn thay vì đọc một loạt các con số rời rạc.</a:t>
            </a:r>
            <a:r>
              <a:rPr lang="en-US" sz="3600" b="1">
                <a:latin typeface="Times New Roman" panose="02020603050405020304" pitchFamily="18" charset="0"/>
                <a:cs typeface="Times New Roman" panose="02020603050405020304" pitchFamily="18" charset="0"/>
              </a:rPr>
              <a:t> </a:t>
            </a:r>
            <a:endParaRPr lang="en-US" sz="7200" b="1">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16423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000"/>
                                        <p:tgtEl>
                                          <p:spTgt spid="10">
                                            <p:txEl>
                                              <p:pRg st="0" end="0"/>
                                            </p:txEl>
                                          </p:spTgt>
                                        </p:tgtEl>
                                      </p:cBhvr>
                                    </p:animEffect>
                                    <p:anim calcmode="lin" valueType="num">
                                      <p:cBhvr>
                                        <p:cTn id="2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fade">
                                      <p:cBhvr>
                                        <p:cTn id="30" dur="1000"/>
                                        <p:tgtEl>
                                          <p:spTgt spid="10">
                                            <p:txEl>
                                              <p:pRg st="1" end="1"/>
                                            </p:txEl>
                                          </p:spTgt>
                                        </p:tgtEl>
                                      </p:cBhvr>
                                    </p:animEffect>
                                    <p:anim calcmode="lin" valueType="num">
                                      <p:cBhvr>
                                        <p:cTn id="31"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8371CE4A-ED2A-A871-4E6C-C1ED7DEC5971}"/>
              </a:ext>
            </a:extLst>
          </p:cNvPr>
          <p:cNvPicPr>
            <a:picLocks noChangeAspect="1"/>
          </p:cNvPicPr>
          <p:nvPr/>
        </p:nvPicPr>
        <p:blipFill>
          <a:blip r:embed="rId4"/>
          <a:stretch>
            <a:fillRect/>
          </a:stretch>
        </p:blipFill>
        <p:spPr>
          <a:xfrm>
            <a:off x="6323873" y="1613649"/>
            <a:ext cx="5328366" cy="3694496"/>
          </a:xfrm>
          <a:prstGeom prst="rect">
            <a:avLst/>
          </a:prstGeom>
        </p:spPr>
      </p:pic>
    </p:spTree>
    <p:extLst>
      <p:ext uri="{BB962C8B-B14F-4D97-AF65-F5344CB8AC3E}">
        <p14:creationId xmlns:p14="http://schemas.microsoft.com/office/powerpoint/2010/main" val="1700338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30394" y="-45239"/>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endParaRPr kumimoji="0" lang="en-US" sz="1800" b="0"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1003852" y="433528"/>
            <a:ext cx="10515600" cy="1815882"/>
          </a:xfrm>
          <a:prstGeom prst="rect">
            <a:avLst/>
          </a:prstGeom>
          <a:noFill/>
        </p:spPr>
        <p:txBody>
          <a:bodyPr wrap="square" rtlCol="0">
            <a:spAutoFit/>
          </a:bodyPr>
          <a:lstStyle/>
          <a:p>
            <a:pPr lvl="0" algn="just"/>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 dãy số liệu về thành tích đạt được của một nhóm học viên lớp nhảy xa:</a:t>
            </a:r>
          </a:p>
          <a:p>
            <a:pPr lvl="0" algn="just"/>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2,45 m; 3m; 3,05 m; 2,3 m; 2,75 m; 2,5 m; 2,05 m; 2,2 m; 3 m; 2,8 m.</a:t>
            </a:r>
          </a:p>
          <a:p>
            <a:pPr lvl="0" algn="just"/>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 Dựa vào dãy số liệu, hãy hoàn thành bảng dưới đây.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BE7A7396-3590-FDCF-5A35-2D4F6B0F77B6}"/>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graphicFrame>
        <p:nvGraphicFramePr>
          <p:cNvPr id="3" name="Table 2">
            <a:extLst>
              <a:ext uri="{FF2B5EF4-FFF2-40B4-BE49-F238E27FC236}">
                <a16:creationId xmlns:a16="http://schemas.microsoft.com/office/drawing/2014/main" id="{59529E8D-6CC9-58CA-B84E-87C792C424B6}"/>
              </a:ext>
            </a:extLst>
          </p:cNvPr>
          <p:cNvGraphicFramePr>
            <a:graphicFrameLocks noGrp="1"/>
          </p:cNvGraphicFramePr>
          <p:nvPr>
            <p:extLst>
              <p:ext uri="{D42A27DB-BD31-4B8C-83A1-F6EECF244321}">
                <p14:modId xmlns:p14="http://schemas.microsoft.com/office/powerpoint/2010/main" val="1093025070"/>
              </p:ext>
            </p:extLst>
          </p:nvPr>
        </p:nvGraphicFramePr>
        <p:xfrm>
          <a:off x="427382" y="2452776"/>
          <a:ext cx="11390245" cy="1155128"/>
        </p:xfrm>
        <a:graphic>
          <a:graphicData uri="http://schemas.openxmlformats.org/drawingml/2006/table">
            <a:tbl>
              <a:tblPr/>
              <a:tblGrid>
                <a:gridCol w="2278049">
                  <a:extLst>
                    <a:ext uri="{9D8B030D-6E8A-4147-A177-3AD203B41FA5}">
                      <a16:colId xmlns:a16="http://schemas.microsoft.com/office/drawing/2014/main" val="2029414318"/>
                    </a:ext>
                  </a:extLst>
                </a:gridCol>
                <a:gridCol w="1926204">
                  <a:extLst>
                    <a:ext uri="{9D8B030D-6E8A-4147-A177-3AD203B41FA5}">
                      <a16:colId xmlns:a16="http://schemas.microsoft.com/office/drawing/2014/main" val="4059322906"/>
                    </a:ext>
                  </a:extLst>
                </a:gridCol>
                <a:gridCol w="2385391">
                  <a:extLst>
                    <a:ext uri="{9D8B030D-6E8A-4147-A177-3AD203B41FA5}">
                      <a16:colId xmlns:a16="http://schemas.microsoft.com/office/drawing/2014/main" val="3717920838"/>
                    </a:ext>
                  </a:extLst>
                </a:gridCol>
                <a:gridCol w="2792896">
                  <a:extLst>
                    <a:ext uri="{9D8B030D-6E8A-4147-A177-3AD203B41FA5}">
                      <a16:colId xmlns:a16="http://schemas.microsoft.com/office/drawing/2014/main" val="2770717006"/>
                    </a:ext>
                  </a:extLst>
                </a:gridCol>
                <a:gridCol w="2007705">
                  <a:extLst>
                    <a:ext uri="{9D8B030D-6E8A-4147-A177-3AD203B41FA5}">
                      <a16:colId xmlns:a16="http://schemas.microsoft.com/office/drawing/2014/main" val="386466107"/>
                    </a:ext>
                  </a:extLst>
                </a:gridCol>
              </a:tblGrid>
              <a:tr h="577564">
                <a:tc>
                  <a:txBody>
                    <a:bodyPr/>
                    <a:lstStyle/>
                    <a:p>
                      <a:pPr algn="ctr"/>
                      <a:r>
                        <a:rPr lang="en-US"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Thành tích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3 m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trở</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lên</a:t>
                      </a:r>
                      <a:endPar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2,7 m – dưới 3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2,4 m – dưới 2,7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Dưới 2,4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723220"/>
                  </a:ext>
                </a:extLst>
              </a:tr>
              <a:tr h="577564">
                <a:tc>
                  <a:txBody>
                    <a:bodyPr/>
                    <a:lstStyle/>
                    <a:p>
                      <a:pPr algn="ctr"/>
                      <a:r>
                        <a:rPr lang="en-US"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Số học viên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4477134"/>
                  </a:ext>
                </a:extLst>
              </a:tr>
            </a:tbl>
          </a:graphicData>
        </a:graphic>
      </p:graphicFrame>
      <p:sp>
        <p:nvSpPr>
          <p:cNvPr id="4" name="Rectangle 3">
            <a:extLst>
              <a:ext uri="{FF2B5EF4-FFF2-40B4-BE49-F238E27FC236}">
                <a16:creationId xmlns:a16="http://schemas.microsoft.com/office/drawing/2014/main" id="{EB810E2D-1B8F-665E-DCDE-89B596843A21}"/>
              </a:ext>
            </a:extLst>
          </p:cNvPr>
          <p:cNvSpPr/>
          <p:nvPr/>
        </p:nvSpPr>
        <p:spPr>
          <a:xfrm>
            <a:off x="3488635" y="3110948"/>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a:t>
            </a:r>
          </a:p>
        </p:txBody>
      </p:sp>
      <p:sp>
        <p:nvSpPr>
          <p:cNvPr id="7" name="Rectangle 6">
            <a:extLst>
              <a:ext uri="{FF2B5EF4-FFF2-40B4-BE49-F238E27FC236}">
                <a16:creationId xmlns:a16="http://schemas.microsoft.com/office/drawing/2014/main" id="{74910D42-EC85-A569-4BD4-70B57838F0A1}"/>
              </a:ext>
            </a:extLst>
          </p:cNvPr>
          <p:cNvSpPr/>
          <p:nvPr/>
        </p:nvSpPr>
        <p:spPr>
          <a:xfrm>
            <a:off x="5565913" y="3130826"/>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a:t>
            </a:r>
          </a:p>
        </p:txBody>
      </p:sp>
      <p:sp>
        <p:nvSpPr>
          <p:cNvPr id="8" name="Rectangle 7">
            <a:extLst>
              <a:ext uri="{FF2B5EF4-FFF2-40B4-BE49-F238E27FC236}">
                <a16:creationId xmlns:a16="http://schemas.microsoft.com/office/drawing/2014/main" id="{C0A23694-975A-C2D6-EB97-6EB1D6C64F30}"/>
              </a:ext>
            </a:extLst>
          </p:cNvPr>
          <p:cNvSpPr/>
          <p:nvPr/>
        </p:nvSpPr>
        <p:spPr>
          <a:xfrm>
            <a:off x="8150087" y="3110948"/>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a:t>
            </a:r>
          </a:p>
        </p:txBody>
      </p:sp>
      <p:sp>
        <p:nvSpPr>
          <p:cNvPr id="9" name="Rectangle 8">
            <a:extLst>
              <a:ext uri="{FF2B5EF4-FFF2-40B4-BE49-F238E27FC236}">
                <a16:creationId xmlns:a16="http://schemas.microsoft.com/office/drawing/2014/main" id="{35DD4473-AB73-47BC-616A-48B4CE4A9305}"/>
              </a:ext>
            </a:extLst>
          </p:cNvPr>
          <p:cNvSpPr/>
          <p:nvPr/>
        </p:nvSpPr>
        <p:spPr>
          <a:xfrm>
            <a:off x="10575235" y="3101009"/>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a:t>
            </a:r>
          </a:p>
        </p:txBody>
      </p:sp>
      <p:sp>
        <p:nvSpPr>
          <p:cNvPr id="10" name="TextBox 9">
            <a:extLst>
              <a:ext uri="{FF2B5EF4-FFF2-40B4-BE49-F238E27FC236}">
                <a16:creationId xmlns:a16="http://schemas.microsoft.com/office/drawing/2014/main" id="{3A71AFB2-2D65-1E51-6B17-EE05E088C2B4}"/>
              </a:ext>
            </a:extLst>
          </p:cNvPr>
          <p:cNvSpPr txBox="1"/>
          <p:nvPr/>
        </p:nvSpPr>
        <p:spPr>
          <a:xfrm>
            <a:off x="838200" y="3869539"/>
            <a:ext cx="10515600" cy="954107"/>
          </a:xfrm>
          <a:prstGeom prst="rect">
            <a:avLst/>
          </a:prstGeom>
          <a:noFill/>
        </p:spPr>
        <p:txBody>
          <a:bodyPr wrap="square" rtlCol="0">
            <a:spAutoFit/>
          </a:bodyPr>
          <a:lstStyle/>
          <a:p>
            <a:pPr lvl="0" algn="just"/>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 Biết những học viên có thành tích dưới 2 m 40 cm sẽ phải nhảy thêm một lần nữa. Hỏi có bao nhiêu học viên phải nhảy lần thứ hai?</a:t>
            </a:r>
            <a:endPar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64093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4" grpId="0" animBg="1"/>
      <p:bldP spid="7" grpId="0" animBg="1"/>
      <p:bldP spid="8" grpId="0" animBg="1"/>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C9F6-5EDC-94C2-4F02-1EC2EDCB6F2D}"/>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202BF4AD-0883-B8F2-8494-25FA940B435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BAC51401-F03E-2C69-32A3-8E65E0AB3176}"/>
              </a:ext>
            </a:extLst>
          </p:cNvPr>
          <p:cNvSpPr/>
          <p:nvPr/>
        </p:nvSpPr>
        <p:spPr>
          <a:xfrm>
            <a:off x="182782"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414DD922-615B-3290-7108-BE885579ED8D}"/>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graphicFrame>
        <p:nvGraphicFramePr>
          <p:cNvPr id="3" name="Table 2">
            <a:extLst>
              <a:ext uri="{FF2B5EF4-FFF2-40B4-BE49-F238E27FC236}">
                <a16:creationId xmlns:a16="http://schemas.microsoft.com/office/drawing/2014/main" id="{3001E840-2581-7885-E6A1-45D302F3B23B}"/>
              </a:ext>
            </a:extLst>
          </p:cNvPr>
          <p:cNvGraphicFramePr>
            <a:graphicFrameLocks noGrp="1"/>
          </p:cNvGraphicFramePr>
          <p:nvPr>
            <p:extLst>
              <p:ext uri="{D42A27DB-BD31-4B8C-83A1-F6EECF244321}">
                <p14:modId xmlns:p14="http://schemas.microsoft.com/office/powerpoint/2010/main" val="3104280543"/>
              </p:ext>
            </p:extLst>
          </p:nvPr>
        </p:nvGraphicFramePr>
        <p:xfrm>
          <a:off x="370495" y="1844199"/>
          <a:ext cx="11390245" cy="1155128"/>
        </p:xfrm>
        <a:graphic>
          <a:graphicData uri="http://schemas.openxmlformats.org/drawingml/2006/table">
            <a:tbl>
              <a:tblPr/>
              <a:tblGrid>
                <a:gridCol w="2278049">
                  <a:extLst>
                    <a:ext uri="{9D8B030D-6E8A-4147-A177-3AD203B41FA5}">
                      <a16:colId xmlns:a16="http://schemas.microsoft.com/office/drawing/2014/main" val="2029414318"/>
                    </a:ext>
                  </a:extLst>
                </a:gridCol>
                <a:gridCol w="1926204">
                  <a:extLst>
                    <a:ext uri="{9D8B030D-6E8A-4147-A177-3AD203B41FA5}">
                      <a16:colId xmlns:a16="http://schemas.microsoft.com/office/drawing/2014/main" val="4059322906"/>
                    </a:ext>
                  </a:extLst>
                </a:gridCol>
                <a:gridCol w="2385391">
                  <a:extLst>
                    <a:ext uri="{9D8B030D-6E8A-4147-A177-3AD203B41FA5}">
                      <a16:colId xmlns:a16="http://schemas.microsoft.com/office/drawing/2014/main" val="3717920838"/>
                    </a:ext>
                  </a:extLst>
                </a:gridCol>
                <a:gridCol w="2792896">
                  <a:extLst>
                    <a:ext uri="{9D8B030D-6E8A-4147-A177-3AD203B41FA5}">
                      <a16:colId xmlns:a16="http://schemas.microsoft.com/office/drawing/2014/main" val="2770717006"/>
                    </a:ext>
                  </a:extLst>
                </a:gridCol>
                <a:gridCol w="2007705">
                  <a:extLst>
                    <a:ext uri="{9D8B030D-6E8A-4147-A177-3AD203B41FA5}">
                      <a16:colId xmlns:a16="http://schemas.microsoft.com/office/drawing/2014/main" val="386466107"/>
                    </a:ext>
                  </a:extLst>
                </a:gridCol>
              </a:tblGrid>
              <a:tr h="577564">
                <a:tc>
                  <a:txBody>
                    <a:bodyPr/>
                    <a:lstStyle/>
                    <a:p>
                      <a:pPr algn="ctr"/>
                      <a:r>
                        <a:rPr lang="en-US"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Thành tích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3 m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trở</a:t>
                      </a: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lên</a:t>
                      </a:r>
                      <a:endPar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2,7 m – dưới 3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2,4 m – dưới 2,7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Dưới 2,4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723220"/>
                  </a:ext>
                </a:extLst>
              </a:tr>
              <a:tr h="577564">
                <a:tc>
                  <a:txBody>
                    <a:bodyPr/>
                    <a:lstStyle/>
                    <a:p>
                      <a:pPr algn="ctr"/>
                      <a:r>
                        <a:rPr lang="en-US"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Số học viên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4477134"/>
                  </a:ext>
                </a:extLst>
              </a:tr>
            </a:tbl>
          </a:graphicData>
        </a:graphic>
      </p:graphicFrame>
      <p:sp>
        <p:nvSpPr>
          <p:cNvPr id="4" name="Rectangle 3">
            <a:extLst>
              <a:ext uri="{FF2B5EF4-FFF2-40B4-BE49-F238E27FC236}">
                <a16:creationId xmlns:a16="http://schemas.microsoft.com/office/drawing/2014/main" id="{C3D94834-8F07-CC65-506D-DA0476F3EB34}"/>
              </a:ext>
            </a:extLst>
          </p:cNvPr>
          <p:cNvSpPr/>
          <p:nvPr/>
        </p:nvSpPr>
        <p:spPr>
          <a:xfrm>
            <a:off x="3405507" y="2453821"/>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a:t>
            </a:r>
          </a:p>
        </p:txBody>
      </p:sp>
      <p:sp>
        <p:nvSpPr>
          <p:cNvPr id="7" name="Rectangle 6">
            <a:extLst>
              <a:ext uri="{FF2B5EF4-FFF2-40B4-BE49-F238E27FC236}">
                <a16:creationId xmlns:a16="http://schemas.microsoft.com/office/drawing/2014/main" id="{6807C1A8-9D3E-DBE8-9CC4-E695E37C241F}"/>
              </a:ext>
            </a:extLst>
          </p:cNvPr>
          <p:cNvSpPr/>
          <p:nvPr/>
        </p:nvSpPr>
        <p:spPr>
          <a:xfrm>
            <a:off x="5538203" y="2457134"/>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a:t>
            </a:r>
          </a:p>
        </p:txBody>
      </p:sp>
      <p:sp>
        <p:nvSpPr>
          <p:cNvPr id="8" name="Rectangle 7">
            <a:extLst>
              <a:ext uri="{FF2B5EF4-FFF2-40B4-BE49-F238E27FC236}">
                <a16:creationId xmlns:a16="http://schemas.microsoft.com/office/drawing/2014/main" id="{6EA29532-ADA8-1C98-B27C-EC4CE1A156C5}"/>
              </a:ext>
            </a:extLst>
          </p:cNvPr>
          <p:cNvSpPr/>
          <p:nvPr/>
        </p:nvSpPr>
        <p:spPr>
          <a:xfrm>
            <a:off x="8222088" y="2453820"/>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a:t>
            </a:r>
          </a:p>
        </p:txBody>
      </p:sp>
      <p:sp>
        <p:nvSpPr>
          <p:cNvPr id="9" name="Rectangle 8">
            <a:extLst>
              <a:ext uri="{FF2B5EF4-FFF2-40B4-BE49-F238E27FC236}">
                <a16:creationId xmlns:a16="http://schemas.microsoft.com/office/drawing/2014/main" id="{74E83759-CF4A-0847-141D-88493D9305C9}"/>
              </a:ext>
            </a:extLst>
          </p:cNvPr>
          <p:cNvSpPr/>
          <p:nvPr/>
        </p:nvSpPr>
        <p:spPr>
          <a:xfrm>
            <a:off x="10478590" y="2435949"/>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a:t>
            </a:r>
          </a:p>
        </p:txBody>
      </p:sp>
      <p:sp>
        <p:nvSpPr>
          <p:cNvPr id="10" name="TextBox 9">
            <a:extLst>
              <a:ext uri="{FF2B5EF4-FFF2-40B4-BE49-F238E27FC236}">
                <a16:creationId xmlns:a16="http://schemas.microsoft.com/office/drawing/2014/main" id="{00C4DD6C-8A25-0A09-E033-2C1E0B328228}"/>
              </a:ext>
            </a:extLst>
          </p:cNvPr>
          <p:cNvSpPr txBox="1"/>
          <p:nvPr/>
        </p:nvSpPr>
        <p:spPr>
          <a:xfrm>
            <a:off x="1007014" y="499073"/>
            <a:ext cx="10515600" cy="954107"/>
          </a:xfrm>
          <a:prstGeom prst="rect">
            <a:avLst/>
          </a:prstGeom>
          <a:noFill/>
        </p:spPr>
        <p:txBody>
          <a:bodyPr wrap="square" rtlCol="0">
            <a:spAutoFit/>
          </a:bodyPr>
          <a:lstStyle/>
          <a:p>
            <a:pPr lvl="0" algn="just"/>
            <a:r>
              <a:rPr lang="vi-VN" sz="2800" b="1" dirty="0">
                <a:solidFill>
                  <a:prstClr val="black"/>
                </a:solidFill>
                <a:latin typeface="+mj-lt"/>
                <a:ea typeface="Cambria" panose="02040503050406030204" pitchFamily="18" charset="0"/>
              </a:rPr>
              <a:t>b) Biết những học viên có thành tích dưới 2 m 40 cm sẽ phải nhảy thêm một lần nữa. Hỏi có bao nhiêu học viên phải nhảy lần thứ hai?</a:t>
            </a:r>
            <a:endParaRPr kumimoji="0" lang="en-US" sz="2800" b="0"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sp>
        <p:nvSpPr>
          <p:cNvPr id="11" name="TextBox 10">
            <a:extLst>
              <a:ext uri="{FF2B5EF4-FFF2-40B4-BE49-F238E27FC236}">
                <a16:creationId xmlns:a16="http://schemas.microsoft.com/office/drawing/2014/main" id="{D81ACA45-C707-16E3-E123-EC4D965A9FD1}"/>
              </a:ext>
            </a:extLst>
          </p:cNvPr>
          <p:cNvSpPr txBox="1"/>
          <p:nvPr/>
        </p:nvSpPr>
        <p:spPr>
          <a:xfrm>
            <a:off x="2017643" y="3518452"/>
            <a:ext cx="8686800" cy="584775"/>
          </a:xfrm>
          <a:prstGeom prst="rect">
            <a:avLst/>
          </a:prstGeom>
          <a:noFill/>
        </p:spPr>
        <p:txBody>
          <a:bodyPr wrap="square" rtlCol="0">
            <a:spAutoFit/>
          </a:bodyPr>
          <a:lstStyle/>
          <a:p>
            <a:pPr algn="ctr"/>
            <a:r>
              <a:rPr lang="en-US" sz="32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Đổi</a:t>
            </a:r>
            <a:r>
              <a:rPr lang="en-US"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2 m 40 cm = </a:t>
            </a:r>
            <a:r>
              <a:rPr lang="en-US" sz="3200" b="0" i="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2,4 m</a:t>
            </a:r>
            <a:endParaRPr lang="en-US"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F1EDA0B-4F66-7E8E-1C94-5F60828F5F84}"/>
              </a:ext>
            </a:extLst>
          </p:cNvPr>
          <p:cNvSpPr txBox="1"/>
          <p:nvPr/>
        </p:nvSpPr>
        <p:spPr>
          <a:xfrm>
            <a:off x="2017643" y="4103227"/>
            <a:ext cx="8686800" cy="584775"/>
          </a:xfrm>
          <a:prstGeom prst="rect">
            <a:avLst/>
          </a:prstGeom>
          <a:noFill/>
        </p:spPr>
        <p:txBody>
          <a:bodyPr wrap="square" rtlCol="0">
            <a:spAutoFit/>
          </a:bodyPr>
          <a:lstStyle/>
          <a:p>
            <a:pPr algn="ctr"/>
            <a:r>
              <a:rPr lang="en-US" sz="3200" b="0" i="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Có </a:t>
            </a:r>
            <a:r>
              <a:rPr lang="en-US"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3 </a:t>
            </a:r>
            <a:r>
              <a:rPr lang="en-US" sz="32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học</a:t>
            </a:r>
            <a:r>
              <a:rPr lang="en-US"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viên</a:t>
            </a:r>
            <a:r>
              <a:rPr lang="en-US"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phải</a:t>
            </a:r>
            <a:r>
              <a:rPr lang="en-US"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nhảy</a:t>
            </a:r>
            <a:r>
              <a:rPr lang="en-US"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lần</a:t>
            </a:r>
            <a:r>
              <a:rPr lang="en-US"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thứ</a:t>
            </a:r>
            <a:r>
              <a:rPr lang="en-US"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hai</a:t>
            </a:r>
            <a:r>
              <a:rPr lang="en-US" sz="3200" b="0" i="0" dirty="0">
                <a:solidFill>
                  <a:srgbClr val="FF0000"/>
                </a:solidFill>
                <a:effectLst/>
                <a:latin typeface="Cambria" panose="02040503050406030204" pitchFamily="18" charset="0"/>
                <a:ea typeface="Cambria" panose="02040503050406030204" pitchFamily="18" charset="0"/>
              </a:rPr>
              <a:t>.</a:t>
            </a:r>
          </a:p>
        </p:txBody>
      </p:sp>
      <p:sp>
        <p:nvSpPr>
          <p:cNvPr id="16" name="Oval 15">
            <a:extLst>
              <a:ext uri="{FF2B5EF4-FFF2-40B4-BE49-F238E27FC236}">
                <a16:creationId xmlns:a16="http://schemas.microsoft.com/office/drawing/2014/main" id="{7D091ACA-FEB3-92B8-CD5C-8992F72CBFE8}"/>
              </a:ext>
            </a:extLst>
          </p:cNvPr>
          <p:cNvSpPr/>
          <p:nvPr/>
        </p:nvSpPr>
        <p:spPr>
          <a:xfrm>
            <a:off x="9877497" y="1748889"/>
            <a:ext cx="1629568" cy="736463"/>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8D6B6518-6609-EE6E-BE9C-43ACC836F85F}"/>
              </a:ext>
            </a:extLst>
          </p:cNvPr>
          <p:cNvSpPr txBox="1"/>
          <p:nvPr/>
        </p:nvSpPr>
        <p:spPr>
          <a:xfrm>
            <a:off x="1003852" y="4891367"/>
            <a:ext cx="10518762" cy="954107"/>
          </a:xfrm>
          <a:prstGeom prst="rect">
            <a:avLst/>
          </a:prstGeom>
          <a:noFill/>
        </p:spPr>
        <p:txBody>
          <a:bodyPr wrap="square" rtlCol="0">
            <a:spAutoFit/>
          </a:bodyPr>
          <a:lstStyle/>
          <a:p>
            <a:pPr algn="ctr"/>
            <a:r>
              <a:rPr lang="nl-NL" sz="2800" i="1">
                <a:latin typeface="Times New Roman" panose="02020603050405020304" pitchFamily="18" charset="0"/>
                <a:cs typeface="Times New Roman" panose="02020603050405020304" pitchFamily="18" charset="0"/>
              </a:rPr>
              <a:t>=&gt; Ở bài tập 1, chúng ta đã biết cách đọc dãy số liệu, phân loại và sắp xếp dãy số liệu, đưa ra nhận xét từ bảng số liệu theo gợi ý cho trước. </a:t>
            </a:r>
            <a:endParaRPr lang="en-US" sz="4400" b="0" i="1" dirty="0">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6604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P spid="9" grpId="0" animBg="1"/>
      <p:bldP spid="11" grpId="0"/>
      <p:bldP spid="12" grpId="0"/>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978889" y="377225"/>
            <a:ext cx="10639954" cy="3108543"/>
          </a:xfrm>
          <a:prstGeom prst="rect">
            <a:avLst/>
          </a:prstGeom>
          <a:noFill/>
        </p:spPr>
        <p:txBody>
          <a:bodyPr wrap="square" rtlCol="0">
            <a:spAutoFit/>
          </a:bodyPr>
          <a:lstStyle/>
          <a:p>
            <a:pPr lvl="0" algn="just"/>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Mai thực hiện cuộc khảo sát về mức độ hài lòng của các bạn nữ trong lớp với chuyến đi cắm trại vào cuối tuần trước và ghi lại kết quả thành một dãy số liệu (đơn vị: điểm) như sau:</a:t>
            </a:r>
          </a:p>
          <a:p>
            <a:pPr lvl="0" algn="ctr"/>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3; 5; 5; 4; 4; 3; 5; 4; 3; 5; 5; 4; 3; 3; 4; 4; 4.</a:t>
            </a:r>
            <a:endPar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 mức độ hài lòng được đánh giá như sau: Rất hài lòng: 5 điểm, hài lòng: 4 điểm, bình thường: 3 điểm, không hài lòng một số mặt: 2 điểm và hoàn toàn không hài lòng: 1 điểm.</a:t>
            </a:r>
          </a:p>
        </p:txBody>
      </p:sp>
      <p:sp>
        <p:nvSpPr>
          <p:cNvPr id="2" name="Oval 1">
            <a:extLst>
              <a:ext uri="{FF2B5EF4-FFF2-40B4-BE49-F238E27FC236}">
                <a16:creationId xmlns:a16="http://schemas.microsoft.com/office/drawing/2014/main" id="{BE7A7396-3590-FDCF-5A35-2D4F6B0F77B6}"/>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12" name="Picture 11">
            <a:extLst>
              <a:ext uri="{FF2B5EF4-FFF2-40B4-BE49-F238E27FC236}">
                <a16:creationId xmlns:a16="http://schemas.microsoft.com/office/drawing/2014/main" id="{471C1630-AC02-1E72-6332-81DF5FBA51C2}"/>
              </a:ext>
            </a:extLst>
          </p:cNvPr>
          <p:cNvPicPr>
            <a:picLocks noChangeAspect="1"/>
          </p:cNvPicPr>
          <p:nvPr/>
        </p:nvPicPr>
        <p:blipFill>
          <a:blip r:embed="rId3"/>
          <a:stretch>
            <a:fillRect/>
          </a:stretch>
        </p:blipFill>
        <p:spPr>
          <a:xfrm>
            <a:off x="3786807" y="3474060"/>
            <a:ext cx="5235437" cy="3134219"/>
          </a:xfrm>
          <a:prstGeom prst="rect">
            <a:avLst/>
          </a:prstGeom>
        </p:spPr>
      </p:pic>
    </p:spTree>
    <p:extLst>
      <p:ext uri="{BB962C8B-B14F-4D97-AF65-F5344CB8AC3E}">
        <p14:creationId xmlns:p14="http://schemas.microsoft.com/office/powerpoint/2010/main" val="1293209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82782" y="161303"/>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1051451" y="306736"/>
            <a:ext cx="10639954" cy="1384995"/>
          </a:xfrm>
          <a:prstGeom prst="rect">
            <a:avLst/>
          </a:prstGeom>
          <a:noFill/>
        </p:spPr>
        <p:txBody>
          <a:bodyPr wrap="square" rtlCol="0">
            <a:spAutoFit/>
          </a:bodyPr>
          <a:lstStyle/>
          <a:p>
            <a:pPr lvl="0" algn="just"/>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 Số?</a:t>
            </a:r>
          </a:p>
          <a:p>
            <a:pPr lvl="0" algn="just"/>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Dựa vào kết quả Mai thu thập được, hãy hoàn thành bảng số liệu dưới đây.</a:t>
            </a:r>
          </a:p>
        </p:txBody>
      </p:sp>
      <p:sp>
        <p:nvSpPr>
          <p:cNvPr id="2" name="Oval 1">
            <a:extLst>
              <a:ext uri="{FF2B5EF4-FFF2-40B4-BE49-F238E27FC236}">
                <a16:creationId xmlns:a16="http://schemas.microsoft.com/office/drawing/2014/main" id="{BE7A7396-3590-FDCF-5A35-2D4F6B0F77B6}"/>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4" name="Picture 3">
            <a:extLst>
              <a:ext uri="{FF2B5EF4-FFF2-40B4-BE49-F238E27FC236}">
                <a16:creationId xmlns:a16="http://schemas.microsoft.com/office/drawing/2014/main" id="{21BDB56E-6F95-2FBF-DD6B-509FF68E216F}"/>
              </a:ext>
            </a:extLst>
          </p:cNvPr>
          <p:cNvPicPr>
            <a:picLocks noChangeAspect="1"/>
          </p:cNvPicPr>
          <p:nvPr/>
        </p:nvPicPr>
        <p:blipFill>
          <a:blip r:embed="rId3"/>
          <a:stretch>
            <a:fillRect/>
          </a:stretch>
        </p:blipFill>
        <p:spPr>
          <a:xfrm>
            <a:off x="500595" y="1671030"/>
            <a:ext cx="11198087" cy="1284024"/>
          </a:xfrm>
          <a:prstGeom prst="rect">
            <a:avLst/>
          </a:prstGeom>
        </p:spPr>
      </p:pic>
      <p:sp>
        <p:nvSpPr>
          <p:cNvPr id="11" name="TextBox 10">
            <a:extLst>
              <a:ext uri="{FF2B5EF4-FFF2-40B4-BE49-F238E27FC236}">
                <a16:creationId xmlns:a16="http://schemas.microsoft.com/office/drawing/2014/main" id="{C00F20F4-623A-22F5-C416-889680EBB5C9}"/>
              </a:ext>
            </a:extLst>
          </p:cNvPr>
          <p:cNvSpPr txBox="1"/>
          <p:nvPr/>
        </p:nvSpPr>
        <p:spPr>
          <a:xfrm>
            <a:off x="1003852" y="3200481"/>
            <a:ext cx="11330608" cy="2677656"/>
          </a:xfrm>
          <a:prstGeom prst="rect">
            <a:avLst/>
          </a:prstGeom>
          <a:noFill/>
        </p:spPr>
        <p:txBody>
          <a:bodyPr wrap="square" rtlCol="0">
            <a:spAutoFit/>
          </a:bodyPr>
          <a:lstStyle/>
          <a:p>
            <a:pPr algn="just"/>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 Quan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sát</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bảng</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số</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liệu</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trả</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lời</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câu</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hỏi</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Có</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bao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nhiêu</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bạn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cảm</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thấy</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rất</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hài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lòng</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với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chuyến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đó</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Số</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xuất</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hiện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nhiều</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nhất</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Có</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bạn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cảm</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thấy</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hoàn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toàn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không</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hài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lòng</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với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chuyến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đó</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không</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838497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6AFAE-0C7F-E151-E1E5-C46311BBDD16}"/>
              </a:ext>
            </a:extLst>
          </p:cNvPr>
          <p:cNvSpPr>
            <a:spLocks noGrp="1"/>
          </p:cNvSpPr>
          <p:nvPr>
            <p:ph type="title"/>
          </p:nvPr>
        </p:nvSpPr>
        <p:spPr/>
        <p:txBody>
          <a:bodyPr/>
          <a:lstStyle/>
          <a:p>
            <a:endParaRPr lang="en-US" dirty="0"/>
          </a:p>
        </p:txBody>
      </p:sp>
      <p:pic>
        <p:nvPicPr>
          <p:cNvPr id="4" name="P1 ">
            <a:hlinkClick r:id="" action="ppaction://media"/>
            <a:extLst>
              <a:ext uri="{FF2B5EF4-FFF2-40B4-BE49-F238E27FC236}">
                <a16:creationId xmlns:a16="http://schemas.microsoft.com/office/drawing/2014/main" id="{9049B9F8-A02E-3168-15C4-EB64E2A443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1453476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E9F17-D6D7-4FBB-EEE9-E757BC762BD2}"/>
            </a:ext>
          </a:extLst>
        </p:cNvPr>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A2C0D320-425B-5AA1-6385-281FB86AFAF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B184EA75-D676-95E5-E02A-5C3551E91068}"/>
              </a:ext>
            </a:extLst>
          </p:cNvPr>
          <p:cNvSpPr/>
          <p:nvPr/>
        </p:nvSpPr>
        <p:spPr>
          <a:xfrm>
            <a:off x="152399"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141F939-1338-5BE2-BFEB-BA529733F7C6}"/>
              </a:ext>
            </a:extLst>
          </p:cNvPr>
          <p:cNvSpPr txBox="1"/>
          <p:nvPr/>
        </p:nvSpPr>
        <p:spPr>
          <a:xfrm>
            <a:off x="713075" y="1246582"/>
            <a:ext cx="10639954" cy="1384995"/>
          </a:xfrm>
          <a:prstGeom prst="rect">
            <a:avLst/>
          </a:prstGeom>
          <a:noFill/>
        </p:spPr>
        <p:txBody>
          <a:bodyPr wrap="square" rtlCol="0">
            <a:spAutoFit/>
          </a:bodyPr>
          <a:lstStyle/>
          <a:p>
            <a:pPr lvl="0" algn="just"/>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 Số?</a:t>
            </a:r>
          </a:p>
          <a:p>
            <a:pPr lvl="0" algn="just"/>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Dựa vào kết quả Mai thu thập được, hãy hoàn thành bảng số liệu dưới đây.</a:t>
            </a:r>
          </a:p>
        </p:txBody>
      </p:sp>
      <p:sp>
        <p:nvSpPr>
          <p:cNvPr id="2" name="Oval 1">
            <a:extLst>
              <a:ext uri="{FF2B5EF4-FFF2-40B4-BE49-F238E27FC236}">
                <a16:creationId xmlns:a16="http://schemas.microsoft.com/office/drawing/2014/main" id="{87500B76-E0A3-2538-7C5C-E61AD2D1DB3F}"/>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4" name="Picture 3">
            <a:extLst>
              <a:ext uri="{FF2B5EF4-FFF2-40B4-BE49-F238E27FC236}">
                <a16:creationId xmlns:a16="http://schemas.microsoft.com/office/drawing/2014/main" id="{DF66FAAB-EA03-7751-5EDC-F3AE81211B7C}"/>
              </a:ext>
            </a:extLst>
          </p:cNvPr>
          <p:cNvPicPr>
            <a:picLocks noChangeAspect="1"/>
          </p:cNvPicPr>
          <p:nvPr/>
        </p:nvPicPr>
        <p:blipFill>
          <a:blip r:embed="rId3"/>
          <a:stretch>
            <a:fillRect/>
          </a:stretch>
        </p:blipFill>
        <p:spPr>
          <a:xfrm>
            <a:off x="466574" y="2971663"/>
            <a:ext cx="11198087" cy="1284024"/>
          </a:xfrm>
          <a:prstGeom prst="rect">
            <a:avLst/>
          </a:prstGeom>
        </p:spPr>
      </p:pic>
    </p:spTree>
    <p:extLst>
      <p:ext uri="{BB962C8B-B14F-4D97-AF65-F5344CB8AC3E}">
        <p14:creationId xmlns:p14="http://schemas.microsoft.com/office/powerpoint/2010/main" val="3606805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644"/>
            <a:ext cx="12257314" cy="6831290"/>
          </a:xfrm>
          <a:prstGeom prst="rect">
            <a:avLst/>
          </a:prstGeom>
        </p:spPr>
      </p:pic>
      <p:pic>
        <p:nvPicPr>
          <p:cNvPr id="5" name="Picture 3" descr="D:\2021-2022\NGOẠI KHÓA TIN HỌC\rung chuong vang.gif">
            <a:extLst>
              <a:ext uri="{FF2B5EF4-FFF2-40B4-BE49-F238E27FC236}">
                <a16:creationId xmlns:a16="http://schemas.microsoft.com/office/drawing/2014/main" id="{04F553C4-DEE9-A5D6-FFB1-788B2D553B22}"/>
              </a:ext>
            </a:extLst>
          </p:cNvPr>
          <p:cNvPicPr>
            <a:picLocks noChangeAspect="1" noChangeArrowheads="1" noCrop="1"/>
          </p:cNvPicPr>
          <p:nvPr/>
        </p:nvPicPr>
        <p:blipFill>
          <a:blip r:embed="rId5"/>
          <a:srcRect/>
          <a:stretch>
            <a:fillRect/>
          </a:stretch>
        </p:blipFill>
        <p:spPr bwMode="auto">
          <a:xfrm>
            <a:off x="3290207" y="1776740"/>
            <a:ext cx="5676900" cy="4155740"/>
          </a:xfrm>
          <a:prstGeom prst="ellipse">
            <a:avLst/>
          </a:prstGeom>
          <a:ln>
            <a:noFill/>
          </a:ln>
          <a:effectLst>
            <a:softEdge rad="112500"/>
          </a:effectLst>
        </p:spPr>
      </p:pic>
      <p:sp>
        <p:nvSpPr>
          <p:cNvPr id="10" name="Rectangle 9"/>
          <p:cNvSpPr/>
          <p:nvPr/>
        </p:nvSpPr>
        <p:spPr>
          <a:xfrm>
            <a:off x="883488" y="447683"/>
            <a:ext cx="10831428" cy="101566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a:ln w="11430"/>
                <a:solidFill>
                  <a:srgbClr val="FFC000"/>
                </a:solidFill>
                <a:effectLst>
                  <a:outerShdw blurRad="80000" dist="40000" dir="5040000" algn="tl">
                    <a:srgbClr val="000000">
                      <a:alpha val="30000"/>
                    </a:srgbClr>
                  </a:outerShdw>
                </a:effectLst>
              </a:rPr>
              <a:t>TRÒ CHƠI: RUNG </a:t>
            </a:r>
            <a:r>
              <a:rPr lang="en-US" sz="6000" b="1" dirty="0">
                <a:ln w="11430"/>
                <a:solidFill>
                  <a:srgbClr val="FFC000"/>
                </a:solidFill>
                <a:effectLst>
                  <a:outerShdw blurRad="80000" dist="40000" dir="5040000" algn="tl">
                    <a:srgbClr val="000000">
                      <a:alpha val="30000"/>
                    </a:srgbClr>
                  </a:outerShdw>
                </a:effectLst>
              </a:rPr>
              <a:t>CHUÔNG VÀNG</a:t>
            </a:r>
          </a:p>
        </p:txBody>
      </p:sp>
      <p:pic>
        <p:nvPicPr>
          <p:cNvPr id="6" name="nhac_nen_mo_dau_game_show_rung_chuong_vang-www_tiengdong_com">
            <a:hlinkClick r:id="" action="ppaction://media"/>
            <a:extLst>
              <a:ext uri="{FF2B5EF4-FFF2-40B4-BE49-F238E27FC236}">
                <a16:creationId xmlns:a16="http://schemas.microsoft.com/office/drawing/2014/main" id="{9949172D-A444-35C3-DFBE-41EAFE4541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53470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614734" y="385252"/>
            <a:ext cx="7773702" cy="1487092"/>
          </a:xfrm>
          <a:prstGeom prst="roundRect">
            <a:avLst>
              <a:gd name="adj" fmla="val 16667"/>
            </a:avLst>
          </a:prstGeom>
          <a:solidFill>
            <a:srgbClr val="C00000"/>
          </a:solidFill>
          <a:ln w="57150">
            <a:solidFill>
              <a:srgbClr val="0000FF"/>
            </a:solidFill>
            <a:round/>
            <a:headEnd/>
            <a:tailEnd/>
          </a:ln>
        </p:spPr>
        <p:txBody>
          <a:bodyPr wrap="none" lIns="91429" tIns="45715" rIns="91429" bIns="45715" anchor="ctr"/>
          <a:lstStyle/>
          <a:p>
            <a:r>
              <a:rPr lang="en-US" sz="3600" b="1" dirty="0" err="1">
                <a:solidFill>
                  <a:schemeClr val="bg1"/>
                </a:solidFill>
                <a:latin typeface="Times New Roman" panose="02020603050405020304" pitchFamily="18" charset="0"/>
                <a:cs typeface="Times New Roman" panose="02020603050405020304" pitchFamily="18" charset="0"/>
              </a:rPr>
              <a:t>Có</a:t>
            </a:r>
            <a:r>
              <a:rPr lang="en-US" sz="3600" b="1" dirty="0">
                <a:solidFill>
                  <a:schemeClr val="bg1"/>
                </a:solidFill>
                <a:latin typeface="Times New Roman" panose="02020603050405020304" pitchFamily="18" charset="0"/>
                <a:cs typeface="Times New Roman" panose="02020603050405020304" pitchFamily="18" charset="0"/>
              </a:rPr>
              <a:t> bao </a:t>
            </a:r>
            <a:r>
              <a:rPr lang="en-US" sz="3600" b="1" dirty="0" err="1">
                <a:solidFill>
                  <a:schemeClr val="bg1"/>
                </a:solidFill>
                <a:latin typeface="Times New Roman" panose="02020603050405020304" pitchFamily="18" charset="0"/>
                <a:cs typeface="Times New Roman" panose="02020603050405020304" pitchFamily="18" charset="0"/>
              </a:rPr>
              <a:t>nhiêu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đánh giá số điểm 2?</a:t>
            </a:r>
            <a:endParaRPr lang="en-US" sz="3600" b="1" dirty="0">
              <a:solidFill>
                <a:schemeClr val="bg1"/>
              </a:solidFill>
              <a:latin typeface="Times New Roman" panose="02020603050405020304" pitchFamily="18" charset="0"/>
              <a:cs typeface="Times New Roman" panose="02020603050405020304" pitchFamily="18" charset="0"/>
            </a:endParaRPr>
          </a:p>
        </p:txBody>
      </p:sp>
      <p:grpSp>
        <p:nvGrpSpPr>
          <p:cNvPr id="7171" name="Group 51"/>
          <p:cNvGrpSpPr>
            <a:grpSpLocks/>
          </p:cNvGrpSpPr>
          <p:nvPr/>
        </p:nvGrpSpPr>
        <p:grpSpPr bwMode="auto">
          <a:xfrm>
            <a:off x="1781392" y="14288"/>
            <a:ext cx="320332" cy="6858000"/>
            <a:chOff x="202295" y="-322943"/>
            <a:chExt cx="319314" cy="7180943"/>
          </a:xfrm>
        </p:grpSpPr>
        <p:sp>
          <p:nvSpPr>
            <p:cNvPr id="10" name="Rectangle 9"/>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7205"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altLang="en-US" sz="2000">
                <a:latin typeface=".VnTime" pitchFamily="34" charset="0"/>
              </a:endParaRPr>
            </a:p>
          </p:txBody>
        </p:sp>
        <p:sp>
          <p:nvSpPr>
            <p:cNvPr id="14" name="Rectangle 13"/>
            <p:cNvSpPr/>
            <p:nvPr/>
          </p:nvSpPr>
          <p:spPr bwMode="auto">
            <a:xfrm>
              <a:off x="324027" y="-307983"/>
              <a:ext cx="75849"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7754" y="2421732"/>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67235" y="2269326"/>
            <a:ext cx="1599778" cy="6727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2763002" y="2318488"/>
            <a:ext cx="837934"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1044" name="WordArt 226"/>
          <p:cNvSpPr>
            <a:spLocks noChangeArrowheads="1" noChangeShapeType="1" noTextEdit="1"/>
          </p:cNvSpPr>
          <p:nvPr/>
        </p:nvSpPr>
        <p:spPr bwMode="auto">
          <a:xfrm>
            <a:off x="2961506" y="2403872"/>
            <a:ext cx="384209" cy="386954"/>
          </a:xfrm>
          <a:prstGeom prst="rect">
            <a:avLst/>
          </a:prstGeom>
        </p:spPr>
        <p:txBody>
          <a:bodyPr wrap="none" lIns="59482" tIns="29741" rIns="59482" bIns="29741" numCol="1" fromWordArt="1">
            <a:prstTxWarp prst="textInflate">
              <a:avLst>
                <a:gd name="adj" fmla="val 0"/>
              </a:avLst>
            </a:prstTxWarp>
          </a:bodyPr>
          <a:lstStyle/>
          <a:p>
            <a:pPr algn="ctr"/>
            <a:r>
              <a:rPr lang="en-US" sz="3600" kern="10" dirty="0">
                <a:ln w="9525">
                  <a:solidFill>
                    <a:srgbClr val="FFFF00"/>
                  </a:solidFill>
                  <a:round/>
                  <a:headEnd/>
                  <a:tailEnd/>
                </a:ln>
                <a:solidFill>
                  <a:srgbClr val="FFFF00"/>
                </a:solidFill>
                <a:latin typeface=".VnTimeH"/>
              </a:rPr>
              <a:t>A</a:t>
            </a: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5925" y="3640420"/>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14609" y="3369377"/>
            <a:ext cx="1500202" cy="8012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2710651" y="3450431"/>
            <a:ext cx="817267"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8" name="WordArt 226"/>
          <p:cNvSpPr>
            <a:spLocks noChangeArrowheads="1" noChangeShapeType="1" noTextEdit="1"/>
          </p:cNvSpPr>
          <p:nvPr/>
        </p:nvSpPr>
        <p:spPr bwMode="auto">
          <a:xfrm>
            <a:off x="2923460" y="3575447"/>
            <a:ext cx="460300" cy="386953"/>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573" y="4906566"/>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591145" y="4685110"/>
            <a:ext cx="1500202" cy="8012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2667237" y="4724401"/>
            <a:ext cx="817267" cy="6131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15" name="WordArt 226"/>
          <p:cNvSpPr>
            <a:spLocks noChangeArrowheads="1" noChangeShapeType="1" noTextEdit="1"/>
          </p:cNvSpPr>
          <p:nvPr/>
        </p:nvSpPr>
        <p:spPr bwMode="auto">
          <a:xfrm>
            <a:off x="2819416" y="4870849"/>
            <a:ext cx="460300" cy="386953"/>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6171" name="AutoShape 27"/>
          <p:cNvSpPr>
            <a:spLocks noChangeArrowheads="1"/>
          </p:cNvSpPr>
          <p:nvPr/>
        </p:nvSpPr>
        <p:spPr bwMode="auto">
          <a:xfrm>
            <a:off x="2250435" y="609600"/>
            <a:ext cx="1295416"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lIns="91429" tIns="45715" rIns="91429" bIns="45715" anchor="ctr"/>
          <a:lstStyle/>
          <a:p>
            <a:pPr eaLnBrk="1" hangingPunct="1"/>
            <a:endParaRPr lang="en-US" altLang="en-US"/>
          </a:p>
        </p:txBody>
      </p:sp>
      <p:sp>
        <p:nvSpPr>
          <p:cNvPr id="6172" name="WordArt 28"/>
          <p:cNvSpPr>
            <a:spLocks noChangeArrowheads="1" noChangeShapeType="1" noTextEdit="1"/>
          </p:cNvSpPr>
          <p:nvPr/>
        </p:nvSpPr>
        <p:spPr bwMode="auto">
          <a:xfrm>
            <a:off x="2612918" y="1077680"/>
            <a:ext cx="532633" cy="381000"/>
          </a:xfrm>
          <a:prstGeom prst="rect">
            <a:avLst/>
          </a:prstGeom>
        </p:spPr>
        <p:txBody>
          <a:bodyPr wrap="none" lIns="59482" tIns="29741" rIns="59482" bIns="29741" numCol="1"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a:cs typeface="Times New Roman"/>
              </a:rPr>
              <a:t> 1</a:t>
            </a:r>
          </a:p>
        </p:txBody>
      </p:sp>
      <p:pic>
        <p:nvPicPr>
          <p:cNvPr id="7186"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33664" y="152400"/>
            <a:ext cx="85343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p:cNvGrpSpPr>
            <a:grpSpLocks/>
          </p:cNvGrpSpPr>
          <p:nvPr/>
        </p:nvGrpSpPr>
        <p:grpSpPr bwMode="auto">
          <a:xfrm>
            <a:off x="6400363" y="5486400"/>
            <a:ext cx="1372445" cy="1371600"/>
            <a:chOff x="4320" y="2928"/>
            <a:chExt cx="1104" cy="1104"/>
          </a:xfrm>
        </p:grpSpPr>
        <p:sp>
          <p:nvSpPr>
            <p:cNvPr id="720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en-US" altLang="en-US" sz="6000" b="1">
                <a:solidFill>
                  <a:srgbClr val="FF0066"/>
                </a:solidFill>
                <a:latin typeface=".VnHelvetInsH" pitchFamily="34" charset="0"/>
              </a:endParaRPr>
            </a:p>
          </p:txBody>
        </p:sp>
        <p:sp>
          <p:nvSpPr>
            <p:cNvPr id="7203" name="WordArt 35"/>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a:cs typeface="Times New Roman"/>
                </a:rPr>
                <a:t>Hết giờ</a:t>
              </a:r>
            </a:p>
          </p:txBody>
        </p:sp>
      </p:grpSp>
      <p:sp>
        <p:nvSpPr>
          <p:cNvPr id="6180" name="WordArt 36"/>
          <p:cNvSpPr>
            <a:spLocks noChangeArrowheads="1" noChangeShapeType="1" noTextEdit="1"/>
          </p:cNvSpPr>
          <p:nvPr/>
        </p:nvSpPr>
        <p:spPr bwMode="auto">
          <a:xfrm>
            <a:off x="6705664"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181" name="WordArt 37"/>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6724452"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6705664"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6188" name="WordArt 44"/>
          <p:cNvSpPr>
            <a:spLocks noChangeArrowheads="1" noChangeShapeType="1" noTextEdit="1"/>
          </p:cNvSpPr>
          <p:nvPr/>
        </p:nvSpPr>
        <p:spPr bwMode="auto">
          <a:xfrm>
            <a:off x="6781755"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6189" name="WordArt 45"/>
          <p:cNvSpPr>
            <a:spLocks noChangeArrowheads="1" noChangeShapeType="1" noTextEdit="1"/>
          </p:cNvSpPr>
          <p:nvPr/>
        </p:nvSpPr>
        <p:spPr bwMode="auto">
          <a:xfrm>
            <a:off x="6800543"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6190" name="WordArt 46"/>
          <p:cNvSpPr>
            <a:spLocks noChangeArrowheads="1" noChangeShapeType="1" noTextEdit="1"/>
          </p:cNvSpPr>
          <p:nvPr/>
        </p:nvSpPr>
        <p:spPr bwMode="auto">
          <a:xfrm>
            <a:off x="6724452"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48164" name="Text Box 36"/>
          <p:cNvSpPr txBox="1">
            <a:spLocks noChangeArrowheads="1"/>
          </p:cNvSpPr>
          <p:nvPr/>
        </p:nvSpPr>
        <p:spPr bwMode="auto">
          <a:xfrm>
            <a:off x="4279491" y="2154489"/>
            <a:ext cx="5854935" cy="646321"/>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wrap="square" lIns="91429" tIns="45715" rIns="91429" bIns="45715">
            <a:spAutoFit/>
            <a:flatTx/>
          </a:bodyPr>
          <a:lstStyle/>
          <a:p>
            <a:r>
              <a:rPr lang="en-US" sz="3600" dirty="0">
                <a:solidFill>
                  <a:schemeClr val="bg1"/>
                </a:solidFill>
                <a:latin typeface="Times New Roman" panose="02020603050405020304" pitchFamily="18" charset="0"/>
                <a:cs typeface="Times New Roman" panose="02020603050405020304" pitchFamily="18" charset="0"/>
              </a:rPr>
              <a:t>2 </a:t>
            </a:r>
            <a:r>
              <a:rPr lang="en-US" sz="3600" dirty="0" err="1">
                <a:solidFill>
                  <a:schemeClr val="bg1"/>
                </a:solidFill>
                <a:latin typeface="Times New Roman" panose="02020603050405020304" pitchFamily="18" charset="0"/>
                <a:cs typeface="Times New Roman" panose="02020603050405020304" pitchFamily="18" charset="0"/>
              </a:rPr>
              <a:t>bạn</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48165" name="Text Box 37"/>
          <p:cNvSpPr txBox="1">
            <a:spLocks noChangeArrowheads="1"/>
          </p:cNvSpPr>
          <p:nvPr/>
        </p:nvSpPr>
        <p:spPr bwMode="auto">
          <a:xfrm>
            <a:off x="4283989" y="3316079"/>
            <a:ext cx="6068444" cy="646321"/>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wrap="square" lIns="91429" tIns="45715" rIns="91429" bIns="45715">
            <a:spAutoFit/>
            <a:flatTx/>
          </a:bodyPr>
          <a:lstStyle/>
          <a:p>
            <a:pPr>
              <a:defRPr/>
            </a:pPr>
            <a:r>
              <a:rPr lang="en-US" sz="3600" dirty="0">
                <a:solidFill>
                  <a:schemeClr val="bg1"/>
                </a:solidFill>
                <a:effectLst>
                  <a:outerShdw blurRad="38100" dist="38100" dir="2700000" algn="tl">
                    <a:srgbClr val="000000"/>
                  </a:outerShdw>
                </a:effectLst>
                <a:latin typeface="Times New Roman" pitchFamily="18" charset="0"/>
                <a:cs typeface="Times New Roman" pitchFamily="18" charset="0"/>
              </a:rPr>
              <a:t>3 </a:t>
            </a:r>
            <a:r>
              <a:rPr lang="en-US" sz="3600" dirty="0" err="1">
                <a:solidFill>
                  <a:schemeClr val="bg1"/>
                </a:solidFill>
                <a:effectLst>
                  <a:outerShdw blurRad="38100" dist="38100" dir="2700000" algn="tl">
                    <a:srgbClr val="000000"/>
                  </a:outerShdw>
                </a:effectLst>
                <a:latin typeface="Times New Roman" pitchFamily="18" charset="0"/>
                <a:cs typeface="Times New Roman" pitchFamily="18" charset="0"/>
              </a:rPr>
              <a:t>bạn</a:t>
            </a:r>
            <a:endParaRPr lang="en-US" sz="3600" dirty="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
        <p:nvSpPr>
          <p:cNvPr id="48166" name="Text Box 38"/>
          <p:cNvSpPr txBox="1">
            <a:spLocks noChangeArrowheads="1"/>
          </p:cNvSpPr>
          <p:nvPr/>
        </p:nvSpPr>
        <p:spPr bwMode="auto">
          <a:xfrm>
            <a:off x="4279491" y="4611479"/>
            <a:ext cx="6168870" cy="646321"/>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wrap="square" lIns="91429" tIns="45715" rIns="91429" bIns="45715">
            <a:spAutoFit/>
            <a:flatTx/>
          </a:bodyPr>
          <a:lstStyle/>
          <a:p>
            <a:pPr>
              <a:defRPr/>
            </a:pPr>
            <a:r>
              <a:rPr lang="en-US" sz="3600" dirty="0">
                <a:solidFill>
                  <a:schemeClr val="bg1"/>
                </a:solidFill>
                <a:effectLst>
                  <a:outerShdw blurRad="38100" dist="38100" dir="2700000" algn="tl">
                    <a:srgbClr val="000000"/>
                  </a:outerShdw>
                </a:effectLst>
                <a:latin typeface="Times New Roman" pitchFamily="18" charset="0"/>
                <a:cs typeface="Times New Roman" pitchFamily="18" charset="0"/>
              </a:rPr>
              <a:t>0 </a:t>
            </a:r>
            <a:r>
              <a:rPr lang="en-US" sz="3600" dirty="0" err="1">
                <a:solidFill>
                  <a:schemeClr val="bg1"/>
                </a:solidFill>
                <a:effectLst>
                  <a:outerShdw blurRad="38100" dist="38100" dir="2700000" algn="tl">
                    <a:srgbClr val="000000"/>
                  </a:outerShdw>
                </a:effectLst>
                <a:latin typeface="Times New Roman" pitchFamily="18" charset="0"/>
                <a:cs typeface="Times New Roman" pitchFamily="18" charset="0"/>
              </a:rPr>
              <a:t>bạn</a:t>
            </a:r>
            <a:endParaRPr lang="en-US" sz="3600" dirty="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
        <p:nvSpPr>
          <p:cNvPr id="3" name="Rectangle 2" descr="holder">
            <a:extLst>
              <a:ext uri="{FF2B5EF4-FFF2-40B4-BE49-F238E27FC236}">
                <a16:creationId xmlns:a16="http://schemas.microsoft.com/office/drawing/2014/main" id="{C6CC1F43-D929-2878-58C8-156B372D7F18}"/>
              </a:ext>
            </a:extLst>
          </p:cNvPr>
          <p:cNvSpPr>
            <a:spLocks noChangeAspect="1" noChangeArrowheads="1"/>
          </p:cNvSpPr>
          <p:nvPr/>
        </p:nvSpPr>
        <p:spPr bwMode="auto">
          <a:xfrm>
            <a:off x="0" y="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Rectangle 3">
            <a:extLst>
              <a:ext uri="{FF2B5EF4-FFF2-40B4-BE49-F238E27FC236}">
                <a16:creationId xmlns:a16="http://schemas.microsoft.com/office/drawing/2014/main" id="{5F1DC778-7459-12A8-A05F-496CB489EC43}"/>
              </a:ext>
            </a:extLst>
          </p:cNvPr>
          <p:cNvSpPr>
            <a:spLocks noChangeArrowheads="1"/>
          </p:cNvSpPr>
          <p:nvPr/>
        </p:nvSpPr>
        <p:spPr bwMode="auto">
          <a:xfrm>
            <a:off x="0" y="190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 descr="holder">
            <a:extLst>
              <a:ext uri="{FF2B5EF4-FFF2-40B4-BE49-F238E27FC236}">
                <a16:creationId xmlns:a16="http://schemas.microsoft.com/office/drawing/2014/main" id="{75408970-7F6B-0D7C-679A-7A22548DC613}"/>
              </a:ext>
            </a:extLst>
          </p:cNvPr>
          <p:cNvSpPr>
            <a:spLocks noChangeAspect="1" noChangeArrowheads="1"/>
          </p:cNvSpPr>
          <p:nvPr/>
        </p:nvSpPr>
        <p:spPr bwMode="auto">
          <a:xfrm>
            <a:off x="152400" y="1524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6">
            <a:extLst>
              <a:ext uri="{FF2B5EF4-FFF2-40B4-BE49-F238E27FC236}">
                <a16:creationId xmlns:a16="http://schemas.microsoft.com/office/drawing/2014/main" id="{FD38B7A8-726F-EF9C-2022-144BE451FE5E}"/>
              </a:ext>
            </a:extLst>
          </p:cNvPr>
          <p:cNvSpPr>
            <a:spLocks noChangeArrowheads="1"/>
          </p:cNvSpPr>
          <p:nvPr/>
        </p:nvSpPr>
        <p:spPr bwMode="auto">
          <a:xfrm>
            <a:off x="152400" y="342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descr="holder">
            <a:extLst>
              <a:ext uri="{FF2B5EF4-FFF2-40B4-BE49-F238E27FC236}">
                <a16:creationId xmlns:a16="http://schemas.microsoft.com/office/drawing/2014/main" id="{809CEB9B-6D4E-0619-8C67-9D957E796B81}"/>
              </a:ext>
            </a:extLst>
          </p:cNvPr>
          <p:cNvSpPr>
            <a:spLocks noChangeAspect="1" noChangeArrowheads="1"/>
          </p:cNvSpPr>
          <p:nvPr/>
        </p:nvSpPr>
        <p:spPr bwMode="auto">
          <a:xfrm>
            <a:off x="304800" y="3048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9">
            <a:extLst>
              <a:ext uri="{FF2B5EF4-FFF2-40B4-BE49-F238E27FC236}">
                <a16:creationId xmlns:a16="http://schemas.microsoft.com/office/drawing/2014/main" id="{4C82000F-A679-3A1B-9533-525D95567C09}"/>
              </a:ext>
            </a:extLst>
          </p:cNvPr>
          <p:cNvSpPr>
            <a:spLocks noChangeArrowheads="1"/>
          </p:cNvSpPr>
          <p:nvPr/>
        </p:nvSpPr>
        <p:spPr bwMode="auto">
          <a:xfrm>
            <a:off x="304800" y="495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13756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2" presetClass="entr" presetSubtype="2" fill="hold" nodeType="withEffect">
                                  <p:stCondLst>
                                    <p:cond delay="0"/>
                                  </p:stCondLst>
                                  <p:childTnLst>
                                    <p:set>
                                      <p:cBhvr>
                                        <p:cTn id="27" dur="1" fill="hold">
                                          <p:stCondLst>
                                            <p:cond delay="0"/>
                                          </p:stCondLst>
                                        </p:cTn>
                                        <p:tgtEl>
                                          <p:spTgt spid="48164"/>
                                        </p:tgtEl>
                                        <p:attrNameLst>
                                          <p:attrName>style.visibility</p:attrName>
                                        </p:attrNameLst>
                                      </p:cBhvr>
                                      <p:to>
                                        <p:strVal val="visible"/>
                                      </p:to>
                                    </p:set>
                                    <p:anim calcmode="lin" valueType="num">
                                      <p:cBhvr additive="base">
                                        <p:cTn id="28" dur="500" fill="hold"/>
                                        <p:tgtEl>
                                          <p:spTgt spid="48164"/>
                                        </p:tgtEl>
                                        <p:attrNameLst>
                                          <p:attrName>ppt_x</p:attrName>
                                        </p:attrNameLst>
                                      </p:cBhvr>
                                      <p:tavLst>
                                        <p:tav tm="0">
                                          <p:val>
                                            <p:strVal val="1+#ppt_w/2"/>
                                          </p:val>
                                        </p:tav>
                                        <p:tav tm="100000">
                                          <p:val>
                                            <p:strVal val="#ppt_x"/>
                                          </p:val>
                                        </p:tav>
                                      </p:tavLst>
                                    </p:anim>
                                    <p:anim calcmode="lin" valueType="num">
                                      <p:cBhvr additive="base">
                                        <p:cTn id="29" dur="500" fill="hold"/>
                                        <p:tgtEl>
                                          <p:spTgt spid="48164"/>
                                        </p:tgtEl>
                                        <p:attrNameLst>
                                          <p:attrName>ppt_y</p:attrName>
                                        </p:attrNameLst>
                                      </p:cBhvr>
                                      <p:tavLst>
                                        <p:tav tm="0">
                                          <p:val>
                                            <p:strVal val="#ppt_y"/>
                                          </p:val>
                                        </p:tav>
                                        <p:tav tm="100000">
                                          <p:val>
                                            <p:strVal val="#ppt_y"/>
                                          </p:val>
                                        </p:tav>
                                      </p:tavLst>
                                    </p:anim>
                                  </p:childTnLst>
                                </p:cTn>
                              </p:par>
                              <p:par>
                                <p:cTn id="30" presetID="5"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3-CL (2).wav"/>
                                        </p:tgtEl>
                                      </p:cMediaNode>
                                    </p:audio>
                                  </p:subTnLst>
                                </p:cTn>
                              </p:par>
                              <p:par>
                                <p:cTn id="33" presetID="5" presetClass="entr" presetSubtype="10" fill="hold" nodeType="with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044"/>
                                        </p:tgtEl>
                                        <p:attrNameLst>
                                          <p:attrName>style.visibility</p:attrName>
                                        </p:attrNameLst>
                                      </p:cBhvr>
                                      <p:to>
                                        <p:strVal val="visible"/>
                                      </p:to>
                                    </p:set>
                                    <p:animEffect transition="in" filter="checkerboard(across)">
                                      <p:cBhvr>
                                        <p:cTn id="38" dur="500"/>
                                        <p:tgtEl>
                                          <p:spTgt spid="104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2" presetClass="entr" presetSubtype="2" fill="hold" nodeType="withEffect">
                                  <p:stCondLst>
                                    <p:cond delay="0"/>
                                  </p:stCondLst>
                                  <p:iterate type="lt">
                                    <p:tmPct val="0"/>
                                  </p:iterate>
                                  <p:childTnLst>
                                    <p:set>
                                      <p:cBhvr>
                                        <p:cTn id="45" dur="1" fill="hold">
                                          <p:stCondLst>
                                            <p:cond delay="0"/>
                                          </p:stCondLst>
                                        </p:cTn>
                                        <p:tgtEl>
                                          <p:spTgt spid="48165"/>
                                        </p:tgtEl>
                                        <p:attrNameLst>
                                          <p:attrName>style.visibility</p:attrName>
                                        </p:attrNameLst>
                                      </p:cBhvr>
                                      <p:to>
                                        <p:strVal val="visible"/>
                                      </p:to>
                                    </p:set>
                                    <p:anim calcmode="lin" valueType="num">
                                      <p:cBhvr additive="base">
                                        <p:cTn id="46" dur="500" fill="hold"/>
                                        <p:tgtEl>
                                          <p:spTgt spid="48165"/>
                                        </p:tgtEl>
                                        <p:attrNameLst>
                                          <p:attrName>ppt_x</p:attrName>
                                        </p:attrNameLst>
                                      </p:cBhvr>
                                      <p:tavLst>
                                        <p:tav tm="0">
                                          <p:val>
                                            <p:strVal val="1+#ppt_w/2"/>
                                          </p:val>
                                        </p:tav>
                                        <p:tav tm="100000">
                                          <p:val>
                                            <p:strVal val="#ppt_x"/>
                                          </p:val>
                                        </p:tav>
                                      </p:tavLst>
                                    </p:anim>
                                    <p:anim calcmode="lin" valueType="num">
                                      <p:cBhvr additive="base">
                                        <p:cTn id="47" dur="500" fill="hold"/>
                                        <p:tgtEl>
                                          <p:spTgt spid="48165"/>
                                        </p:tgtEl>
                                        <p:attrNameLst>
                                          <p:attrName>ppt_y</p:attrName>
                                        </p:attrNameLst>
                                      </p:cBhvr>
                                      <p:tavLst>
                                        <p:tav tm="0">
                                          <p:val>
                                            <p:strVal val="#ppt_y"/>
                                          </p:val>
                                        </p:tav>
                                        <p:tav tm="100000">
                                          <p:val>
                                            <p:strVal val="#ppt_y"/>
                                          </p:val>
                                        </p:tav>
                                      </p:tavLst>
                                    </p:anim>
                                  </p:childTnLst>
                                </p:cTn>
                              </p:par>
                              <p:par>
                                <p:cTn id="48" presetID="5" presetClass="entr" presetSubtype="1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4" name="Chimes 3-CL (2).wav"/>
                                        </p:tgtEl>
                                      </p:cMediaNode>
                                    </p:audio>
                                  </p:subTnLst>
                                </p:cTn>
                              </p:par>
                              <p:par>
                                <p:cTn id="51" presetID="5" presetClass="entr" presetSubtype="1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heckerboard(across)">
                                      <p:cBhvr>
                                        <p:cTn id="53" dur="500"/>
                                        <p:tgtEl>
                                          <p:spTgt spid="7"/>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heckerboard(across)">
                                      <p:cBhvr>
                                        <p:cTn id="61" dur="500"/>
                                        <p:tgtEl>
                                          <p:spTgt spid="11"/>
                                        </p:tgtEl>
                                      </p:cBhvr>
                                    </p:animEffect>
                                  </p:childTnLst>
                                </p:cTn>
                              </p:par>
                              <p:par>
                                <p:cTn id="62" presetID="2" presetClass="entr" presetSubtype="2" fill="hold" nodeType="withEffect">
                                  <p:stCondLst>
                                    <p:cond delay="0"/>
                                  </p:stCondLst>
                                  <p:childTnLst>
                                    <p:set>
                                      <p:cBhvr>
                                        <p:cTn id="63" dur="1" fill="hold">
                                          <p:stCondLst>
                                            <p:cond delay="0"/>
                                          </p:stCondLst>
                                        </p:cTn>
                                        <p:tgtEl>
                                          <p:spTgt spid="48166"/>
                                        </p:tgtEl>
                                        <p:attrNameLst>
                                          <p:attrName>style.visibility</p:attrName>
                                        </p:attrNameLst>
                                      </p:cBhvr>
                                      <p:to>
                                        <p:strVal val="visible"/>
                                      </p:to>
                                    </p:set>
                                    <p:anim calcmode="lin" valueType="num">
                                      <p:cBhvr additive="base">
                                        <p:cTn id="64" dur="500" fill="hold"/>
                                        <p:tgtEl>
                                          <p:spTgt spid="48166"/>
                                        </p:tgtEl>
                                        <p:attrNameLst>
                                          <p:attrName>ppt_x</p:attrName>
                                        </p:attrNameLst>
                                      </p:cBhvr>
                                      <p:tavLst>
                                        <p:tav tm="0">
                                          <p:val>
                                            <p:strVal val="1+#ppt_w/2"/>
                                          </p:val>
                                        </p:tav>
                                        <p:tav tm="100000">
                                          <p:val>
                                            <p:strVal val="#ppt_x"/>
                                          </p:val>
                                        </p:tav>
                                      </p:tavLst>
                                    </p:anim>
                                    <p:anim calcmode="lin" valueType="num">
                                      <p:cBhvr additive="base">
                                        <p:cTn id="65" dur="500" fill="hold"/>
                                        <p:tgtEl>
                                          <p:spTgt spid="481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FELIZ2.WAV"/>
                                        </p:tgtEl>
                                      </p:cMediaNode>
                                    </p:audio>
                                  </p:subTnLst>
                                </p:cTn>
                              </p:par>
                              <p:par>
                                <p:cTn id="66" presetID="5" presetClass="entr" presetSubtype="1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heckerboard(across)">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4" name="Chimes 3-CL (2).wav"/>
                                        </p:tgtEl>
                                      </p:cMediaNode>
                                    </p:audio>
                                  </p:subTnLst>
                                </p:cTn>
                              </p:par>
                              <p:par>
                                <p:cTn id="69" presetID="5" presetClass="entr" presetSubtype="1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checkerboard(across)">
                                      <p:cBhvr>
                                        <p:cTn id="71" dur="500"/>
                                        <p:tgtEl>
                                          <p:spTgt spid="13"/>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checkerboard(across)">
                                      <p:cBhvr>
                                        <p:cTn id="74" dur="500"/>
                                        <p:tgtEl>
                                          <p:spTgt spid="1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6190"/>
                                        </p:tgtEl>
                                        <p:attrNameLst>
                                          <p:attrName>style.visibility</p:attrName>
                                        </p:attrNameLst>
                                      </p:cBhvr>
                                      <p:to>
                                        <p:strVal val="visible"/>
                                      </p:to>
                                    </p:set>
                                    <p:animEffect transition="in" filter="dissolve">
                                      <p:cBhvr>
                                        <p:cTn id="79" dur="500"/>
                                        <p:tgtEl>
                                          <p:spTgt spid="6190"/>
                                        </p:tgtEl>
                                      </p:cBhvr>
                                    </p:animEffect>
                                  </p:childTnLst>
                                  <p:subTnLst>
                                    <p:audio>
                                      <p:cMediaNode>
                                        <p:cTn display="0" masterRel="sameClick">
                                          <p:stCondLst>
                                            <p:cond evt="begin" delay="0">
                                              <p:tn val="77"/>
                                            </p:cond>
                                          </p:stCondLst>
                                          <p:endCondLst>
                                            <p:cond evt="onStopAudio" delay="0">
                                              <p:tgtEl>
                                                <p:sldTgt/>
                                              </p:tgtEl>
                                            </p:cond>
                                          </p:endCondLst>
                                        </p:cTn>
                                        <p:tgtEl>
                                          <p:sndTgt r:embed="rId6" name="camera.wav"/>
                                        </p:tgtEl>
                                      </p:cMediaNode>
                                    </p:audio>
                                  </p:subTnLst>
                                </p:cTn>
                              </p:par>
                            </p:childTnLst>
                          </p:cTn>
                        </p:par>
                        <p:par>
                          <p:cTn id="80" fill="hold" nodeType="afterGroup">
                            <p:stCondLst>
                              <p:cond delay="500"/>
                            </p:stCondLst>
                            <p:childTnLst>
                              <p:par>
                                <p:cTn id="81" presetID="53" presetClass="exit" presetSubtype="0" fill="hold" grpId="1" nodeType="afterEffect">
                                  <p:stCondLst>
                                    <p:cond delay="0"/>
                                  </p:stCondLst>
                                  <p:childTnLst>
                                    <p:anim calcmode="lin" valueType="num">
                                      <p:cBhvr>
                                        <p:cTn id="82" dur="500"/>
                                        <p:tgtEl>
                                          <p:spTgt spid="6190"/>
                                        </p:tgtEl>
                                        <p:attrNameLst>
                                          <p:attrName>ppt_w</p:attrName>
                                        </p:attrNameLst>
                                      </p:cBhvr>
                                      <p:tavLst>
                                        <p:tav tm="0">
                                          <p:val>
                                            <p:strVal val="ppt_w"/>
                                          </p:val>
                                        </p:tav>
                                        <p:tav tm="100000">
                                          <p:val>
                                            <p:fltVal val="0"/>
                                          </p:val>
                                        </p:tav>
                                      </p:tavLst>
                                    </p:anim>
                                    <p:anim calcmode="lin" valueType="num">
                                      <p:cBhvr>
                                        <p:cTn id="83" dur="500"/>
                                        <p:tgtEl>
                                          <p:spTgt spid="6190"/>
                                        </p:tgtEl>
                                        <p:attrNameLst>
                                          <p:attrName>ppt_h</p:attrName>
                                        </p:attrNameLst>
                                      </p:cBhvr>
                                      <p:tavLst>
                                        <p:tav tm="0">
                                          <p:val>
                                            <p:strVal val="ppt_h"/>
                                          </p:val>
                                        </p:tav>
                                        <p:tav tm="100000">
                                          <p:val>
                                            <p:fltVal val="0"/>
                                          </p:val>
                                        </p:tav>
                                      </p:tavLst>
                                    </p:anim>
                                    <p:animEffect transition="out" filter="fade">
                                      <p:cBhvr>
                                        <p:cTn id="84" dur="500"/>
                                        <p:tgtEl>
                                          <p:spTgt spid="6190"/>
                                        </p:tgtEl>
                                      </p:cBhvr>
                                    </p:animEffect>
                                    <p:set>
                                      <p:cBhvr>
                                        <p:cTn id="85" dur="1" fill="hold">
                                          <p:stCondLst>
                                            <p:cond delay="499"/>
                                          </p:stCondLst>
                                        </p:cTn>
                                        <p:tgtEl>
                                          <p:spTgt spid="6190"/>
                                        </p:tgtEl>
                                        <p:attrNameLst>
                                          <p:attrName>style.visibility</p:attrName>
                                        </p:attrNameLst>
                                      </p:cBhvr>
                                      <p:to>
                                        <p:strVal val="hidden"/>
                                      </p:to>
                                    </p:set>
                                  </p:childTnLst>
                                </p:cTn>
                              </p:par>
                            </p:childTnLst>
                          </p:cTn>
                        </p:par>
                        <p:par>
                          <p:cTn id="86" fill="hold" nodeType="afterGroup">
                            <p:stCondLst>
                              <p:cond delay="1000"/>
                            </p:stCondLst>
                            <p:childTnLst>
                              <p:par>
                                <p:cTn id="87" presetID="9" presetClass="entr" presetSubtype="0" fill="hold" grpId="0" nodeType="afterEffect">
                                  <p:stCondLst>
                                    <p:cond delay="0"/>
                                  </p:stCondLst>
                                  <p:childTnLst>
                                    <p:set>
                                      <p:cBhvr>
                                        <p:cTn id="88" dur="1" fill="hold">
                                          <p:stCondLst>
                                            <p:cond delay="0"/>
                                          </p:stCondLst>
                                        </p:cTn>
                                        <p:tgtEl>
                                          <p:spTgt spid="6189"/>
                                        </p:tgtEl>
                                        <p:attrNameLst>
                                          <p:attrName>style.visibility</p:attrName>
                                        </p:attrNameLst>
                                      </p:cBhvr>
                                      <p:to>
                                        <p:strVal val="visible"/>
                                      </p:to>
                                    </p:set>
                                    <p:animEffect transition="in" filter="dissolve">
                                      <p:cBhvr>
                                        <p:cTn id="89" dur="500"/>
                                        <p:tgtEl>
                                          <p:spTgt spid="6189"/>
                                        </p:tgtEl>
                                      </p:cBhvr>
                                    </p:animEffect>
                                  </p:childTnLst>
                                  <p:subTnLst>
                                    <p:audio>
                                      <p:cMediaNode>
                                        <p:cTn display="0" masterRel="sameClick">
                                          <p:stCondLst>
                                            <p:cond evt="begin" delay="0">
                                              <p:tn val="87"/>
                                            </p:cond>
                                          </p:stCondLst>
                                          <p:endCondLst>
                                            <p:cond evt="onStopAudio" delay="0">
                                              <p:tgtEl>
                                                <p:sldTgt/>
                                              </p:tgtEl>
                                            </p:cond>
                                          </p:endCondLst>
                                        </p:cTn>
                                        <p:tgtEl>
                                          <p:sndTgt r:embed="rId6" name="camera.wav"/>
                                        </p:tgtEl>
                                      </p:cMediaNode>
                                    </p:audio>
                                  </p:subTnLst>
                                </p:cTn>
                              </p:par>
                            </p:childTnLst>
                          </p:cTn>
                        </p:par>
                        <p:par>
                          <p:cTn id="90" fill="hold" nodeType="afterGroup">
                            <p:stCondLst>
                              <p:cond delay="1500"/>
                            </p:stCondLst>
                            <p:childTnLst>
                              <p:par>
                                <p:cTn id="91" presetID="53" presetClass="exit" presetSubtype="0" fill="hold" grpId="1" nodeType="afterEffect">
                                  <p:stCondLst>
                                    <p:cond delay="0"/>
                                  </p:stCondLst>
                                  <p:childTnLst>
                                    <p:anim calcmode="lin" valueType="num">
                                      <p:cBhvr>
                                        <p:cTn id="92" dur="500"/>
                                        <p:tgtEl>
                                          <p:spTgt spid="6189"/>
                                        </p:tgtEl>
                                        <p:attrNameLst>
                                          <p:attrName>ppt_w</p:attrName>
                                        </p:attrNameLst>
                                      </p:cBhvr>
                                      <p:tavLst>
                                        <p:tav tm="0">
                                          <p:val>
                                            <p:strVal val="ppt_w"/>
                                          </p:val>
                                        </p:tav>
                                        <p:tav tm="100000">
                                          <p:val>
                                            <p:fltVal val="0"/>
                                          </p:val>
                                        </p:tav>
                                      </p:tavLst>
                                    </p:anim>
                                    <p:anim calcmode="lin" valueType="num">
                                      <p:cBhvr>
                                        <p:cTn id="93" dur="500"/>
                                        <p:tgtEl>
                                          <p:spTgt spid="6189"/>
                                        </p:tgtEl>
                                        <p:attrNameLst>
                                          <p:attrName>ppt_h</p:attrName>
                                        </p:attrNameLst>
                                      </p:cBhvr>
                                      <p:tavLst>
                                        <p:tav tm="0">
                                          <p:val>
                                            <p:strVal val="ppt_h"/>
                                          </p:val>
                                        </p:tav>
                                        <p:tav tm="100000">
                                          <p:val>
                                            <p:fltVal val="0"/>
                                          </p:val>
                                        </p:tav>
                                      </p:tavLst>
                                    </p:anim>
                                    <p:animEffect transition="out" filter="fade">
                                      <p:cBhvr>
                                        <p:cTn id="94" dur="500"/>
                                        <p:tgtEl>
                                          <p:spTgt spid="6189"/>
                                        </p:tgtEl>
                                      </p:cBhvr>
                                    </p:animEffect>
                                    <p:set>
                                      <p:cBhvr>
                                        <p:cTn id="95" dur="1" fill="hold">
                                          <p:stCondLst>
                                            <p:cond delay="499"/>
                                          </p:stCondLst>
                                        </p:cTn>
                                        <p:tgtEl>
                                          <p:spTgt spid="6189"/>
                                        </p:tgtEl>
                                        <p:attrNameLst>
                                          <p:attrName>style.visibility</p:attrName>
                                        </p:attrNameLst>
                                      </p:cBhvr>
                                      <p:to>
                                        <p:strVal val="hidden"/>
                                      </p:to>
                                    </p:set>
                                  </p:childTnLst>
                                </p:cTn>
                              </p:par>
                            </p:childTnLst>
                          </p:cTn>
                        </p:par>
                        <p:par>
                          <p:cTn id="96" fill="hold" nodeType="afterGroup">
                            <p:stCondLst>
                              <p:cond delay="2000"/>
                            </p:stCondLst>
                            <p:childTnLst>
                              <p:par>
                                <p:cTn id="97" presetID="9" presetClass="entr" presetSubtype="0" fill="hold" grpId="0" nodeType="afterEffect">
                                  <p:stCondLst>
                                    <p:cond delay="0"/>
                                  </p:stCondLst>
                                  <p:childTnLst>
                                    <p:set>
                                      <p:cBhvr>
                                        <p:cTn id="98" dur="1" fill="hold">
                                          <p:stCondLst>
                                            <p:cond delay="0"/>
                                          </p:stCondLst>
                                        </p:cTn>
                                        <p:tgtEl>
                                          <p:spTgt spid="6188"/>
                                        </p:tgtEl>
                                        <p:attrNameLst>
                                          <p:attrName>style.visibility</p:attrName>
                                        </p:attrNameLst>
                                      </p:cBhvr>
                                      <p:to>
                                        <p:strVal val="visible"/>
                                      </p:to>
                                    </p:set>
                                    <p:animEffect transition="in" filter="dissolve">
                                      <p:cBhvr>
                                        <p:cTn id="99" dur="500"/>
                                        <p:tgtEl>
                                          <p:spTgt spid="6188"/>
                                        </p:tgtEl>
                                      </p:cBhvr>
                                    </p:animEffect>
                                  </p:childTnLst>
                                  <p:subTnLst>
                                    <p:audio>
                                      <p:cMediaNode>
                                        <p:cTn display="0" masterRel="sameClick">
                                          <p:stCondLst>
                                            <p:cond evt="begin" delay="0">
                                              <p:tn val="97"/>
                                            </p:cond>
                                          </p:stCondLst>
                                          <p:endCondLst>
                                            <p:cond evt="onStopAudio" delay="0">
                                              <p:tgtEl>
                                                <p:sldTgt/>
                                              </p:tgtEl>
                                            </p:cond>
                                          </p:endCondLst>
                                        </p:cTn>
                                        <p:tgtEl>
                                          <p:sndTgt r:embed="rId6" name="camera.wav"/>
                                        </p:tgtEl>
                                      </p:cMediaNode>
                                    </p:audio>
                                  </p:subTnLst>
                                </p:cTn>
                              </p:par>
                            </p:childTnLst>
                          </p:cTn>
                        </p:par>
                        <p:par>
                          <p:cTn id="100" fill="hold" nodeType="afterGroup">
                            <p:stCondLst>
                              <p:cond delay="2500"/>
                            </p:stCondLst>
                            <p:childTnLst>
                              <p:par>
                                <p:cTn id="101" presetID="53" presetClass="exit" presetSubtype="0" fill="hold" grpId="1" nodeType="afterEffect">
                                  <p:stCondLst>
                                    <p:cond delay="0"/>
                                  </p:stCondLst>
                                  <p:childTnLst>
                                    <p:anim calcmode="lin" valueType="num">
                                      <p:cBhvr>
                                        <p:cTn id="102" dur="500"/>
                                        <p:tgtEl>
                                          <p:spTgt spid="6188"/>
                                        </p:tgtEl>
                                        <p:attrNameLst>
                                          <p:attrName>ppt_w</p:attrName>
                                        </p:attrNameLst>
                                      </p:cBhvr>
                                      <p:tavLst>
                                        <p:tav tm="0">
                                          <p:val>
                                            <p:strVal val="ppt_w"/>
                                          </p:val>
                                        </p:tav>
                                        <p:tav tm="100000">
                                          <p:val>
                                            <p:fltVal val="0"/>
                                          </p:val>
                                        </p:tav>
                                      </p:tavLst>
                                    </p:anim>
                                    <p:anim calcmode="lin" valueType="num">
                                      <p:cBhvr>
                                        <p:cTn id="103" dur="500"/>
                                        <p:tgtEl>
                                          <p:spTgt spid="6188"/>
                                        </p:tgtEl>
                                        <p:attrNameLst>
                                          <p:attrName>ppt_h</p:attrName>
                                        </p:attrNameLst>
                                      </p:cBhvr>
                                      <p:tavLst>
                                        <p:tav tm="0">
                                          <p:val>
                                            <p:strVal val="ppt_h"/>
                                          </p:val>
                                        </p:tav>
                                        <p:tav tm="100000">
                                          <p:val>
                                            <p:fltVal val="0"/>
                                          </p:val>
                                        </p:tav>
                                      </p:tavLst>
                                    </p:anim>
                                    <p:animEffect transition="out" filter="fade">
                                      <p:cBhvr>
                                        <p:cTn id="104" dur="500"/>
                                        <p:tgtEl>
                                          <p:spTgt spid="6188"/>
                                        </p:tgtEl>
                                      </p:cBhvr>
                                    </p:animEffect>
                                    <p:set>
                                      <p:cBhvr>
                                        <p:cTn id="105" dur="1" fill="hold">
                                          <p:stCondLst>
                                            <p:cond delay="499"/>
                                          </p:stCondLst>
                                        </p:cTn>
                                        <p:tgtEl>
                                          <p:spTgt spid="6188"/>
                                        </p:tgtEl>
                                        <p:attrNameLst>
                                          <p:attrName>style.visibility</p:attrName>
                                        </p:attrNameLst>
                                      </p:cBhvr>
                                      <p:to>
                                        <p:strVal val="hidden"/>
                                      </p:to>
                                    </p:set>
                                  </p:childTnLst>
                                </p:cTn>
                              </p:par>
                            </p:childTnLst>
                          </p:cTn>
                        </p:par>
                        <p:par>
                          <p:cTn id="106" fill="hold" nodeType="afterGroup">
                            <p:stCondLst>
                              <p:cond delay="3000"/>
                            </p:stCondLst>
                            <p:childTnLst>
                              <p:par>
                                <p:cTn id="107" presetID="9" presetClass="entr" presetSubtype="0" fill="hold" grpId="0" nodeType="afterEffect">
                                  <p:stCondLst>
                                    <p:cond delay="0"/>
                                  </p:stCondLst>
                                  <p:childTnLst>
                                    <p:set>
                                      <p:cBhvr>
                                        <p:cTn id="108" dur="1" fill="hold">
                                          <p:stCondLst>
                                            <p:cond delay="0"/>
                                          </p:stCondLst>
                                        </p:cTn>
                                        <p:tgtEl>
                                          <p:spTgt spid="6187"/>
                                        </p:tgtEl>
                                        <p:attrNameLst>
                                          <p:attrName>style.visibility</p:attrName>
                                        </p:attrNameLst>
                                      </p:cBhvr>
                                      <p:to>
                                        <p:strVal val="visible"/>
                                      </p:to>
                                    </p:set>
                                    <p:animEffect transition="in" filter="dissolve">
                                      <p:cBhvr>
                                        <p:cTn id="109" dur="500"/>
                                        <p:tgtEl>
                                          <p:spTgt spid="6187"/>
                                        </p:tgtEl>
                                      </p:cBhvr>
                                    </p:animEffect>
                                  </p:childTnLst>
                                  <p:subTnLst>
                                    <p:audio>
                                      <p:cMediaNode>
                                        <p:cTn display="0" masterRel="sameClick">
                                          <p:stCondLst>
                                            <p:cond evt="begin" delay="0">
                                              <p:tn val="107"/>
                                            </p:cond>
                                          </p:stCondLst>
                                          <p:endCondLst>
                                            <p:cond evt="onStopAudio" delay="0">
                                              <p:tgtEl>
                                                <p:sldTgt/>
                                              </p:tgtEl>
                                            </p:cond>
                                          </p:endCondLst>
                                        </p:cTn>
                                        <p:tgtEl>
                                          <p:sndTgt r:embed="rId6" name="camera.wav"/>
                                        </p:tgtEl>
                                      </p:cMediaNode>
                                    </p:audio>
                                  </p:subTnLst>
                                </p:cTn>
                              </p:par>
                            </p:childTnLst>
                          </p:cTn>
                        </p:par>
                        <p:par>
                          <p:cTn id="110" fill="hold" nodeType="afterGroup">
                            <p:stCondLst>
                              <p:cond delay="3500"/>
                            </p:stCondLst>
                            <p:childTnLst>
                              <p:par>
                                <p:cTn id="111" presetID="53" presetClass="exit" presetSubtype="0" fill="hold" grpId="1" nodeType="afterEffect">
                                  <p:stCondLst>
                                    <p:cond delay="0"/>
                                  </p:stCondLst>
                                  <p:childTnLst>
                                    <p:anim calcmode="lin" valueType="num">
                                      <p:cBhvr>
                                        <p:cTn id="112" dur="500"/>
                                        <p:tgtEl>
                                          <p:spTgt spid="6187"/>
                                        </p:tgtEl>
                                        <p:attrNameLst>
                                          <p:attrName>ppt_w</p:attrName>
                                        </p:attrNameLst>
                                      </p:cBhvr>
                                      <p:tavLst>
                                        <p:tav tm="0">
                                          <p:val>
                                            <p:strVal val="ppt_w"/>
                                          </p:val>
                                        </p:tav>
                                        <p:tav tm="100000">
                                          <p:val>
                                            <p:fltVal val="0"/>
                                          </p:val>
                                        </p:tav>
                                      </p:tavLst>
                                    </p:anim>
                                    <p:anim calcmode="lin" valueType="num">
                                      <p:cBhvr>
                                        <p:cTn id="113" dur="500"/>
                                        <p:tgtEl>
                                          <p:spTgt spid="6187"/>
                                        </p:tgtEl>
                                        <p:attrNameLst>
                                          <p:attrName>ppt_h</p:attrName>
                                        </p:attrNameLst>
                                      </p:cBhvr>
                                      <p:tavLst>
                                        <p:tav tm="0">
                                          <p:val>
                                            <p:strVal val="ppt_h"/>
                                          </p:val>
                                        </p:tav>
                                        <p:tav tm="100000">
                                          <p:val>
                                            <p:fltVal val="0"/>
                                          </p:val>
                                        </p:tav>
                                      </p:tavLst>
                                    </p:anim>
                                    <p:animEffect transition="out" filter="fade">
                                      <p:cBhvr>
                                        <p:cTn id="114" dur="500"/>
                                        <p:tgtEl>
                                          <p:spTgt spid="6187"/>
                                        </p:tgtEl>
                                      </p:cBhvr>
                                    </p:animEffect>
                                    <p:set>
                                      <p:cBhvr>
                                        <p:cTn id="115" dur="1" fill="hold">
                                          <p:stCondLst>
                                            <p:cond delay="499"/>
                                          </p:stCondLst>
                                        </p:cTn>
                                        <p:tgtEl>
                                          <p:spTgt spid="6187"/>
                                        </p:tgtEl>
                                        <p:attrNameLst>
                                          <p:attrName>style.visibility</p:attrName>
                                        </p:attrNameLst>
                                      </p:cBhvr>
                                      <p:to>
                                        <p:strVal val="hidden"/>
                                      </p:to>
                                    </p:set>
                                  </p:childTnLst>
                                </p:cTn>
                              </p:par>
                            </p:childTnLst>
                          </p:cTn>
                        </p:par>
                        <p:par>
                          <p:cTn id="116" fill="hold" nodeType="afterGroup">
                            <p:stCondLst>
                              <p:cond delay="4000"/>
                            </p:stCondLst>
                            <p:childTnLst>
                              <p:par>
                                <p:cTn id="117" presetID="9" presetClass="entr" presetSubtype="0" fill="hold" grpId="0" nodeType="afterEffect">
                                  <p:stCondLst>
                                    <p:cond delay="0"/>
                                  </p:stCondLst>
                                  <p:childTnLst>
                                    <p:set>
                                      <p:cBhvr>
                                        <p:cTn id="118" dur="1" fill="hold">
                                          <p:stCondLst>
                                            <p:cond delay="0"/>
                                          </p:stCondLst>
                                        </p:cTn>
                                        <p:tgtEl>
                                          <p:spTgt spid="6186"/>
                                        </p:tgtEl>
                                        <p:attrNameLst>
                                          <p:attrName>style.visibility</p:attrName>
                                        </p:attrNameLst>
                                      </p:cBhvr>
                                      <p:to>
                                        <p:strVal val="visible"/>
                                      </p:to>
                                    </p:set>
                                    <p:animEffect transition="in" filter="dissolve">
                                      <p:cBhvr>
                                        <p:cTn id="119" dur="500"/>
                                        <p:tgtEl>
                                          <p:spTgt spid="6186"/>
                                        </p:tgtEl>
                                      </p:cBhvr>
                                    </p:animEffect>
                                  </p:childTnLst>
                                  <p:subTnLst>
                                    <p:audio>
                                      <p:cMediaNode>
                                        <p:cTn display="0" masterRel="sameClick">
                                          <p:stCondLst>
                                            <p:cond evt="begin" delay="0">
                                              <p:tn val="117"/>
                                            </p:cond>
                                          </p:stCondLst>
                                          <p:endCondLst>
                                            <p:cond evt="onStopAudio" delay="0">
                                              <p:tgtEl>
                                                <p:sldTgt/>
                                              </p:tgtEl>
                                            </p:cond>
                                          </p:endCondLst>
                                        </p:cTn>
                                        <p:tgtEl>
                                          <p:sndTgt r:embed="rId6" name="camera.wav"/>
                                        </p:tgtEl>
                                      </p:cMediaNode>
                                    </p:audio>
                                  </p:subTnLst>
                                </p:cTn>
                              </p:par>
                            </p:childTnLst>
                          </p:cTn>
                        </p:par>
                        <p:par>
                          <p:cTn id="120" fill="hold" nodeType="afterGroup">
                            <p:stCondLst>
                              <p:cond delay="4500"/>
                            </p:stCondLst>
                            <p:childTnLst>
                              <p:par>
                                <p:cTn id="121" presetID="53" presetClass="exit" presetSubtype="0" fill="hold" grpId="1" nodeType="afterEffect">
                                  <p:stCondLst>
                                    <p:cond delay="0"/>
                                  </p:stCondLst>
                                  <p:childTnLst>
                                    <p:anim calcmode="lin" valueType="num">
                                      <p:cBhvr>
                                        <p:cTn id="122" dur="500"/>
                                        <p:tgtEl>
                                          <p:spTgt spid="6186"/>
                                        </p:tgtEl>
                                        <p:attrNameLst>
                                          <p:attrName>ppt_w</p:attrName>
                                        </p:attrNameLst>
                                      </p:cBhvr>
                                      <p:tavLst>
                                        <p:tav tm="0">
                                          <p:val>
                                            <p:strVal val="ppt_w"/>
                                          </p:val>
                                        </p:tav>
                                        <p:tav tm="100000">
                                          <p:val>
                                            <p:fltVal val="0"/>
                                          </p:val>
                                        </p:tav>
                                      </p:tavLst>
                                    </p:anim>
                                    <p:anim calcmode="lin" valueType="num">
                                      <p:cBhvr>
                                        <p:cTn id="123" dur="500"/>
                                        <p:tgtEl>
                                          <p:spTgt spid="6186"/>
                                        </p:tgtEl>
                                        <p:attrNameLst>
                                          <p:attrName>ppt_h</p:attrName>
                                        </p:attrNameLst>
                                      </p:cBhvr>
                                      <p:tavLst>
                                        <p:tav tm="0">
                                          <p:val>
                                            <p:strVal val="ppt_h"/>
                                          </p:val>
                                        </p:tav>
                                        <p:tav tm="100000">
                                          <p:val>
                                            <p:fltVal val="0"/>
                                          </p:val>
                                        </p:tav>
                                      </p:tavLst>
                                    </p:anim>
                                    <p:animEffect transition="out" filter="fade">
                                      <p:cBhvr>
                                        <p:cTn id="124" dur="500"/>
                                        <p:tgtEl>
                                          <p:spTgt spid="6186"/>
                                        </p:tgtEl>
                                      </p:cBhvr>
                                    </p:animEffect>
                                    <p:set>
                                      <p:cBhvr>
                                        <p:cTn id="125" dur="1" fill="hold">
                                          <p:stCondLst>
                                            <p:cond delay="499"/>
                                          </p:stCondLst>
                                        </p:cTn>
                                        <p:tgtEl>
                                          <p:spTgt spid="6186"/>
                                        </p:tgtEl>
                                        <p:attrNameLst>
                                          <p:attrName>style.visibility</p:attrName>
                                        </p:attrNameLst>
                                      </p:cBhvr>
                                      <p:to>
                                        <p:strVal val="hidden"/>
                                      </p:to>
                                    </p:set>
                                  </p:childTnLst>
                                </p:cTn>
                              </p:par>
                            </p:childTnLst>
                          </p:cTn>
                        </p:par>
                        <p:par>
                          <p:cTn id="126" fill="hold" nodeType="afterGroup">
                            <p:stCondLst>
                              <p:cond delay="5000"/>
                            </p:stCondLst>
                            <p:childTnLst>
                              <p:par>
                                <p:cTn id="127" presetID="9" presetClass="entr" presetSubtype="0" fill="hold" grpId="0" nodeType="afterEffect">
                                  <p:stCondLst>
                                    <p:cond delay="0"/>
                                  </p:stCondLst>
                                  <p:childTnLst>
                                    <p:set>
                                      <p:cBhvr>
                                        <p:cTn id="128" dur="1" fill="hold">
                                          <p:stCondLst>
                                            <p:cond delay="0"/>
                                          </p:stCondLst>
                                        </p:cTn>
                                        <p:tgtEl>
                                          <p:spTgt spid="6185"/>
                                        </p:tgtEl>
                                        <p:attrNameLst>
                                          <p:attrName>style.visibility</p:attrName>
                                        </p:attrNameLst>
                                      </p:cBhvr>
                                      <p:to>
                                        <p:strVal val="visible"/>
                                      </p:to>
                                    </p:set>
                                    <p:animEffect transition="in" filter="dissolve">
                                      <p:cBhvr>
                                        <p:cTn id="129" dur="500"/>
                                        <p:tgtEl>
                                          <p:spTgt spid="6185"/>
                                        </p:tgtEl>
                                      </p:cBhvr>
                                    </p:animEffect>
                                  </p:childTnLst>
                                  <p:subTnLst>
                                    <p:audio>
                                      <p:cMediaNode>
                                        <p:cTn display="0" masterRel="sameClick">
                                          <p:stCondLst>
                                            <p:cond evt="begin" delay="0">
                                              <p:tn val="127"/>
                                            </p:cond>
                                          </p:stCondLst>
                                          <p:endCondLst>
                                            <p:cond evt="onStopAudio" delay="0">
                                              <p:tgtEl>
                                                <p:sldTgt/>
                                              </p:tgtEl>
                                            </p:cond>
                                          </p:endCondLst>
                                        </p:cTn>
                                        <p:tgtEl>
                                          <p:sndTgt r:embed="rId6" name="camera.wav"/>
                                        </p:tgtEl>
                                      </p:cMediaNode>
                                    </p:audio>
                                  </p:subTnLst>
                                </p:cTn>
                              </p:par>
                            </p:childTnLst>
                          </p:cTn>
                        </p:par>
                        <p:par>
                          <p:cTn id="130" fill="hold" nodeType="afterGroup">
                            <p:stCondLst>
                              <p:cond delay="5500"/>
                            </p:stCondLst>
                            <p:childTnLst>
                              <p:par>
                                <p:cTn id="131" presetID="53" presetClass="exit" presetSubtype="0" fill="hold" grpId="1" nodeType="afterEffect">
                                  <p:stCondLst>
                                    <p:cond delay="0"/>
                                  </p:stCondLst>
                                  <p:childTnLst>
                                    <p:anim calcmode="lin" valueType="num">
                                      <p:cBhvr>
                                        <p:cTn id="132" dur="500"/>
                                        <p:tgtEl>
                                          <p:spTgt spid="6185"/>
                                        </p:tgtEl>
                                        <p:attrNameLst>
                                          <p:attrName>ppt_w</p:attrName>
                                        </p:attrNameLst>
                                      </p:cBhvr>
                                      <p:tavLst>
                                        <p:tav tm="0">
                                          <p:val>
                                            <p:strVal val="ppt_w"/>
                                          </p:val>
                                        </p:tav>
                                        <p:tav tm="100000">
                                          <p:val>
                                            <p:fltVal val="0"/>
                                          </p:val>
                                        </p:tav>
                                      </p:tavLst>
                                    </p:anim>
                                    <p:anim calcmode="lin" valueType="num">
                                      <p:cBhvr>
                                        <p:cTn id="133" dur="500"/>
                                        <p:tgtEl>
                                          <p:spTgt spid="6185"/>
                                        </p:tgtEl>
                                        <p:attrNameLst>
                                          <p:attrName>ppt_h</p:attrName>
                                        </p:attrNameLst>
                                      </p:cBhvr>
                                      <p:tavLst>
                                        <p:tav tm="0">
                                          <p:val>
                                            <p:strVal val="ppt_h"/>
                                          </p:val>
                                        </p:tav>
                                        <p:tav tm="100000">
                                          <p:val>
                                            <p:fltVal val="0"/>
                                          </p:val>
                                        </p:tav>
                                      </p:tavLst>
                                    </p:anim>
                                    <p:animEffect transition="out" filter="fade">
                                      <p:cBhvr>
                                        <p:cTn id="134" dur="500"/>
                                        <p:tgtEl>
                                          <p:spTgt spid="6185"/>
                                        </p:tgtEl>
                                      </p:cBhvr>
                                    </p:animEffect>
                                    <p:set>
                                      <p:cBhvr>
                                        <p:cTn id="135" dur="1" fill="hold">
                                          <p:stCondLst>
                                            <p:cond delay="499"/>
                                          </p:stCondLst>
                                        </p:cTn>
                                        <p:tgtEl>
                                          <p:spTgt spid="6185"/>
                                        </p:tgtEl>
                                        <p:attrNameLst>
                                          <p:attrName>style.visibility</p:attrName>
                                        </p:attrNameLst>
                                      </p:cBhvr>
                                      <p:to>
                                        <p:strVal val="hidden"/>
                                      </p:to>
                                    </p:set>
                                  </p:childTnLst>
                                </p:cTn>
                              </p:par>
                            </p:childTnLst>
                          </p:cTn>
                        </p:par>
                        <p:par>
                          <p:cTn id="136" fill="hold" nodeType="afterGroup">
                            <p:stCondLst>
                              <p:cond delay="6000"/>
                            </p:stCondLst>
                            <p:childTnLst>
                              <p:par>
                                <p:cTn id="137" presetID="9" presetClass="entr" presetSubtype="0" fill="hold" grpId="0" nodeType="afterEffect">
                                  <p:stCondLst>
                                    <p:cond delay="0"/>
                                  </p:stCondLst>
                                  <p:childTnLst>
                                    <p:set>
                                      <p:cBhvr>
                                        <p:cTn id="138" dur="1" fill="hold">
                                          <p:stCondLst>
                                            <p:cond delay="0"/>
                                          </p:stCondLst>
                                        </p:cTn>
                                        <p:tgtEl>
                                          <p:spTgt spid="6184"/>
                                        </p:tgtEl>
                                        <p:attrNameLst>
                                          <p:attrName>style.visibility</p:attrName>
                                        </p:attrNameLst>
                                      </p:cBhvr>
                                      <p:to>
                                        <p:strVal val="visible"/>
                                      </p:to>
                                    </p:set>
                                    <p:animEffect transition="in" filter="dissolve">
                                      <p:cBhvr>
                                        <p:cTn id="139" dur="500"/>
                                        <p:tgtEl>
                                          <p:spTgt spid="6184"/>
                                        </p:tgtEl>
                                      </p:cBhvr>
                                    </p:animEffect>
                                  </p:childTnLst>
                                  <p:subTnLst>
                                    <p:audio>
                                      <p:cMediaNode>
                                        <p:cTn display="0" masterRel="sameClick">
                                          <p:stCondLst>
                                            <p:cond evt="begin" delay="0">
                                              <p:tn val="137"/>
                                            </p:cond>
                                          </p:stCondLst>
                                          <p:endCondLst>
                                            <p:cond evt="onStopAudio" delay="0">
                                              <p:tgtEl>
                                                <p:sldTgt/>
                                              </p:tgtEl>
                                            </p:cond>
                                          </p:endCondLst>
                                        </p:cTn>
                                        <p:tgtEl>
                                          <p:sndTgt r:embed="rId6" name="camera.wav"/>
                                        </p:tgtEl>
                                      </p:cMediaNode>
                                    </p:audio>
                                  </p:subTnLst>
                                </p:cTn>
                              </p:par>
                            </p:childTnLst>
                          </p:cTn>
                        </p:par>
                        <p:par>
                          <p:cTn id="140" fill="hold" nodeType="afterGroup">
                            <p:stCondLst>
                              <p:cond delay="6500"/>
                            </p:stCondLst>
                            <p:childTnLst>
                              <p:par>
                                <p:cTn id="141" presetID="53" presetClass="exit" presetSubtype="0" fill="hold" grpId="1" nodeType="afterEffect">
                                  <p:stCondLst>
                                    <p:cond delay="0"/>
                                  </p:stCondLst>
                                  <p:childTnLst>
                                    <p:anim calcmode="lin" valueType="num">
                                      <p:cBhvr>
                                        <p:cTn id="142" dur="500"/>
                                        <p:tgtEl>
                                          <p:spTgt spid="6184"/>
                                        </p:tgtEl>
                                        <p:attrNameLst>
                                          <p:attrName>ppt_w</p:attrName>
                                        </p:attrNameLst>
                                      </p:cBhvr>
                                      <p:tavLst>
                                        <p:tav tm="0">
                                          <p:val>
                                            <p:strVal val="ppt_w"/>
                                          </p:val>
                                        </p:tav>
                                        <p:tav tm="100000">
                                          <p:val>
                                            <p:fltVal val="0"/>
                                          </p:val>
                                        </p:tav>
                                      </p:tavLst>
                                    </p:anim>
                                    <p:anim calcmode="lin" valueType="num">
                                      <p:cBhvr>
                                        <p:cTn id="143" dur="500"/>
                                        <p:tgtEl>
                                          <p:spTgt spid="6184"/>
                                        </p:tgtEl>
                                        <p:attrNameLst>
                                          <p:attrName>ppt_h</p:attrName>
                                        </p:attrNameLst>
                                      </p:cBhvr>
                                      <p:tavLst>
                                        <p:tav tm="0">
                                          <p:val>
                                            <p:strVal val="ppt_h"/>
                                          </p:val>
                                        </p:tav>
                                        <p:tav tm="100000">
                                          <p:val>
                                            <p:fltVal val="0"/>
                                          </p:val>
                                        </p:tav>
                                      </p:tavLst>
                                    </p:anim>
                                    <p:animEffect transition="out" filter="fade">
                                      <p:cBhvr>
                                        <p:cTn id="144" dur="500"/>
                                        <p:tgtEl>
                                          <p:spTgt spid="6184"/>
                                        </p:tgtEl>
                                      </p:cBhvr>
                                    </p:animEffect>
                                    <p:set>
                                      <p:cBhvr>
                                        <p:cTn id="145" dur="1" fill="hold">
                                          <p:stCondLst>
                                            <p:cond delay="499"/>
                                          </p:stCondLst>
                                        </p:cTn>
                                        <p:tgtEl>
                                          <p:spTgt spid="6184"/>
                                        </p:tgtEl>
                                        <p:attrNameLst>
                                          <p:attrName>style.visibility</p:attrName>
                                        </p:attrNameLst>
                                      </p:cBhvr>
                                      <p:to>
                                        <p:strVal val="hidden"/>
                                      </p:to>
                                    </p:set>
                                  </p:childTnLst>
                                </p:cTn>
                              </p:par>
                            </p:childTnLst>
                          </p:cTn>
                        </p:par>
                        <p:par>
                          <p:cTn id="146" fill="hold" nodeType="afterGroup">
                            <p:stCondLst>
                              <p:cond delay="7000"/>
                            </p:stCondLst>
                            <p:childTnLst>
                              <p:par>
                                <p:cTn id="147" presetID="9" presetClass="entr" presetSubtype="0" fill="hold" grpId="0" nodeType="afterEffect">
                                  <p:stCondLst>
                                    <p:cond delay="0"/>
                                  </p:stCondLst>
                                  <p:childTnLst>
                                    <p:set>
                                      <p:cBhvr>
                                        <p:cTn id="148" dur="1" fill="hold">
                                          <p:stCondLst>
                                            <p:cond delay="0"/>
                                          </p:stCondLst>
                                        </p:cTn>
                                        <p:tgtEl>
                                          <p:spTgt spid="6183"/>
                                        </p:tgtEl>
                                        <p:attrNameLst>
                                          <p:attrName>style.visibility</p:attrName>
                                        </p:attrNameLst>
                                      </p:cBhvr>
                                      <p:to>
                                        <p:strVal val="visible"/>
                                      </p:to>
                                    </p:set>
                                    <p:animEffect transition="in" filter="dissolve">
                                      <p:cBhvr>
                                        <p:cTn id="149" dur="500"/>
                                        <p:tgtEl>
                                          <p:spTgt spid="6183"/>
                                        </p:tgtEl>
                                      </p:cBhvr>
                                    </p:animEffect>
                                  </p:childTnLst>
                                  <p:subTnLst>
                                    <p:audio>
                                      <p:cMediaNode>
                                        <p:cTn display="0" masterRel="sameClick">
                                          <p:stCondLst>
                                            <p:cond evt="begin" delay="0">
                                              <p:tn val="147"/>
                                            </p:cond>
                                          </p:stCondLst>
                                          <p:endCondLst>
                                            <p:cond evt="onStopAudio" delay="0">
                                              <p:tgtEl>
                                                <p:sldTgt/>
                                              </p:tgtEl>
                                            </p:cond>
                                          </p:endCondLst>
                                        </p:cTn>
                                        <p:tgtEl>
                                          <p:sndTgt r:embed="rId6" name="camera.wav"/>
                                        </p:tgtEl>
                                      </p:cMediaNode>
                                    </p:audio>
                                  </p:subTnLst>
                                </p:cTn>
                              </p:par>
                            </p:childTnLst>
                          </p:cTn>
                        </p:par>
                        <p:par>
                          <p:cTn id="150" fill="hold" nodeType="afterGroup">
                            <p:stCondLst>
                              <p:cond delay="7500"/>
                            </p:stCondLst>
                            <p:childTnLst>
                              <p:par>
                                <p:cTn id="151" presetID="53" presetClass="exit" presetSubtype="0" fill="hold" grpId="1" nodeType="afterEffect">
                                  <p:stCondLst>
                                    <p:cond delay="0"/>
                                  </p:stCondLst>
                                  <p:childTnLst>
                                    <p:anim calcmode="lin" valueType="num">
                                      <p:cBhvr>
                                        <p:cTn id="152" dur="500"/>
                                        <p:tgtEl>
                                          <p:spTgt spid="6183"/>
                                        </p:tgtEl>
                                        <p:attrNameLst>
                                          <p:attrName>ppt_w</p:attrName>
                                        </p:attrNameLst>
                                      </p:cBhvr>
                                      <p:tavLst>
                                        <p:tav tm="0">
                                          <p:val>
                                            <p:strVal val="ppt_w"/>
                                          </p:val>
                                        </p:tav>
                                        <p:tav tm="100000">
                                          <p:val>
                                            <p:fltVal val="0"/>
                                          </p:val>
                                        </p:tav>
                                      </p:tavLst>
                                    </p:anim>
                                    <p:anim calcmode="lin" valueType="num">
                                      <p:cBhvr>
                                        <p:cTn id="153" dur="500"/>
                                        <p:tgtEl>
                                          <p:spTgt spid="6183"/>
                                        </p:tgtEl>
                                        <p:attrNameLst>
                                          <p:attrName>ppt_h</p:attrName>
                                        </p:attrNameLst>
                                      </p:cBhvr>
                                      <p:tavLst>
                                        <p:tav tm="0">
                                          <p:val>
                                            <p:strVal val="ppt_h"/>
                                          </p:val>
                                        </p:tav>
                                        <p:tav tm="100000">
                                          <p:val>
                                            <p:fltVal val="0"/>
                                          </p:val>
                                        </p:tav>
                                      </p:tavLst>
                                    </p:anim>
                                    <p:animEffect transition="out" filter="fade">
                                      <p:cBhvr>
                                        <p:cTn id="154" dur="500"/>
                                        <p:tgtEl>
                                          <p:spTgt spid="6183"/>
                                        </p:tgtEl>
                                      </p:cBhvr>
                                    </p:animEffect>
                                    <p:set>
                                      <p:cBhvr>
                                        <p:cTn id="155" dur="1" fill="hold">
                                          <p:stCondLst>
                                            <p:cond delay="499"/>
                                          </p:stCondLst>
                                        </p:cTn>
                                        <p:tgtEl>
                                          <p:spTgt spid="6183"/>
                                        </p:tgtEl>
                                        <p:attrNameLst>
                                          <p:attrName>style.visibility</p:attrName>
                                        </p:attrNameLst>
                                      </p:cBhvr>
                                      <p:to>
                                        <p:strVal val="hidden"/>
                                      </p:to>
                                    </p:set>
                                  </p:childTnLst>
                                </p:cTn>
                              </p:par>
                            </p:childTnLst>
                          </p:cTn>
                        </p:par>
                        <p:par>
                          <p:cTn id="156" fill="hold" nodeType="afterGroup">
                            <p:stCondLst>
                              <p:cond delay="8000"/>
                            </p:stCondLst>
                            <p:childTnLst>
                              <p:par>
                                <p:cTn id="157" presetID="9" presetClass="entr" presetSubtype="0" fill="hold" grpId="0" nodeType="afterEffect">
                                  <p:stCondLst>
                                    <p:cond delay="0"/>
                                  </p:stCondLst>
                                  <p:childTnLst>
                                    <p:set>
                                      <p:cBhvr>
                                        <p:cTn id="158" dur="1" fill="hold">
                                          <p:stCondLst>
                                            <p:cond delay="0"/>
                                          </p:stCondLst>
                                        </p:cTn>
                                        <p:tgtEl>
                                          <p:spTgt spid="6182"/>
                                        </p:tgtEl>
                                        <p:attrNameLst>
                                          <p:attrName>style.visibility</p:attrName>
                                        </p:attrNameLst>
                                      </p:cBhvr>
                                      <p:to>
                                        <p:strVal val="visible"/>
                                      </p:to>
                                    </p:set>
                                    <p:animEffect transition="in" filter="dissolve">
                                      <p:cBhvr>
                                        <p:cTn id="159" dur="500"/>
                                        <p:tgtEl>
                                          <p:spTgt spid="6182"/>
                                        </p:tgtEl>
                                      </p:cBhvr>
                                    </p:animEffect>
                                  </p:childTnLst>
                                  <p:subTnLst>
                                    <p:audio>
                                      <p:cMediaNode>
                                        <p:cTn display="0" masterRel="sameClick">
                                          <p:stCondLst>
                                            <p:cond evt="begin" delay="0">
                                              <p:tn val="157"/>
                                            </p:cond>
                                          </p:stCondLst>
                                          <p:endCondLst>
                                            <p:cond evt="onStopAudio" delay="0">
                                              <p:tgtEl>
                                                <p:sldTgt/>
                                              </p:tgtEl>
                                            </p:cond>
                                          </p:endCondLst>
                                        </p:cTn>
                                        <p:tgtEl>
                                          <p:sndTgt r:embed="rId6" name="camera.wav"/>
                                        </p:tgtEl>
                                      </p:cMediaNode>
                                    </p:audio>
                                  </p:subTnLst>
                                </p:cTn>
                              </p:par>
                            </p:childTnLst>
                          </p:cTn>
                        </p:par>
                        <p:par>
                          <p:cTn id="160" fill="hold" nodeType="afterGroup">
                            <p:stCondLst>
                              <p:cond delay="8500"/>
                            </p:stCondLst>
                            <p:childTnLst>
                              <p:par>
                                <p:cTn id="161" presetID="53" presetClass="exit" presetSubtype="0" fill="hold" grpId="1" nodeType="afterEffect">
                                  <p:stCondLst>
                                    <p:cond delay="0"/>
                                  </p:stCondLst>
                                  <p:childTnLst>
                                    <p:anim calcmode="lin" valueType="num">
                                      <p:cBhvr>
                                        <p:cTn id="162" dur="500"/>
                                        <p:tgtEl>
                                          <p:spTgt spid="6182"/>
                                        </p:tgtEl>
                                        <p:attrNameLst>
                                          <p:attrName>ppt_w</p:attrName>
                                        </p:attrNameLst>
                                      </p:cBhvr>
                                      <p:tavLst>
                                        <p:tav tm="0">
                                          <p:val>
                                            <p:strVal val="ppt_w"/>
                                          </p:val>
                                        </p:tav>
                                        <p:tav tm="100000">
                                          <p:val>
                                            <p:fltVal val="0"/>
                                          </p:val>
                                        </p:tav>
                                      </p:tavLst>
                                    </p:anim>
                                    <p:anim calcmode="lin" valueType="num">
                                      <p:cBhvr>
                                        <p:cTn id="163" dur="500"/>
                                        <p:tgtEl>
                                          <p:spTgt spid="6182"/>
                                        </p:tgtEl>
                                        <p:attrNameLst>
                                          <p:attrName>ppt_h</p:attrName>
                                        </p:attrNameLst>
                                      </p:cBhvr>
                                      <p:tavLst>
                                        <p:tav tm="0">
                                          <p:val>
                                            <p:strVal val="ppt_h"/>
                                          </p:val>
                                        </p:tav>
                                        <p:tav tm="100000">
                                          <p:val>
                                            <p:fltVal val="0"/>
                                          </p:val>
                                        </p:tav>
                                      </p:tavLst>
                                    </p:anim>
                                    <p:animEffect transition="out" filter="fade">
                                      <p:cBhvr>
                                        <p:cTn id="164" dur="500"/>
                                        <p:tgtEl>
                                          <p:spTgt spid="6182"/>
                                        </p:tgtEl>
                                      </p:cBhvr>
                                    </p:animEffect>
                                    <p:set>
                                      <p:cBhvr>
                                        <p:cTn id="165" dur="1" fill="hold">
                                          <p:stCondLst>
                                            <p:cond delay="499"/>
                                          </p:stCondLst>
                                        </p:cTn>
                                        <p:tgtEl>
                                          <p:spTgt spid="6182"/>
                                        </p:tgtEl>
                                        <p:attrNameLst>
                                          <p:attrName>style.visibility</p:attrName>
                                        </p:attrNameLst>
                                      </p:cBhvr>
                                      <p:to>
                                        <p:strVal val="hidden"/>
                                      </p:to>
                                    </p:set>
                                  </p:childTnLst>
                                </p:cTn>
                              </p:par>
                            </p:childTnLst>
                          </p:cTn>
                        </p:par>
                        <p:par>
                          <p:cTn id="166" fill="hold" nodeType="afterGroup">
                            <p:stCondLst>
                              <p:cond delay="9000"/>
                            </p:stCondLst>
                            <p:childTnLst>
                              <p:par>
                                <p:cTn id="167" presetID="9" presetClass="entr" presetSubtype="0" fill="hold" grpId="0" nodeType="afterEffect">
                                  <p:stCondLst>
                                    <p:cond delay="0"/>
                                  </p:stCondLst>
                                  <p:childTnLst>
                                    <p:set>
                                      <p:cBhvr>
                                        <p:cTn id="168" dur="1" fill="hold">
                                          <p:stCondLst>
                                            <p:cond delay="0"/>
                                          </p:stCondLst>
                                        </p:cTn>
                                        <p:tgtEl>
                                          <p:spTgt spid="6181"/>
                                        </p:tgtEl>
                                        <p:attrNameLst>
                                          <p:attrName>style.visibility</p:attrName>
                                        </p:attrNameLst>
                                      </p:cBhvr>
                                      <p:to>
                                        <p:strVal val="visible"/>
                                      </p:to>
                                    </p:set>
                                    <p:animEffect transition="in" filter="dissolve">
                                      <p:cBhvr>
                                        <p:cTn id="169" dur="500"/>
                                        <p:tgtEl>
                                          <p:spTgt spid="6181"/>
                                        </p:tgtEl>
                                      </p:cBhvr>
                                    </p:animEffect>
                                  </p:childTnLst>
                                  <p:subTnLst>
                                    <p:audio>
                                      <p:cMediaNode>
                                        <p:cTn display="0" masterRel="sameClick">
                                          <p:stCondLst>
                                            <p:cond evt="begin" delay="0">
                                              <p:tn val="167"/>
                                            </p:cond>
                                          </p:stCondLst>
                                          <p:endCondLst>
                                            <p:cond evt="onStopAudio" delay="0">
                                              <p:tgtEl>
                                                <p:sldTgt/>
                                              </p:tgtEl>
                                            </p:cond>
                                          </p:endCondLst>
                                        </p:cTn>
                                        <p:tgtEl>
                                          <p:sndTgt r:embed="rId6" name="camera.wav"/>
                                        </p:tgtEl>
                                      </p:cMediaNode>
                                    </p:audio>
                                  </p:subTnLst>
                                </p:cTn>
                              </p:par>
                            </p:childTnLst>
                          </p:cTn>
                        </p:par>
                        <p:par>
                          <p:cTn id="170" fill="hold" nodeType="afterGroup">
                            <p:stCondLst>
                              <p:cond delay="9500"/>
                            </p:stCondLst>
                            <p:childTnLst>
                              <p:par>
                                <p:cTn id="171" presetID="53" presetClass="exit" presetSubtype="0" fill="hold" grpId="1" nodeType="afterEffect">
                                  <p:stCondLst>
                                    <p:cond delay="0"/>
                                  </p:stCondLst>
                                  <p:childTnLst>
                                    <p:anim calcmode="lin" valueType="num">
                                      <p:cBhvr>
                                        <p:cTn id="172" dur="500"/>
                                        <p:tgtEl>
                                          <p:spTgt spid="6181"/>
                                        </p:tgtEl>
                                        <p:attrNameLst>
                                          <p:attrName>ppt_w</p:attrName>
                                        </p:attrNameLst>
                                      </p:cBhvr>
                                      <p:tavLst>
                                        <p:tav tm="0">
                                          <p:val>
                                            <p:strVal val="ppt_w"/>
                                          </p:val>
                                        </p:tav>
                                        <p:tav tm="100000">
                                          <p:val>
                                            <p:fltVal val="0"/>
                                          </p:val>
                                        </p:tav>
                                      </p:tavLst>
                                    </p:anim>
                                    <p:anim calcmode="lin" valueType="num">
                                      <p:cBhvr>
                                        <p:cTn id="173" dur="500"/>
                                        <p:tgtEl>
                                          <p:spTgt spid="6181"/>
                                        </p:tgtEl>
                                        <p:attrNameLst>
                                          <p:attrName>ppt_h</p:attrName>
                                        </p:attrNameLst>
                                      </p:cBhvr>
                                      <p:tavLst>
                                        <p:tav tm="0">
                                          <p:val>
                                            <p:strVal val="ppt_h"/>
                                          </p:val>
                                        </p:tav>
                                        <p:tav tm="100000">
                                          <p:val>
                                            <p:fltVal val="0"/>
                                          </p:val>
                                        </p:tav>
                                      </p:tavLst>
                                    </p:anim>
                                    <p:animEffect transition="out" filter="fade">
                                      <p:cBhvr>
                                        <p:cTn id="174" dur="500"/>
                                        <p:tgtEl>
                                          <p:spTgt spid="6181"/>
                                        </p:tgtEl>
                                      </p:cBhvr>
                                    </p:animEffect>
                                    <p:set>
                                      <p:cBhvr>
                                        <p:cTn id="175" dur="1" fill="hold">
                                          <p:stCondLst>
                                            <p:cond delay="499"/>
                                          </p:stCondLst>
                                        </p:cTn>
                                        <p:tgtEl>
                                          <p:spTgt spid="6181"/>
                                        </p:tgtEl>
                                        <p:attrNameLst>
                                          <p:attrName>style.visibility</p:attrName>
                                        </p:attrNameLst>
                                      </p:cBhvr>
                                      <p:to>
                                        <p:strVal val="hidden"/>
                                      </p:to>
                                    </p:set>
                                  </p:childTnLst>
                                </p:cTn>
                              </p:par>
                            </p:childTnLst>
                          </p:cTn>
                        </p:par>
                        <p:par>
                          <p:cTn id="176" fill="hold" nodeType="afterGroup">
                            <p:stCondLst>
                              <p:cond delay="10000"/>
                            </p:stCondLst>
                            <p:childTnLst>
                              <p:par>
                                <p:cTn id="177" presetID="9" presetClass="entr" presetSubtype="0" fill="hold" grpId="0" nodeType="afterEffect">
                                  <p:stCondLst>
                                    <p:cond delay="0"/>
                                  </p:stCondLst>
                                  <p:childTnLst>
                                    <p:set>
                                      <p:cBhvr>
                                        <p:cTn id="178" dur="1" fill="hold">
                                          <p:stCondLst>
                                            <p:cond delay="0"/>
                                          </p:stCondLst>
                                        </p:cTn>
                                        <p:tgtEl>
                                          <p:spTgt spid="6180"/>
                                        </p:tgtEl>
                                        <p:attrNameLst>
                                          <p:attrName>style.visibility</p:attrName>
                                        </p:attrNameLst>
                                      </p:cBhvr>
                                      <p:to>
                                        <p:strVal val="visible"/>
                                      </p:to>
                                    </p:set>
                                    <p:animEffect transition="in" filter="dissolve">
                                      <p:cBhvr>
                                        <p:cTn id="179" dur="500"/>
                                        <p:tgtEl>
                                          <p:spTgt spid="6180"/>
                                        </p:tgtEl>
                                      </p:cBhvr>
                                    </p:animEffect>
                                  </p:childTnLst>
                                  <p:subTnLst>
                                    <p:audio>
                                      <p:cMediaNode>
                                        <p:cTn display="0" masterRel="sameClick">
                                          <p:stCondLst>
                                            <p:cond evt="begin" delay="0">
                                              <p:tn val="177"/>
                                            </p:cond>
                                          </p:stCondLst>
                                          <p:endCondLst>
                                            <p:cond evt="onStopAudio" delay="0">
                                              <p:tgtEl>
                                                <p:sldTgt/>
                                              </p:tgtEl>
                                            </p:cond>
                                          </p:endCondLst>
                                        </p:cTn>
                                        <p:tgtEl>
                                          <p:sndTgt r:embed="rId6" name="camera.wav"/>
                                        </p:tgtEl>
                                      </p:cMediaNode>
                                    </p:audio>
                                  </p:subTnLst>
                                </p:cTn>
                              </p:par>
                            </p:childTnLst>
                          </p:cTn>
                        </p:par>
                        <p:par>
                          <p:cTn id="180" fill="hold" nodeType="afterGroup">
                            <p:stCondLst>
                              <p:cond delay="10500"/>
                            </p:stCondLst>
                            <p:childTnLst>
                              <p:par>
                                <p:cTn id="181" presetID="53" presetClass="exit" presetSubtype="0" fill="hold" grpId="1" nodeType="afterEffect">
                                  <p:stCondLst>
                                    <p:cond delay="0"/>
                                  </p:stCondLst>
                                  <p:childTnLst>
                                    <p:anim calcmode="lin" valueType="num">
                                      <p:cBhvr>
                                        <p:cTn id="182" dur="500"/>
                                        <p:tgtEl>
                                          <p:spTgt spid="6180"/>
                                        </p:tgtEl>
                                        <p:attrNameLst>
                                          <p:attrName>ppt_w</p:attrName>
                                        </p:attrNameLst>
                                      </p:cBhvr>
                                      <p:tavLst>
                                        <p:tav tm="0">
                                          <p:val>
                                            <p:strVal val="ppt_w"/>
                                          </p:val>
                                        </p:tav>
                                        <p:tav tm="100000">
                                          <p:val>
                                            <p:fltVal val="0"/>
                                          </p:val>
                                        </p:tav>
                                      </p:tavLst>
                                    </p:anim>
                                    <p:anim calcmode="lin" valueType="num">
                                      <p:cBhvr>
                                        <p:cTn id="183" dur="500"/>
                                        <p:tgtEl>
                                          <p:spTgt spid="6180"/>
                                        </p:tgtEl>
                                        <p:attrNameLst>
                                          <p:attrName>ppt_h</p:attrName>
                                        </p:attrNameLst>
                                      </p:cBhvr>
                                      <p:tavLst>
                                        <p:tav tm="0">
                                          <p:val>
                                            <p:strVal val="ppt_h"/>
                                          </p:val>
                                        </p:tav>
                                        <p:tav tm="100000">
                                          <p:val>
                                            <p:fltVal val="0"/>
                                          </p:val>
                                        </p:tav>
                                      </p:tavLst>
                                    </p:anim>
                                    <p:animEffect transition="out" filter="fade">
                                      <p:cBhvr>
                                        <p:cTn id="184" dur="500"/>
                                        <p:tgtEl>
                                          <p:spTgt spid="6180"/>
                                        </p:tgtEl>
                                      </p:cBhvr>
                                    </p:animEffect>
                                    <p:set>
                                      <p:cBhvr>
                                        <p:cTn id="185" dur="1" fill="hold">
                                          <p:stCondLst>
                                            <p:cond delay="499"/>
                                          </p:stCondLst>
                                        </p:cTn>
                                        <p:tgtEl>
                                          <p:spTgt spid="6180"/>
                                        </p:tgtEl>
                                        <p:attrNameLst>
                                          <p:attrName>style.visibility</p:attrName>
                                        </p:attrNameLst>
                                      </p:cBhvr>
                                      <p:to>
                                        <p:strVal val="hidden"/>
                                      </p:to>
                                    </p:set>
                                  </p:childTnLst>
                                </p:cTn>
                              </p:par>
                              <p:par>
                                <p:cTn id="186" presetID="53" presetClass="entr" presetSubtype="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 calcmode="lin" valueType="num">
                                      <p:cBhvr>
                                        <p:cTn id="188" dur="500" fill="hold"/>
                                        <p:tgtEl>
                                          <p:spTgt spid="26"/>
                                        </p:tgtEl>
                                        <p:attrNameLst>
                                          <p:attrName>ppt_w</p:attrName>
                                        </p:attrNameLst>
                                      </p:cBhvr>
                                      <p:tavLst>
                                        <p:tav tm="0">
                                          <p:val>
                                            <p:fltVal val="0"/>
                                          </p:val>
                                        </p:tav>
                                        <p:tav tm="100000">
                                          <p:val>
                                            <p:strVal val="#ppt_w"/>
                                          </p:val>
                                        </p:tav>
                                      </p:tavLst>
                                    </p:anim>
                                    <p:anim calcmode="lin" valueType="num">
                                      <p:cBhvr>
                                        <p:cTn id="189" dur="500" fill="hold"/>
                                        <p:tgtEl>
                                          <p:spTgt spid="26"/>
                                        </p:tgtEl>
                                        <p:attrNameLst>
                                          <p:attrName>ppt_h</p:attrName>
                                        </p:attrNameLst>
                                      </p:cBhvr>
                                      <p:tavLst>
                                        <p:tav tm="0">
                                          <p:val>
                                            <p:fltVal val="0"/>
                                          </p:val>
                                        </p:tav>
                                        <p:tav tm="100000">
                                          <p:val>
                                            <p:strVal val="#ppt_h"/>
                                          </p:val>
                                        </p:tav>
                                      </p:tavLst>
                                    </p:anim>
                                    <p:animEffect transition="in" filter="fade">
                                      <p:cBhvr>
                                        <p:cTn id="190" dur="500"/>
                                        <p:tgtEl>
                                          <p:spTgt spid="26"/>
                                        </p:tgtEl>
                                      </p:cBhvr>
                                    </p:animEffect>
                                  </p:childTnLst>
                                  <p:subTnLst>
                                    <p:audio>
                                      <p:cMediaNode>
                                        <p:cTn display="0" masterRel="sameClick">
                                          <p:stCondLst>
                                            <p:cond evt="begin" delay="0">
                                              <p:tn val="186"/>
                                            </p:cond>
                                          </p:stCondLst>
                                          <p:endCondLst>
                                            <p:cond evt="onStopAudio" delay="0">
                                              <p:tgtEl>
                                                <p:sldTgt/>
                                              </p:tgtEl>
                                            </p:cond>
                                          </p:endCondLst>
                                        </p:cTn>
                                        <p:tgtEl>
                                          <p:sndTgt r:embed="rId7" name="Reng reng.wav"/>
                                        </p:tgtEl>
                                      </p:cMediaNode>
                                    </p:audio>
                                  </p:subTnLst>
                                </p:cTn>
                              </p:par>
                            </p:childTnLst>
                          </p:cTn>
                        </p:par>
                      </p:childTnLst>
                    </p:cTn>
                  </p:par>
                  <p:par>
                    <p:cTn id="191" fill="hold" nodeType="clickPar">
                      <p:stCondLst>
                        <p:cond delay="indefinite"/>
                      </p:stCondLst>
                      <p:childTnLst>
                        <p:par>
                          <p:cTn id="192" fill="hold" nodeType="withGroup">
                            <p:stCondLst>
                              <p:cond delay="0"/>
                            </p:stCondLst>
                            <p:childTnLst>
                              <p:par>
                                <p:cTn id="193" presetID="2" presetClass="exit" presetSubtype="1" fill="hold" nodeType="clickEffect">
                                  <p:stCondLst>
                                    <p:cond delay="0"/>
                                  </p:stCondLst>
                                  <p:childTnLst>
                                    <p:anim calcmode="lin" valueType="num">
                                      <p:cBhvr additive="base">
                                        <p:cTn id="194" dur="1000"/>
                                        <p:tgtEl>
                                          <p:spTgt spid="26"/>
                                        </p:tgtEl>
                                        <p:attrNameLst>
                                          <p:attrName>ppt_x</p:attrName>
                                        </p:attrNameLst>
                                      </p:cBhvr>
                                      <p:tavLst>
                                        <p:tav tm="0">
                                          <p:val>
                                            <p:strVal val="ppt_x"/>
                                          </p:val>
                                        </p:tav>
                                        <p:tav tm="100000">
                                          <p:val>
                                            <p:strVal val="ppt_x"/>
                                          </p:val>
                                        </p:tav>
                                      </p:tavLst>
                                    </p:anim>
                                    <p:anim calcmode="lin" valueType="num">
                                      <p:cBhvr additive="base">
                                        <p:cTn id="195" dur="1000"/>
                                        <p:tgtEl>
                                          <p:spTgt spid="26"/>
                                        </p:tgtEl>
                                        <p:attrNameLst>
                                          <p:attrName>ppt_y</p:attrName>
                                        </p:attrNameLst>
                                      </p:cBhvr>
                                      <p:tavLst>
                                        <p:tav tm="0">
                                          <p:val>
                                            <p:strVal val="ppt_y"/>
                                          </p:val>
                                        </p:tav>
                                        <p:tav tm="100000">
                                          <p:val>
                                            <p:strVal val="0-ppt_h/2"/>
                                          </p:val>
                                        </p:tav>
                                      </p:tavLst>
                                    </p:anim>
                                    <p:set>
                                      <p:cBhvr>
                                        <p:cTn id="196" dur="1" fill="hold">
                                          <p:stCondLst>
                                            <p:cond delay="999"/>
                                          </p:stCondLst>
                                        </p:cTn>
                                        <p:tgtEl>
                                          <p:spTgt spid="26"/>
                                        </p:tgtEl>
                                        <p:attrNameLst>
                                          <p:attrName>style.visibility</p:attrName>
                                        </p:attrNameLst>
                                      </p:cBhvr>
                                      <p:to>
                                        <p:strVal val="hidden"/>
                                      </p:to>
                                    </p:se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23" presetClass="emph" presetSubtype="0" fill="hold" nodeType="clickEffect">
                                  <p:stCondLst>
                                    <p:cond delay="0"/>
                                  </p:stCondLst>
                                  <p:childTnLst>
                                    <p:animClr clrSpc="hsl" dir="cw">
                                      <p:cBhvr override="childStyle">
                                        <p:cTn id="200" dur="500" fill="hold"/>
                                        <p:tgtEl>
                                          <p:spTgt spid="48166"/>
                                        </p:tgtEl>
                                        <p:attrNameLst>
                                          <p:attrName>style.color</p:attrName>
                                        </p:attrNameLst>
                                      </p:cBhvr>
                                      <p:by>
                                        <p:hsl h="10842353" s="0" l="0"/>
                                      </p:by>
                                    </p:animClr>
                                    <p:animClr clrSpc="hsl" dir="cw">
                                      <p:cBhvr>
                                        <p:cTn id="201" dur="500" fill="hold"/>
                                        <p:tgtEl>
                                          <p:spTgt spid="48166"/>
                                        </p:tgtEl>
                                        <p:attrNameLst>
                                          <p:attrName>fillcolor</p:attrName>
                                        </p:attrNameLst>
                                      </p:cBhvr>
                                      <p:by>
                                        <p:hsl h="10842353" s="0" l="0"/>
                                      </p:by>
                                    </p:animClr>
                                    <p:animClr clrSpc="hsl" dir="cw">
                                      <p:cBhvr>
                                        <p:cTn id="202" dur="500" fill="hold"/>
                                        <p:tgtEl>
                                          <p:spTgt spid="48166"/>
                                        </p:tgtEl>
                                        <p:attrNameLst>
                                          <p:attrName>stroke.color</p:attrName>
                                        </p:attrNameLst>
                                      </p:cBhvr>
                                      <p:by>
                                        <p:hsl h="10842353" s="0" l="0"/>
                                      </p:by>
                                    </p:animClr>
                                    <p:set>
                                      <p:cBhvr>
                                        <p:cTn id="203" dur="500" fill="hold"/>
                                        <p:tgtEl>
                                          <p:spTgt spid="48166"/>
                                        </p:tgtEl>
                                        <p:attrNameLst>
                                          <p:attrName>fill.type</p:attrName>
                                        </p:attrNameLst>
                                      </p:cBhvr>
                                      <p:to>
                                        <p:strVal val="solid"/>
                                      </p:to>
                                    </p:set>
                                  </p:childTnLst>
                                  <p:subTnLst>
                                    <p:audio>
                                      <p:cMediaNode>
                                        <p:cTn display="0" masterRel="sameClick">
                                          <p:stCondLst>
                                            <p:cond evt="begin" delay="0">
                                              <p:tn val="199"/>
                                            </p:cond>
                                          </p:stCondLst>
                                          <p:endCondLst>
                                            <p:cond evt="onStopAudio" delay="0">
                                              <p:tgtEl>
                                                <p:sldTgt/>
                                              </p:tgtEl>
                                            </p:cond>
                                          </p:endCondLst>
                                        </p:cTn>
                                        <p:tgtEl>
                                          <p:sndTgt r:embed="rId5" name="FELIZ2.WAV"/>
                                        </p:tgtEl>
                                      </p:cMediaNode>
                                    </p:audio>
                                  </p:subTnLst>
                                </p:cTn>
                              </p:par>
                              <p:par>
                                <p:cTn id="204" presetID="23" presetClass="emph" presetSubtype="0" fill="hold" nodeType="withEffect">
                                  <p:stCondLst>
                                    <p:cond delay="0"/>
                                  </p:stCondLst>
                                  <p:childTnLst>
                                    <p:animClr clrSpc="hsl" dir="cw">
                                      <p:cBhvr override="childStyle">
                                        <p:cTn id="205" dur="500" fill="hold"/>
                                        <p:tgtEl>
                                          <p:spTgt spid="13"/>
                                        </p:tgtEl>
                                        <p:attrNameLst>
                                          <p:attrName>style.color</p:attrName>
                                        </p:attrNameLst>
                                      </p:cBhvr>
                                      <p:by>
                                        <p:hsl h="10842353" s="0" l="0"/>
                                      </p:by>
                                    </p:animClr>
                                    <p:animClr clrSpc="hsl" dir="cw">
                                      <p:cBhvr>
                                        <p:cTn id="206" dur="500" fill="hold"/>
                                        <p:tgtEl>
                                          <p:spTgt spid="13"/>
                                        </p:tgtEl>
                                        <p:attrNameLst>
                                          <p:attrName>fillcolor</p:attrName>
                                        </p:attrNameLst>
                                      </p:cBhvr>
                                      <p:by>
                                        <p:hsl h="10842353" s="0" l="0"/>
                                      </p:by>
                                    </p:animClr>
                                    <p:animClr clrSpc="hsl" dir="cw">
                                      <p:cBhvr>
                                        <p:cTn id="207" dur="500" fill="hold"/>
                                        <p:tgtEl>
                                          <p:spTgt spid="13"/>
                                        </p:tgtEl>
                                        <p:attrNameLst>
                                          <p:attrName>stroke.color</p:attrName>
                                        </p:attrNameLst>
                                      </p:cBhvr>
                                      <p:by>
                                        <p:hsl h="10842353" s="0" l="0"/>
                                      </p:by>
                                    </p:animClr>
                                    <p:set>
                                      <p:cBhvr>
                                        <p:cTn id="208"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P spid="8" grpId="0" animBg="1"/>
      <p:bldP spid="13" grpId="0" animBg="1"/>
      <p:bldP spid="15" grpId="0" animBg="1"/>
      <p:bldP spid="6171" grpId="0" animBg="1"/>
      <p:bldP spid="6171" grpId="1" animBg="1"/>
      <p:bldP spid="6172"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P spid="48164" grpId="0" animBg="1"/>
      <p:bldP spid="48165" grpId="0" animBg="1"/>
      <p:bldP spid="48166" grpId="0" animBg="1"/>
      <p:bldP spid="4816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633866" y="546499"/>
            <a:ext cx="7463625" cy="1504014"/>
          </a:xfrm>
          <a:prstGeom prst="roundRect">
            <a:avLst>
              <a:gd name="adj" fmla="val 16667"/>
            </a:avLst>
          </a:prstGeom>
          <a:solidFill>
            <a:srgbClr val="C00000"/>
          </a:solidFill>
          <a:ln>
            <a:noFill/>
          </a:ln>
          <a:extLst>
            <a:ext uri="{91240B29-F687-4F45-9708-019B960494DF}">
              <a14:hiddenLine xmlns:a14="http://schemas.microsoft.com/office/drawing/2010/main" w="57150">
                <a:solidFill>
                  <a:srgbClr val="000000"/>
                </a:solidFill>
                <a:round/>
                <a:headEnd/>
                <a:tailEnd/>
              </a14:hiddenLine>
            </a:ext>
          </a:extLst>
        </p:spPr>
        <p:txBody>
          <a:bodyPr wrap="none" lIns="91429" tIns="45715" rIns="91429" bIns="45715" anchor="ctr"/>
          <a:lstStyle/>
          <a:p>
            <a:r>
              <a:rPr lang="en-US" altLang="en-US" sz="3400" b="1" dirty="0" err="1">
                <a:solidFill>
                  <a:schemeClr val="bg1"/>
                </a:solidFill>
                <a:latin typeface="Times New Roman" pitchFamily="18" charset="0"/>
                <a:cs typeface="Times New Roman" pitchFamily="18" charset="0"/>
              </a:rPr>
              <a:t>Có</a:t>
            </a:r>
            <a:r>
              <a:rPr lang="en-US" altLang="en-US" sz="3400" b="1" dirty="0">
                <a:solidFill>
                  <a:schemeClr val="bg1"/>
                </a:solidFill>
                <a:latin typeface="Times New Roman" pitchFamily="18" charset="0"/>
                <a:cs typeface="Times New Roman" pitchFamily="18" charset="0"/>
              </a:rPr>
              <a:t> bao </a:t>
            </a:r>
            <a:r>
              <a:rPr lang="en-US" altLang="en-US" sz="3400" b="1" dirty="0" err="1">
                <a:solidFill>
                  <a:schemeClr val="bg1"/>
                </a:solidFill>
                <a:latin typeface="Times New Roman" pitchFamily="18" charset="0"/>
                <a:cs typeface="Times New Roman" pitchFamily="18" charset="0"/>
              </a:rPr>
              <a:t>nhiêu</a:t>
            </a:r>
            <a:r>
              <a:rPr lang="en-US" altLang="en-US" sz="3400" b="1" dirty="0">
                <a:solidFill>
                  <a:schemeClr val="bg1"/>
                </a:solidFill>
                <a:latin typeface="Times New Roman" pitchFamily="18" charset="0"/>
                <a:cs typeface="Times New Roman" pitchFamily="18" charset="0"/>
              </a:rPr>
              <a:t> </a:t>
            </a:r>
            <a:r>
              <a:rPr lang="en-US" altLang="en-US" sz="3400" b="1" err="1">
                <a:solidFill>
                  <a:schemeClr val="bg1"/>
                </a:solidFill>
                <a:latin typeface="Times New Roman" pitchFamily="18" charset="0"/>
                <a:cs typeface="Times New Roman" pitchFamily="18" charset="0"/>
              </a:rPr>
              <a:t>bạn</a:t>
            </a:r>
            <a:r>
              <a:rPr lang="en-US" altLang="en-US" sz="3400" b="1">
                <a:solidFill>
                  <a:schemeClr val="bg1"/>
                </a:solidFill>
                <a:latin typeface="Times New Roman" pitchFamily="18" charset="0"/>
                <a:cs typeface="Times New Roman" pitchFamily="18" charset="0"/>
              </a:rPr>
              <a:t> đánh giá </a:t>
            </a:r>
            <a:r>
              <a:rPr lang="en-US" altLang="en-US" sz="3400" b="1" dirty="0" err="1">
                <a:solidFill>
                  <a:schemeClr val="bg1"/>
                </a:solidFill>
                <a:latin typeface="Times New Roman" pitchFamily="18" charset="0"/>
                <a:cs typeface="Times New Roman" pitchFamily="18" charset="0"/>
              </a:rPr>
              <a:t>số</a:t>
            </a:r>
            <a:r>
              <a:rPr lang="en-US" altLang="en-US" sz="3400" b="1" dirty="0">
                <a:solidFill>
                  <a:schemeClr val="bg1"/>
                </a:solidFill>
                <a:latin typeface="Times New Roman" pitchFamily="18" charset="0"/>
                <a:cs typeface="Times New Roman" pitchFamily="18" charset="0"/>
              </a:rPr>
              <a:t> </a:t>
            </a:r>
            <a:r>
              <a:rPr lang="en-US" altLang="en-US" sz="3400" b="1" dirty="0" err="1">
                <a:solidFill>
                  <a:schemeClr val="bg1"/>
                </a:solidFill>
                <a:latin typeface="Times New Roman" pitchFamily="18" charset="0"/>
                <a:cs typeface="Times New Roman" pitchFamily="18" charset="0"/>
              </a:rPr>
              <a:t>điểm</a:t>
            </a:r>
            <a:r>
              <a:rPr lang="en-US" altLang="en-US" sz="3400" b="1" dirty="0">
                <a:solidFill>
                  <a:schemeClr val="bg1"/>
                </a:solidFill>
                <a:latin typeface="Times New Roman" pitchFamily="18" charset="0"/>
                <a:cs typeface="Times New Roman" pitchFamily="18" charset="0"/>
              </a:rPr>
              <a:t> 3?</a:t>
            </a:r>
          </a:p>
        </p:txBody>
      </p:sp>
      <p:grpSp>
        <p:nvGrpSpPr>
          <p:cNvPr id="4099" name="Group 51"/>
          <p:cNvGrpSpPr>
            <a:grpSpLocks/>
          </p:cNvGrpSpPr>
          <p:nvPr/>
        </p:nvGrpSpPr>
        <p:grpSpPr bwMode="auto">
          <a:xfrm>
            <a:off x="1781392" y="14288"/>
            <a:ext cx="320332" cy="6858000"/>
            <a:chOff x="202295" y="-322943"/>
            <a:chExt cx="319314" cy="7180943"/>
          </a:xfrm>
        </p:grpSpPr>
        <p:sp>
          <p:nvSpPr>
            <p:cNvPr id="10" name="Rectangle 9"/>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4133"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altLang="en-US" sz="2000">
                <a:latin typeface=".VnTime" pitchFamily="34" charset="0"/>
              </a:endParaRPr>
            </a:p>
          </p:txBody>
        </p:sp>
        <p:sp>
          <p:nvSpPr>
            <p:cNvPr id="14" name="Rectangle 13"/>
            <p:cNvSpPr/>
            <p:nvPr/>
          </p:nvSpPr>
          <p:spPr bwMode="auto">
            <a:xfrm>
              <a:off x="324027" y="-307983"/>
              <a:ext cx="75849"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4038741" y="2362201"/>
            <a:ext cx="5799780" cy="822722"/>
          </a:xfrm>
          <a:prstGeom prst="roundRect">
            <a:avLst>
              <a:gd name="adj" fmla="val 16667"/>
            </a:avLst>
          </a:prstGeom>
          <a:solidFill>
            <a:srgbClr val="7030A0"/>
          </a:solidFill>
          <a:ln w="76200">
            <a:solidFill>
              <a:srgbClr val="FFFF00"/>
            </a:solidFill>
            <a:round/>
            <a:headEnd/>
            <a:tailEnd/>
          </a:ln>
        </p:spPr>
        <p:txBody>
          <a:bodyPr wrap="none" lIns="91429" tIns="45715" rIns="91429" bIns="45715" anchor="ctr"/>
          <a:lstStyle/>
          <a:p>
            <a:r>
              <a:rPr lang="en-US" altLang="en-US" sz="2600" b="1" dirty="0">
                <a:solidFill>
                  <a:schemeClr val="bg1"/>
                </a:solidFill>
                <a:latin typeface="Times New Roman" pitchFamily="18" charset="0"/>
                <a:cs typeface="Times New Roman" pitchFamily="18" charset="0"/>
              </a:rPr>
              <a:t> </a:t>
            </a:r>
            <a:r>
              <a:rPr lang="en-US" altLang="en-US" sz="2800" b="1" dirty="0">
                <a:solidFill>
                  <a:schemeClr val="bg1"/>
                </a:solidFill>
                <a:latin typeface="Times New Roman" pitchFamily="18" charset="0"/>
                <a:cs typeface="Times New Roman" pitchFamily="18" charset="0"/>
              </a:rPr>
              <a:t>  5 </a:t>
            </a:r>
            <a:r>
              <a:rPr lang="en-US" altLang="en-US" sz="2800" b="1" dirty="0" err="1">
                <a:solidFill>
                  <a:schemeClr val="bg1"/>
                </a:solidFill>
                <a:latin typeface="Times New Roman" pitchFamily="18" charset="0"/>
                <a:cs typeface="Times New Roman" pitchFamily="18" charset="0"/>
              </a:rPr>
              <a:t>bạn</a:t>
            </a:r>
            <a:endParaRPr lang="en-US" altLang="en-US" sz="3200" b="1" dirty="0">
              <a:solidFill>
                <a:schemeClr val="bg1"/>
              </a:solidFill>
              <a:latin typeface="Times New Roman" pitchFamily="18" charset="0"/>
              <a:cs typeface="Times New Roman" pitchFamily="18" charset="0"/>
            </a:endParaRPr>
          </a:p>
        </p:txBody>
      </p:sp>
      <p:pic>
        <p:nvPicPr>
          <p:cNvPr id="39"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573" y="2620566"/>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591145" y="2451499"/>
            <a:ext cx="1599778" cy="6727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2667235" y="2514600"/>
            <a:ext cx="837934"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1044" name="WordArt 226"/>
          <p:cNvSpPr>
            <a:spLocks noChangeArrowheads="1" noChangeShapeType="1" noTextEdit="1"/>
          </p:cNvSpPr>
          <p:nvPr/>
        </p:nvSpPr>
        <p:spPr bwMode="auto">
          <a:xfrm>
            <a:off x="2819416" y="2590800"/>
            <a:ext cx="460300" cy="386954"/>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4069576" y="3459362"/>
            <a:ext cx="5842992" cy="822722"/>
          </a:xfrm>
          <a:prstGeom prst="roundRect">
            <a:avLst>
              <a:gd name="adj" fmla="val 16667"/>
            </a:avLst>
          </a:prstGeom>
          <a:solidFill>
            <a:srgbClr val="7030A0"/>
          </a:solidFill>
          <a:ln w="76200">
            <a:solidFill>
              <a:srgbClr val="FFFF00"/>
            </a:solidFill>
            <a:round/>
            <a:headEnd/>
            <a:tailEnd/>
          </a:ln>
        </p:spPr>
        <p:txBody>
          <a:bodyPr wrap="none" lIns="91429" tIns="45715" rIns="91429" bIns="45715" anchor="ctr"/>
          <a:lstStyle/>
          <a:p>
            <a:r>
              <a:rPr lang="en-US" sz="3200" b="1" dirty="0">
                <a:solidFill>
                  <a:schemeClr val="bg1"/>
                </a:solidFill>
                <a:latin typeface="Times New Roman" panose="02020603050405020304" pitchFamily="18" charset="0"/>
                <a:cs typeface="Times New Roman" panose="02020603050405020304" pitchFamily="18" charset="0"/>
              </a:rPr>
              <a:t>  6 </a:t>
            </a:r>
            <a:r>
              <a:rPr lang="en-US" sz="3200" b="1" dirty="0" err="1">
                <a:solidFill>
                  <a:schemeClr val="bg1"/>
                </a:solidFill>
                <a:latin typeface="Times New Roman" panose="02020603050405020304" pitchFamily="18" charset="0"/>
                <a:cs typeface="Times New Roman" panose="02020603050405020304" pitchFamily="18" charset="0"/>
              </a:rPr>
              <a:t>bạn</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5"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573" y="3763566"/>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591145" y="3542110"/>
            <a:ext cx="1500202" cy="8012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2667237" y="3657600"/>
            <a:ext cx="817267"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8" name="WordArt 226"/>
          <p:cNvSpPr>
            <a:spLocks noChangeArrowheads="1" noChangeShapeType="1" noTextEdit="1"/>
          </p:cNvSpPr>
          <p:nvPr/>
        </p:nvSpPr>
        <p:spPr bwMode="auto">
          <a:xfrm>
            <a:off x="2892688" y="3727849"/>
            <a:ext cx="460300" cy="386953"/>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4038741" y="4663678"/>
            <a:ext cx="5799780" cy="822722"/>
          </a:xfrm>
          <a:prstGeom prst="roundRect">
            <a:avLst>
              <a:gd name="adj" fmla="val 16667"/>
            </a:avLst>
          </a:prstGeom>
          <a:solidFill>
            <a:srgbClr val="7030A0"/>
          </a:solidFill>
          <a:ln w="76200">
            <a:solidFill>
              <a:srgbClr val="FFFF00"/>
            </a:solidFill>
            <a:round/>
            <a:headEnd/>
            <a:tailEnd/>
          </a:ln>
        </p:spPr>
        <p:txBody>
          <a:bodyPr wrap="none" lIns="91429" tIns="45715" rIns="91429" bIns="45715" anchor="ctr"/>
          <a:lstStyle/>
          <a:p>
            <a:r>
              <a:rPr lang="en-US" altLang="en-US" sz="3100" b="1" dirty="0">
                <a:solidFill>
                  <a:schemeClr val="bg1"/>
                </a:solidFill>
                <a:latin typeface="Times New Roman" pitchFamily="18" charset="0"/>
                <a:cs typeface="Times New Roman" pitchFamily="18" charset="0"/>
              </a:rPr>
              <a:t>   7 </a:t>
            </a:r>
            <a:r>
              <a:rPr lang="en-US" altLang="en-US" sz="3100" b="1" dirty="0" err="1">
                <a:solidFill>
                  <a:schemeClr val="bg1"/>
                </a:solidFill>
                <a:latin typeface="Times New Roman" pitchFamily="18" charset="0"/>
                <a:cs typeface="Times New Roman" pitchFamily="18" charset="0"/>
              </a:rPr>
              <a:t>bạn</a:t>
            </a:r>
            <a:endParaRPr lang="vi-VN" altLang="en-US" sz="3100" b="1" dirty="0">
              <a:solidFill>
                <a:schemeClr val="bg1"/>
              </a:solidFill>
              <a:latin typeface="Times New Roman" pitchFamily="18" charset="0"/>
              <a:cs typeface="Times New Roman" pitchFamily="18" charset="0"/>
            </a:endParaRPr>
          </a:p>
        </p:txBody>
      </p:sp>
      <p:pic>
        <p:nvPicPr>
          <p:cNvPr id="11"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573" y="4906566"/>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591145" y="4685110"/>
            <a:ext cx="1500202" cy="8012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2667237" y="4724401"/>
            <a:ext cx="817267" cy="6131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15" name="WordArt 226"/>
          <p:cNvSpPr>
            <a:spLocks noChangeArrowheads="1" noChangeShapeType="1" noTextEdit="1"/>
          </p:cNvSpPr>
          <p:nvPr/>
        </p:nvSpPr>
        <p:spPr bwMode="auto">
          <a:xfrm>
            <a:off x="2819416" y="4870849"/>
            <a:ext cx="460300" cy="386953"/>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6171" name="AutoShape 27"/>
          <p:cNvSpPr>
            <a:spLocks noChangeArrowheads="1"/>
          </p:cNvSpPr>
          <p:nvPr/>
        </p:nvSpPr>
        <p:spPr bwMode="auto">
          <a:xfrm>
            <a:off x="2209753" y="838200"/>
            <a:ext cx="1295416"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lIns="91429" tIns="45715" rIns="91429" bIns="45715" anchor="ctr"/>
          <a:lstStyle/>
          <a:p>
            <a:pPr eaLnBrk="1" hangingPunct="1"/>
            <a:endParaRPr lang="en-US" altLang="en-US" dirty="0"/>
          </a:p>
        </p:txBody>
      </p:sp>
      <p:sp>
        <p:nvSpPr>
          <p:cNvPr id="6172" name="WordArt 28"/>
          <p:cNvSpPr>
            <a:spLocks noChangeArrowheads="1" noChangeShapeType="1" noTextEdit="1"/>
          </p:cNvSpPr>
          <p:nvPr/>
        </p:nvSpPr>
        <p:spPr bwMode="auto">
          <a:xfrm>
            <a:off x="2591146" y="1295400"/>
            <a:ext cx="532633" cy="381000"/>
          </a:xfrm>
          <a:prstGeom prst="rect">
            <a:avLst/>
          </a:prstGeom>
        </p:spPr>
        <p:txBody>
          <a:bodyPr wrap="none" lIns="59482" tIns="29741" rIns="59482" bIns="29741" numCol="1"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a:cs typeface="Times New Roman"/>
              </a:rPr>
              <a:t> 2</a:t>
            </a:r>
          </a:p>
        </p:txBody>
      </p:sp>
      <p:pic>
        <p:nvPicPr>
          <p:cNvPr id="4117" name="Picture 2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33664" y="152400"/>
            <a:ext cx="85343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p:cNvGrpSpPr>
            <a:grpSpLocks/>
          </p:cNvGrpSpPr>
          <p:nvPr/>
        </p:nvGrpSpPr>
        <p:grpSpPr bwMode="auto">
          <a:xfrm>
            <a:off x="6400363" y="5486400"/>
            <a:ext cx="1372445" cy="1371600"/>
            <a:chOff x="4320" y="2928"/>
            <a:chExt cx="1104" cy="1104"/>
          </a:xfrm>
        </p:grpSpPr>
        <p:sp>
          <p:nvSpPr>
            <p:cNvPr id="4130"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en-US" altLang="en-US" sz="6000" b="1">
                <a:solidFill>
                  <a:srgbClr val="FF0066"/>
                </a:solidFill>
                <a:latin typeface=".VnHelvetInsH" pitchFamily="34" charset="0"/>
              </a:endParaRPr>
            </a:p>
          </p:txBody>
        </p:sp>
        <p:sp>
          <p:nvSpPr>
            <p:cNvPr id="4131" name="WordArt 35"/>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a:cs typeface="Times New Roman"/>
                </a:rPr>
                <a:t>Hết giờ</a:t>
              </a:r>
            </a:p>
          </p:txBody>
        </p:sp>
      </p:grpSp>
      <p:sp>
        <p:nvSpPr>
          <p:cNvPr id="6180" name="WordArt 36"/>
          <p:cNvSpPr>
            <a:spLocks noChangeArrowheads="1" noChangeShapeType="1" noTextEdit="1"/>
          </p:cNvSpPr>
          <p:nvPr/>
        </p:nvSpPr>
        <p:spPr bwMode="auto">
          <a:xfrm>
            <a:off x="6705664"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181" name="WordArt 37"/>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6724452"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6705664"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6188" name="WordArt 44"/>
          <p:cNvSpPr>
            <a:spLocks noChangeArrowheads="1" noChangeShapeType="1" noTextEdit="1"/>
          </p:cNvSpPr>
          <p:nvPr/>
        </p:nvSpPr>
        <p:spPr bwMode="auto">
          <a:xfrm>
            <a:off x="6781755"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6189" name="WordArt 45"/>
          <p:cNvSpPr>
            <a:spLocks noChangeArrowheads="1" noChangeShapeType="1" noTextEdit="1"/>
          </p:cNvSpPr>
          <p:nvPr/>
        </p:nvSpPr>
        <p:spPr bwMode="auto">
          <a:xfrm>
            <a:off x="6800543"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6190" name="WordArt 46"/>
          <p:cNvSpPr>
            <a:spLocks noChangeArrowheads="1" noChangeShapeType="1" noTextEdit="1"/>
          </p:cNvSpPr>
          <p:nvPr/>
        </p:nvSpPr>
        <p:spPr bwMode="auto">
          <a:xfrm>
            <a:off x="6724452"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Tree>
    <p:custDataLst>
      <p:tags r:id="rId1"/>
    </p:custDataLst>
    <p:extLst>
      <p:ext uri="{BB962C8B-B14F-4D97-AF65-F5344CB8AC3E}">
        <p14:creationId xmlns:p14="http://schemas.microsoft.com/office/powerpoint/2010/main" val="3858237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nodeType="withEffect">
                                  <p:stCondLst>
                                    <p:cond delay="0"/>
                                  </p:stCondLst>
                                  <p:childTnLst>
                                    <p:animRot by="21600000">
                                      <p:cBhvr>
                                        <p:cTn id="16" dur="2000" fill="hold"/>
                                        <p:tgtEl>
                                          <p:spTgt spid="6171"/>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heckerboard(across)">
                                      <p:cBhvr>
                                        <p:cTn id="27" dur="500"/>
                                        <p:tgtEl>
                                          <p:spTgt spid="39"/>
                                        </p:tgtEl>
                                      </p:cBhvr>
                                    </p:animEffect>
                                  </p:childTnLst>
                                </p:cTn>
                              </p:par>
                              <p:par>
                                <p:cTn id="28" presetID="5" presetClass="entr" presetSubtype="1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checkerboard(across)">
                                      <p:cBhvr>
                                        <p:cTn id="30" dur="500"/>
                                        <p:tgtEl>
                                          <p:spTgt spid="4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 3-CL (2).wav"/>
                                        </p:tgtEl>
                                      </p:cMediaNode>
                                    </p:audio>
                                  </p:subTnLst>
                                </p:cTn>
                              </p:par>
                              <p:par>
                                <p:cTn id="31" presetID="5" presetClass="entr" presetSubtype="10" fill="hold" nodeType="withEffect">
                                  <p:stCondLst>
                                    <p:cond delay="0"/>
                                  </p:stCondLst>
                                  <p:childTnLst>
                                    <p:set>
                                      <p:cBhvr>
                                        <p:cTn id="32" dur="1" fill="hold">
                                          <p:stCondLst>
                                            <p:cond delay="0"/>
                                          </p:stCondLst>
                                        </p:cTn>
                                        <p:tgtEl>
                                          <p:spTgt spid="1043"/>
                                        </p:tgtEl>
                                        <p:attrNameLst>
                                          <p:attrName>style.visibility</p:attrName>
                                        </p:attrNameLst>
                                      </p:cBhvr>
                                      <p:to>
                                        <p:strVal val="visible"/>
                                      </p:to>
                                    </p:set>
                                    <p:animEffect transition="in" filter="checkerboard(across)">
                                      <p:cBhvr>
                                        <p:cTn id="33" dur="500"/>
                                        <p:tgtEl>
                                          <p:spTgt spid="104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044"/>
                                        </p:tgtEl>
                                        <p:attrNameLst>
                                          <p:attrName>style.visibility</p:attrName>
                                        </p:attrNameLst>
                                      </p:cBhvr>
                                      <p:to>
                                        <p:strVal val="visible"/>
                                      </p:to>
                                    </p:set>
                                    <p:animEffect transition="in" filter="checkerboard(across)">
                                      <p:cBhvr>
                                        <p:cTn id="36" dur="500"/>
                                        <p:tgtEl>
                                          <p:spTgt spid="1044"/>
                                        </p:tgtEl>
                                      </p:cBhvr>
                                    </p:animEffect>
                                  </p:childTnLst>
                                </p:cTn>
                              </p:par>
                              <p:par>
                                <p:cTn id="37" presetID="22" presetClass="entr" presetSubtype="8" fill="hold" nodeType="withEffect">
                                  <p:stCondLst>
                                    <p:cond delay="0"/>
                                  </p:stCondLst>
                                  <p:iterate type="lt">
                                    <p:tmPct val="0"/>
                                  </p:iterate>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par>
                                <p:cTn id="45" presetID="5" presetClass="entr" presetSubtype="1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heckerboard(across)">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 3-CL (2).wav"/>
                                        </p:tgtEl>
                                      </p:cMediaNode>
                                    </p:audio>
                                  </p:subTnLst>
                                </p:cTn>
                              </p:par>
                              <p:par>
                                <p:cTn id="48" presetID="5" presetClass="entr" presetSubtype="1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checkerboard(across)">
                                      <p:cBhvr>
                                        <p:cTn id="50" dur="500"/>
                                        <p:tgtEl>
                                          <p:spTgt spid="7"/>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checkerboard(across)">
                                      <p:cBhvr>
                                        <p:cTn id="53" dur="500"/>
                                        <p:tgtEl>
                                          <p:spTgt spid="8"/>
                                        </p:tgtEl>
                                      </p:cBhvr>
                                    </p:animEffect>
                                  </p:childTnLst>
                                </p:cTn>
                              </p:par>
                              <p:par>
                                <p:cTn id="54" presetID="22" presetClass="entr" presetSubtype="8"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heckerboard(across)">
                                      <p:cBhvr>
                                        <p:cTn id="61" dur="500"/>
                                        <p:tgtEl>
                                          <p:spTgt spid="11"/>
                                        </p:tgtEl>
                                      </p:cBhvr>
                                    </p:animEffect>
                                  </p:childTnLst>
                                </p:cTn>
                              </p:par>
                              <p:par>
                                <p:cTn id="62" presetID="5" presetClass="entr" presetSubtype="1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checkerboard(across)">
                                      <p:cBhvr>
                                        <p:cTn id="64" dur="500"/>
                                        <p:tgtEl>
                                          <p:spTgt spid="12"/>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 3-CL (2).wav"/>
                                        </p:tgtEl>
                                      </p:cMediaNode>
                                    </p:audio>
                                  </p:subTnLst>
                                </p:cTn>
                              </p:par>
                              <p:par>
                                <p:cTn id="65" presetID="5" presetClass="entr" presetSubtype="1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checkerboard(across)">
                                      <p:cBhvr>
                                        <p:cTn id="67" dur="500"/>
                                        <p:tgtEl>
                                          <p:spTgt spid="13"/>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checkerboard(across)">
                                      <p:cBhvr>
                                        <p:cTn id="70" dur="500"/>
                                        <p:tgtEl>
                                          <p:spTgt spid="15"/>
                                        </p:tgtEl>
                                      </p:cBhvr>
                                    </p:animEffect>
                                  </p:childTnLst>
                                </p:cTn>
                              </p:par>
                              <p:par>
                                <p:cTn id="71" presetID="22" presetClass="entr" presetSubtype="8"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6190"/>
                                        </p:tgtEl>
                                        <p:attrNameLst>
                                          <p:attrName>style.visibility</p:attrName>
                                        </p:attrNameLst>
                                      </p:cBhvr>
                                      <p:to>
                                        <p:strVal val="visible"/>
                                      </p:to>
                                    </p:set>
                                    <p:animEffect transition="in" filter="dissolve">
                                      <p:cBhvr>
                                        <p:cTn id="78" dur="500"/>
                                        <p:tgtEl>
                                          <p:spTgt spid="6190"/>
                                        </p:tgtEl>
                                      </p:cBhvr>
                                    </p:animEffect>
                                  </p:childTnLst>
                                  <p:subTnLst>
                                    <p:audio>
                                      <p:cMediaNode>
                                        <p:cTn display="0" masterRel="sameClick">
                                          <p:stCondLst>
                                            <p:cond evt="begin" delay="0">
                                              <p:tn val="76"/>
                                            </p:cond>
                                          </p:stCondLst>
                                          <p:endCondLst>
                                            <p:cond evt="onStopAudio" delay="0">
                                              <p:tgtEl>
                                                <p:sldTgt/>
                                              </p:tgtEl>
                                            </p:cond>
                                          </p:endCondLst>
                                        </p:cTn>
                                        <p:tgtEl>
                                          <p:sndTgt r:embed="rId4" name="camera.wav"/>
                                        </p:tgtEl>
                                      </p:cMediaNode>
                                    </p:audio>
                                  </p:subTnLst>
                                </p:cTn>
                              </p:par>
                            </p:childTnLst>
                          </p:cTn>
                        </p:par>
                        <p:par>
                          <p:cTn id="79" fill="hold" nodeType="afterGroup">
                            <p:stCondLst>
                              <p:cond delay="500"/>
                            </p:stCondLst>
                            <p:childTnLst>
                              <p:par>
                                <p:cTn id="80" presetID="53" presetClass="exit" presetSubtype="0" fill="hold" grpId="1" nodeType="afterEffect">
                                  <p:stCondLst>
                                    <p:cond delay="0"/>
                                  </p:stCondLst>
                                  <p:childTnLst>
                                    <p:anim calcmode="lin" valueType="num">
                                      <p:cBhvr>
                                        <p:cTn id="81" dur="500"/>
                                        <p:tgtEl>
                                          <p:spTgt spid="6190"/>
                                        </p:tgtEl>
                                        <p:attrNameLst>
                                          <p:attrName>ppt_w</p:attrName>
                                        </p:attrNameLst>
                                      </p:cBhvr>
                                      <p:tavLst>
                                        <p:tav tm="0">
                                          <p:val>
                                            <p:strVal val="ppt_w"/>
                                          </p:val>
                                        </p:tav>
                                        <p:tav tm="100000">
                                          <p:val>
                                            <p:fltVal val="0"/>
                                          </p:val>
                                        </p:tav>
                                      </p:tavLst>
                                    </p:anim>
                                    <p:anim calcmode="lin" valueType="num">
                                      <p:cBhvr>
                                        <p:cTn id="82" dur="500"/>
                                        <p:tgtEl>
                                          <p:spTgt spid="6190"/>
                                        </p:tgtEl>
                                        <p:attrNameLst>
                                          <p:attrName>ppt_h</p:attrName>
                                        </p:attrNameLst>
                                      </p:cBhvr>
                                      <p:tavLst>
                                        <p:tav tm="0">
                                          <p:val>
                                            <p:strVal val="ppt_h"/>
                                          </p:val>
                                        </p:tav>
                                        <p:tav tm="100000">
                                          <p:val>
                                            <p:fltVal val="0"/>
                                          </p:val>
                                        </p:tav>
                                      </p:tavLst>
                                    </p:anim>
                                    <p:animEffect transition="out" filter="fade">
                                      <p:cBhvr>
                                        <p:cTn id="83" dur="500"/>
                                        <p:tgtEl>
                                          <p:spTgt spid="6190"/>
                                        </p:tgtEl>
                                      </p:cBhvr>
                                    </p:animEffect>
                                    <p:set>
                                      <p:cBhvr>
                                        <p:cTn id="84" dur="1" fill="hold">
                                          <p:stCondLst>
                                            <p:cond delay="499"/>
                                          </p:stCondLst>
                                        </p:cTn>
                                        <p:tgtEl>
                                          <p:spTgt spid="6190"/>
                                        </p:tgtEl>
                                        <p:attrNameLst>
                                          <p:attrName>style.visibility</p:attrName>
                                        </p:attrNameLst>
                                      </p:cBhvr>
                                      <p:to>
                                        <p:strVal val="hidden"/>
                                      </p:to>
                                    </p:set>
                                  </p:childTnLst>
                                </p:cTn>
                              </p:par>
                            </p:childTnLst>
                          </p:cTn>
                        </p:par>
                        <p:par>
                          <p:cTn id="85" fill="hold" nodeType="afterGroup">
                            <p:stCondLst>
                              <p:cond delay="1000"/>
                            </p:stCondLst>
                            <p:childTnLst>
                              <p:par>
                                <p:cTn id="86" presetID="9" presetClass="entr" presetSubtype="0" fill="hold" grpId="0" nodeType="afterEffect">
                                  <p:stCondLst>
                                    <p:cond delay="0"/>
                                  </p:stCondLst>
                                  <p:childTnLst>
                                    <p:set>
                                      <p:cBhvr>
                                        <p:cTn id="87" dur="1" fill="hold">
                                          <p:stCondLst>
                                            <p:cond delay="0"/>
                                          </p:stCondLst>
                                        </p:cTn>
                                        <p:tgtEl>
                                          <p:spTgt spid="6189"/>
                                        </p:tgtEl>
                                        <p:attrNameLst>
                                          <p:attrName>style.visibility</p:attrName>
                                        </p:attrNameLst>
                                      </p:cBhvr>
                                      <p:to>
                                        <p:strVal val="visible"/>
                                      </p:to>
                                    </p:set>
                                    <p:animEffect transition="in" filter="dissolve">
                                      <p:cBhvr>
                                        <p:cTn id="88" dur="500"/>
                                        <p:tgtEl>
                                          <p:spTgt spid="6189"/>
                                        </p:tgtEl>
                                      </p:cBhvr>
                                    </p:animEffect>
                                  </p:childTnLst>
                                  <p:subTnLst>
                                    <p:audio>
                                      <p:cMediaNode>
                                        <p:cTn display="0" masterRel="sameClick">
                                          <p:stCondLst>
                                            <p:cond evt="begin" delay="0">
                                              <p:tn val="86"/>
                                            </p:cond>
                                          </p:stCondLst>
                                          <p:endCondLst>
                                            <p:cond evt="onStopAudio" delay="0">
                                              <p:tgtEl>
                                                <p:sldTgt/>
                                              </p:tgtEl>
                                            </p:cond>
                                          </p:endCondLst>
                                        </p:cTn>
                                        <p:tgtEl>
                                          <p:sndTgt r:embed="rId4" name="camera.wav"/>
                                        </p:tgtEl>
                                      </p:cMediaNode>
                                    </p:audio>
                                  </p:subTnLst>
                                </p:cTn>
                              </p:par>
                            </p:childTnLst>
                          </p:cTn>
                        </p:par>
                        <p:par>
                          <p:cTn id="89" fill="hold" nodeType="afterGroup">
                            <p:stCondLst>
                              <p:cond delay="1500"/>
                            </p:stCondLst>
                            <p:childTnLst>
                              <p:par>
                                <p:cTn id="90" presetID="53" presetClass="exit" presetSubtype="0" fill="hold" grpId="1" nodeType="afterEffect">
                                  <p:stCondLst>
                                    <p:cond delay="0"/>
                                  </p:stCondLst>
                                  <p:childTnLst>
                                    <p:anim calcmode="lin" valueType="num">
                                      <p:cBhvr>
                                        <p:cTn id="91" dur="500"/>
                                        <p:tgtEl>
                                          <p:spTgt spid="6189"/>
                                        </p:tgtEl>
                                        <p:attrNameLst>
                                          <p:attrName>ppt_w</p:attrName>
                                        </p:attrNameLst>
                                      </p:cBhvr>
                                      <p:tavLst>
                                        <p:tav tm="0">
                                          <p:val>
                                            <p:strVal val="ppt_w"/>
                                          </p:val>
                                        </p:tav>
                                        <p:tav tm="100000">
                                          <p:val>
                                            <p:fltVal val="0"/>
                                          </p:val>
                                        </p:tav>
                                      </p:tavLst>
                                    </p:anim>
                                    <p:anim calcmode="lin" valueType="num">
                                      <p:cBhvr>
                                        <p:cTn id="92" dur="500"/>
                                        <p:tgtEl>
                                          <p:spTgt spid="6189"/>
                                        </p:tgtEl>
                                        <p:attrNameLst>
                                          <p:attrName>ppt_h</p:attrName>
                                        </p:attrNameLst>
                                      </p:cBhvr>
                                      <p:tavLst>
                                        <p:tav tm="0">
                                          <p:val>
                                            <p:strVal val="ppt_h"/>
                                          </p:val>
                                        </p:tav>
                                        <p:tav tm="100000">
                                          <p:val>
                                            <p:fltVal val="0"/>
                                          </p:val>
                                        </p:tav>
                                      </p:tavLst>
                                    </p:anim>
                                    <p:animEffect transition="out" filter="fade">
                                      <p:cBhvr>
                                        <p:cTn id="93" dur="500"/>
                                        <p:tgtEl>
                                          <p:spTgt spid="6189"/>
                                        </p:tgtEl>
                                      </p:cBhvr>
                                    </p:animEffect>
                                    <p:set>
                                      <p:cBhvr>
                                        <p:cTn id="94" dur="1" fill="hold">
                                          <p:stCondLst>
                                            <p:cond delay="499"/>
                                          </p:stCondLst>
                                        </p:cTn>
                                        <p:tgtEl>
                                          <p:spTgt spid="6189"/>
                                        </p:tgtEl>
                                        <p:attrNameLst>
                                          <p:attrName>style.visibility</p:attrName>
                                        </p:attrNameLst>
                                      </p:cBhvr>
                                      <p:to>
                                        <p:strVal val="hidden"/>
                                      </p:to>
                                    </p:set>
                                  </p:childTnLst>
                                </p:cTn>
                              </p:par>
                            </p:childTnLst>
                          </p:cTn>
                        </p:par>
                        <p:par>
                          <p:cTn id="95" fill="hold" nodeType="afterGroup">
                            <p:stCondLst>
                              <p:cond delay="2000"/>
                            </p:stCondLst>
                            <p:childTnLst>
                              <p:par>
                                <p:cTn id="96" presetID="9" presetClass="entr" presetSubtype="0" fill="hold" grpId="0" nodeType="afterEffect">
                                  <p:stCondLst>
                                    <p:cond delay="0"/>
                                  </p:stCondLst>
                                  <p:childTnLst>
                                    <p:set>
                                      <p:cBhvr>
                                        <p:cTn id="97" dur="1" fill="hold">
                                          <p:stCondLst>
                                            <p:cond delay="0"/>
                                          </p:stCondLst>
                                        </p:cTn>
                                        <p:tgtEl>
                                          <p:spTgt spid="6188"/>
                                        </p:tgtEl>
                                        <p:attrNameLst>
                                          <p:attrName>style.visibility</p:attrName>
                                        </p:attrNameLst>
                                      </p:cBhvr>
                                      <p:to>
                                        <p:strVal val="visible"/>
                                      </p:to>
                                    </p:set>
                                    <p:animEffect transition="in" filter="dissolve">
                                      <p:cBhvr>
                                        <p:cTn id="98" dur="500"/>
                                        <p:tgtEl>
                                          <p:spTgt spid="6188"/>
                                        </p:tgtEl>
                                      </p:cBhvr>
                                    </p:animEffect>
                                  </p:childTnLst>
                                  <p:subTnLst>
                                    <p:audio>
                                      <p:cMediaNode>
                                        <p:cTn display="0" masterRel="sameClick">
                                          <p:stCondLst>
                                            <p:cond evt="begin" delay="0">
                                              <p:tn val="96"/>
                                            </p:cond>
                                          </p:stCondLst>
                                          <p:endCondLst>
                                            <p:cond evt="onStopAudio" delay="0">
                                              <p:tgtEl>
                                                <p:sldTgt/>
                                              </p:tgtEl>
                                            </p:cond>
                                          </p:endCondLst>
                                        </p:cTn>
                                        <p:tgtEl>
                                          <p:sndTgt r:embed="rId4" name="camera.wav"/>
                                        </p:tgtEl>
                                      </p:cMediaNode>
                                    </p:audio>
                                  </p:subTnLst>
                                </p:cTn>
                              </p:par>
                            </p:childTnLst>
                          </p:cTn>
                        </p:par>
                        <p:par>
                          <p:cTn id="99" fill="hold" nodeType="afterGroup">
                            <p:stCondLst>
                              <p:cond delay="2500"/>
                            </p:stCondLst>
                            <p:childTnLst>
                              <p:par>
                                <p:cTn id="100" presetID="53" presetClass="exit" presetSubtype="0" fill="hold" grpId="1" nodeType="afterEffect">
                                  <p:stCondLst>
                                    <p:cond delay="0"/>
                                  </p:stCondLst>
                                  <p:childTnLst>
                                    <p:anim calcmode="lin" valueType="num">
                                      <p:cBhvr>
                                        <p:cTn id="101" dur="500"/>
                                        <p:tgtEl>
                                          <p:spTgt spid="6188"/>
                                        </p:tgtEl>
                                        <p:attrNameLst>
                                          <p:attrName>ppt_w</p:attrName>
                                        </p:attrNameLst>
                                      </p:cBhvr>
                                      <p:tavLst>
                                        <p:tav tm="0">
                                          <p:val>
                                            <p:strVal val="ppt_w"/>
                                          </p:val>
                                        </p:tav>
                                        <p:tav tm="100000">
                                          <p:val>
                                            <p:fltVal val="0"/>
                                          </p:val>
                                        </p:tav>
                                      </p:tavLst>
                                    </p:anim>
                                    <p:anim calcmode="lin" valueType="num">
                                      <p:cBhvr>
                                        <p:cTn id="102" dur="500"/>
                                        <p:tgtEl>
                                          <p:spTgt spid="6188"/>
                                        </p:tgtEl>
                                        <p:attrNameLst>
                                          <p:attrName>ppt_h</p:attrName>
                                        </p:attrNameLst>
                                      </p:cBhvr>
                                      <p:tavLst>
                                        <p:tav tm="0">
                                          <p:val>
                                            <p:strVal val="ppt_h"/>
                                          </p:val>
                                        </p:tav>
                                        <p:tav tm="100000">
                                          <p:val>
                                            <p:fltVal val="0"/>
                                          </p:val>
                                        </p:tav>
                                      </p:tavLst>
                                    </p:anim>
                                    <p:animEffect transition="out" filter="fade">
                                      <p:cBhvr>
                                        <p:cTn id="103" dur="500"/>
                                        <p:tgtEl>
                                          <p:spTgt spid="6188"/>
                                        </p:tgtEl>
                                      </p:cBhvr>
                                    </p:animEffect>
                                    <p:set>
                                      <p:cBhvr>
                                        <p:cTn id="104" dur="1" fill="hold">
                                          <p:stCondLst>
                                            <p:cond delay="499"/>
                                          </p:stCondLst>
                                        </p:cTn>
                                        <p:tgtEl>
                                          <p:spTgt spid="6188"/>
                                        </p:tgtEl>
                                        <p:attrNameLst>
                                          <p:attrName>style.visibility</p:attrName>
                                        </p:attrNameLst>
                                      </p:cBhvr>
                                      <p:to>
                                        <p:strVal val="hidden"/>
                                      </p:to>
                                    </p:se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6187"/>
                                        </p:tgtEl>
                                        <p:attrNameLst>
                                          <p:attrName>style.visibility</p:attrName>
                                        </p:attrNameLst>
                                      </p:cBhvr>
                                      <p:to>
                                        <p:strVal val="visible"/>
                                      </p:to>
                                    </p:set>
                                    <p:animEffect transition="in" filter="dissolve">
                                      <p:cBhvr>
                                        <p:cTn id="108" dur="500"/>
                                        <p:tgtEl>
                                          <p:spTgt spid="6187"/>
                                        </p:tgtEl>
                                      </p:cBhvr>
                                    </p:animEffect>
                                  </p:childTnLst>
                                  <p:subTnLst>
                                    <p:audio>
                                      <p:cMediaNode>
                                        <p:cTn display="0" masterRel="sameClick">
                                          <p:stCondLst>
                                            <p:cond evt="begin" delay="0">
                                              <p:tn val="106"/>
                                            </p:cond>
                                          </p:stCondLst>
                                          <p:endCondLst>
                                            <p:cond evt="onStopAudio" delay="0">
                                              <p:tgtEl>
                                                <p:sldTgt/>
                                              </p:tgtEl>
                                            </p:cond>
                                          </p:endCondLst>
                                        </p:cTn>
                                        <p:tgtEl>
                                          <p:sndTgt r:embed="rId4" name="camera.wav"/>
                                        </p:tgtEl>
                                      </p:cMediaNode>
                                    </p:audio>
                                  </p:subTnLst>
                                </p:cTn>
                              </p:par>
                            </p:childTnLst>
                          </p:cTn>
                        </p:par>
                        <p:par>
                          <p:cTn id="109" fill="hold" nodeType="afterGroup">
                            <p:stCondLst>
                              <p:cond delay="3500"/>
                            </p:stCondLst>
                            <p:childTnLst>
                              <p:par>
                                <p:cTn id="110" presetID="53" presetClass="exit" presetSubtype="0" fill="hold" grpId="1" nodeType="afterEffect">
                                  <p:stCondLst>
                                    <p:cond delay="0"/>
                                  </p:stCondLst>
                                  <p:childTnLst>
                                    <p:anim calcmode="lin" valueType="num">
                                      <p:cBhvr>
                                        <p:cTn id="111" dur="500"/>
                                        <p:tgtEl>
                                          <p:spTgt spid="6187"/>
                                        </p:tgtEl>
                                        <p:attrNameLst>
                                          <p:attrName>ppt_w</p:attrName>
                                        </p:attrNameLst>
                                      </p:cBhvr>
                                      <p:tavLst>
                                        <p:tav tm="0">
                                          <p:val>
                                            <p:strVal val="ppt_w"/>
                                          </p:val>
                                        </p:tav>
                                        <p:tav tm="100000">
                                          <p:val>
                                            <p:fltVal val="0"/>
                                          </p:val>
                                        </p:tav>
                                      </p:tavLst>
                                    </p:anim>
                                    <p:anim calcmode="lin" valueType="num">
                                      <p:cBhvr>
                                        <p:cTn id="112" dur="500"/>
                                        <p:tgtEl>
                                          <p:spTgt spid="6187"/>
                                        </p:tgtEl>
                                        <p:attrNameLst>
                                          <p:attrName>ppt_h</p:attrName>
                                        </p:attrNameLst>
                                      </p:cBhvr>
                                      <p:tavLst>
                                        <p:tav tm="0">
                                          <p:val>
                                            <p:strVal val="ppt_h"/>
                                          </p:val>
                                        </p:tav>
                                        <p:tav tm="100000">
                                          <p:val>
                                            <p:fltVal val="0"/>
                                          </p:val>
                                        </p:tav>
                                      </p:tavLst>
                                    </p:anim>
                                    <p:animEffect transition="out" filter="fade">
                                      <p:cBhvr>
                                        <p:cTn id="113" dur="500"/>
                                        <p:tgtEl>
                                          <p:spTgt spid="6187"/>
                                        </p:tgtEl>
                                      </p:cBhvr>
                                    </p:animEffect>
                                    <p:set>
                                      <p:cBhvr>
                                        <p:cTn id="114" dur="1" fill="hold">
                                          <p:stCondLst>
                                            <p:cond delay="499"/>
                                          </p:stCondLst>
                                        </p:cTn>
                                        <p:tgtEl>
                                          <p:spTgt spid="6187"/>
                                        </p:tgtEl>
                                        <p:attrNameLst>
                                          <p:attrName>style.visibility</p:attrName>
                                        </p:attrNameLst>
                                      </p:cBhvr>
                                      <p:to>
                                        <p:strVal val="hidden"/>
                                      </p:to>
                                    </p:set>
                                  </p:childTnLst>
                                </p:cTn>
                              </p:par>
                            </p:childTnLst>
                          </p:cTn>
                        </p:par>
                        <p:par>
                          <p:cTn id="115" fill="hold" nodeType="afterGroup">
                            <p:stCondLst>
                              <p:cond delay="4000"/>
                            </p:stCondLst>
                            <p:childTnLst>
                              <p:par>
                                <p:cTn id="116" presetID="9" presetClass="entr" presetSubtype="0" fill="hold" grpId="0" nodeType="afterEffect">
                                  <p:stCondLst>
                                    <p:cond delay="0"/>
                                  </p:stCondLst>
                                  <p:childTnLst>
                                    <p:set>
                                      <p:cBhvr>
                                        <p:cTn id="117" dur="1" fill="hold">
                                          <p:stCondLst>
                                            <p:cond delay="0"/>
                                          </p:stCondLst>
                                        </p:cTn>
                                        <p:tgtEl>
                                          <p:spTgt spid="6186"/>
                                        </p:tgtEl>
                                        <p:attrNameLst>
                                          <p:attrName>style.visibility</p:attrName>
                                        </p:attrNameLst>
                                      </p:cBhvr>
                                      <p:to>
                                        <p:strVal val="visible"/>
                                      </p:to>
                                    </p:set>
                                    <p:animEffect transition="in" filter="dissolve">
                                      <p:cBhvr>
                                        <p:cTn id="118" dur="500"/>
                                        <p:tgtEl>
                                          <p:spTgt spid="6186"/>
                                        </p:tgtEl>
                                      </p:cBhvr>
                                    </p:animEffect>
                                  </p:childTnLst>
                                  <p:subTnLst>
                                    <p:audio>
                                      <p:cMediaNode>
                                        <p:cTn display="0" masterRel="sameClick">
                                          <p:stCondLst>
                                            <p:cond evt="begin" delay="0">
                                              <p:tn val="116"/>
                                            </p:cond>
                                          </p:stCondLst>
                                          <p:endCondLst>
                                            <p:cond evt="onStopAudio" delay="0">
                                              <p:tgtEl>
                                                <p:sldTgt/>
                                              </p:tgtEl>
                                            </p:cond>
                                          </p:endCondLst>
                                        </p:cTn>
                                        <p:tgtEl>
                                          <p:sndTgt r:embed="rId4" name="camera.wav"/>
                                        </p:tgtEl>
                                      </p:cMediaNode>
                                    </p:audio>
                                  </p:subTnLst>
                                </p:cTn>
                              </p:par>
                            </p:childTnLst>
                          </p:cTn>
                        </p:par>
                        <p:par>
                          <p:cTn id="119" fill="hold" nodeType="afterGroup">
                            <p:stCondLst>
                              <p:cond delay="4500"/>
                            </p:stCondLst>
                            <p:childTnLst>
                              <p:par>
                                <p:cTn id="120" presetID="53" presetClass="exit" presetSubtype="0" fill="hold" grpId="1" nodeType="afterEffect">
                                  <p:stCondLst>
                                    <p:cond delay="0"/>
                                  </p:stCondLst>
                                  <p:childTnLst>
                                    <p:anim calcmode="lin" valueType="num">
                                      <p:cBhvr>
                                        <p:cTn id="121" dur="500"/>
                                        <p:tgtEl>
                                          <p:spTgt spid="6186"/>
                                        </p:tgtEl>
                                        <p:attrNameLst>
                                          <p:attrName>ppt_w</p:attrName>
                                        </p:attrNameLst>
                                      </p:cBhvr>
                                      <p:tavLst>
                                        <p:tav tm="0">
                                          <p:val>
                                            <p:strVal val="ppt_w"/>
                                          </p:val>
                                        </p:tav>
                                        <p:tav tm="100000">
                                          <p:val>
                                            <p:fltVal val="0"/>
                                          </p:val>
                                        </p:tav>
                                      </p:tavLst>
                                    </p:anim>
                                    <p:anim calcmode="lin" valueType="num">
                                      <p:cBhvr>
                                        <p:cTn id="122" dur="500"/>
                                        <p:tgtEl>
                                          <p:spTgt spid="6186"/>
                                        </p:tgtEl>
                                        <p:attrNameLst>
                                          <p:attrName>ppt_h</p:attrName>
                                        </p:attrNameLst>
                                      </p:cBhvr>
                                      <p:tavLst>
                                        <p:tav tm="0">
                                          <p:val>
                                            <p:strVal val="ppt_h"/>
                                          </p:val>
                                        </p:tav>
                                        <p:tav tm="100000">
                                          <p:val>
                                            <p:fltVal val="0"/>
                                          </p:val>
                                        </p:tav>
                                      </p:tavLst>
                                    </p:anim>
                                    <p:animEffect transition="out" filter="fade">
                                      <p:cBhvr>
                                        <p:cTn id="123" dur="500"/>
                                        <p:tgtEl>
                                          <p:spTgt spid="6186"/>
                                        </p:tgtEl>
                                      </p:cBhvr>
                                    </p:animEffect>
                                    <p:set>
                                      <p:cBhvr>
                                        <p:cTn id="124" dur="1" fill="hold">
                                          <p:stCondLst>
                                            <p:cond delay="499"/>
                                          </p:stCondLst>
                                        </p:cTn>
                                        <p:tgtEl>
                                          <p:spTgt spid="6186"/>
                                        </p:tgtEl>
                                        <p:attrNameLst>
                                          <p:attrName>style.visibility</p:attrName>
                                        </p:attrNameLst>
                                      </p:cBhvr>
                                      <p:to>
                                        <p:strVal val="hidden"/>
                                      </p:to>
                                    </p:set>
                                  </p:childTnLst>
                                </p:cTn>
                              </p:par>
                            </p:childTnLst>
                          </p:cTn>
                        </p:par>
                        <p:par>
                          <p:cTn id="125" fill="hold" nodeType="afterGroup">
                            <p:stCondLst>
                              <p:cond delay="5000"/>
                            </p:stCondLst>
                            <p:childTnLst>
                              <p:par>
                                <p:cTn id="126" presetID="9" presetClass="entr" presetSubtype="0" fill="hold" grpId="0" nodeType="afterEffect">
                                  <p:stCondLst>
                                    <p:cond delay="0"/>
                                  </p:stCondLst>
                                  <p:childTnLst>
                                    <p:set>
                                      <p:cBhvr>
                                        <p:cTn id="127" dur="1" fill="hold">
                                          <p:stCondLst>
                                            <p:cond delay="0"/>
                                          </p:stCondLst>
                                        </p:cTn>
                                        <p:tgtEl>
                                          <p:spTgt spid="6185"/>
                                        </p:tgtEl>
                                        <p:attrNameLst>
                                          <p:attrName>style.visibility</p:attrName>
                                        </p:attrNameLst>
                                      </p:cBhvr>
                                      <p:to>
                                        <p:strVal val="visible"/>
                                      </p:to>
                                    </p:set>
                                    <p:animEffect transition="in" filter="dissolve">
                                      <p:cBhvr>
                                        <p:cTn id="128" dur="500"/>
                                        <p:tgtEl>
                                          <p:spTgt spid="6185"/>
                                        </p:tgtEl>
                                      </p:cBhvr>
                                    </p:animEffect>
                                  </p:childTnLst>
                                  <p:subTnLst>
                                    <p:audio>
                                      <p:cMediaNode>
                                        <p:cTn display="0" masterRel="sameClick">
                                          <p:stCondLst>
                                            <p:cond evt="begin" delay="0">
                                              <p:tn val="126"/>
                                            </p:cond>
                                          </p:stCondLst>
                                          <p:endCondLst>
                                            <p:cond evt="onStopAudio" delay="0">
                                              <p:tgtEl>
                                                <p:sldTgt/>
                                              </p:tgtEl>
                                            </p:cond>
                                          </p:endCondLst>
                                        </p:cTn>
                                        <p:tgtEl>
                                          <p:sndTgt r:embed="rId4" name="camera.wav"/>
                                        </p:tgtEl>
                                      </p:cMediaNode>
                                    </p:audio>
                                  </p:subTnLst>
                                </p:cTn>
                              </p:par>
                            </p:childTnLst>
                          </p:cTn>
                        </p:par>
                        <p:par>
                          <p:cTn id="129" fill="hold" nodeType="afterGroup">
                            <p:stCondLst>
                              <p:cond delay="5500"/>
                            </p:stCondLst>
                            <p:childTnLst>
                              <p:par>
                                <p:cTn id="130" presetID="53" presetClass="exit" presetSubtype="0" fill="hold" grpId="1" nodeType="afterEffect">
                                  <p:stCondLst>
                                    <p:cond delay="0"/>
                                  </p:stCondLst>
                                  <p:childTnLst>
                                    <p:anim calcmode="lin" valueType="num">
                                      <p:cBhvr>
                                        <p:cTn id="131" dur="500"/>
                                        <p:tgtEl>
                                          <p:spTgt spid="6185"/>
                                        </p:tgtEl>
                                        <p:attrNameLst>
                                          <p:attrName>ppt_w</p:attrName>
                                        </p:attrNameLst>
                                      </p:cBhvr>
                                      <p:tavLst>
                                        <p:tav tm="0">
                                          <p:val>
                                            <p:strVal val="ppt_w"/>
                                          </p:val>
                                        </p:tav>
                                        <p:tav tm="100000">
                                          <p:val>
                                            <p:fltVal val="0"/>
                                          </p:val>
                                        </p:tav>
                                      </p:tavLst>
                                    </p:anim>
                                    <p:anim calcmode="lin" valueType="num">
                                      <p:cBhvr>
                                        <p:cTn id="132" dur="500"/>
                                        <p:tgtEl>
                                          <p:spTgt spid="6185"/>
                                        </p:tgtEl>
                                        <p:attrNameLst>
                                          <p:attrName>ppt_h</p:attrName>
                                        </p:attrNameLst>
                                      </p:cBhvr>
                                      <p:tavLst>
                                        <p:tav tm="0">
                                          <p:val>
                                            <p:strVal val="ppt_h"/>
                                          </p:val>
                                        </p:tav>
                                        <p:tav tm="100000">
                                          <p:val>
                                            <p:fltVal val="0"/>
                                          </p:val>
                                        </p:tav>
                                      </p:tavLst>
                                    </p:anim>
                                    <p:animEffect transition="out" filter="fade">
                                      <p:cBhvr>
                                        <p:cTn id="133" dur="500"/>
                                        <p:tgtEl>
                                          <p:spTgt spid="6185"/>
                                        </p:tgtEl>
                                      </p:cBhvr>
                                    </p:animEffect>
                                    <p:set>
                                      <p:cBhvr>
                                        <p:cTn id="134" dur="1" fill="hold">
                                          <p:stCondLst>
                                            <p:cond delay="499"/>
                                          </p:stCondLst>
                                        </p:cTn>
                                        <p:tgtEl>
                                          <p:spTgt spid="6185"/>
                                        </p:tgtEl>
                                        <p:attrNameLst>
                                          <p:attrName>style.visibility</p:attrName>
                                        </p:attrNameLst>
                                      </p:cBhvr>
                                      <p:to>
                                        <p:strVal val="hidden"/>
                                      </p:to>
                                    </p:set>
                                  </p:childTnLst>
                                </p:cTn>
                              </p:par>
                            </p:childTnLst>
                          </p:cTn>
                        </p:par>
                        <p:par>
                          <p:cTn id="135" fill="hold" nodeType="afterGroup">
                            <p:stCondLst>
                              <p:cond delay="6000"/>
                            </p:stCondLst>
                            <p:childTnLst>
                              <p:par>
                                <p:cTn id="136" presetID="9" presetClass="entr" presetSubtype="0" fill="hold" grpId="0" nodeType="afterEffect">
                                  <p:stCondLst>
                                    <p:cond delay="0"/>
                                  </p:stCondLst>
                                  <p:childTnLst>
                                    <p:set>
                                      <p:cBhvr>
                                        <p:cTn id="137" dur="1" fill="hold">
                                          <p:stCondLst>
                                            <p:cond delay="0"/>
                                          </p:stCondLst>
                                        </p:cTn>
                                        <p:tgtEl>
                                          <p:spTgt spid="6184"/>
                                        </p:tgtEl>
                                        <p:attrNameLst>
                                          <p:attrName>style.visibility</p:attrName>
                                        </p:attrNameLst>
                                      </p:cBhvr>
                                      <p:to>
                                        <p:strVal val="visible"/>
                                      </p:to>
                                    </p:set>
                                    <p:animEffect transition="in" filter="dissolve">
                                      <p:cBhvr>
                                        <p:cTn id="138" dur="500"/>
                                        <p:tgtEl>
                                          <p:spTgt spid="6184"/>
                                        </p:tgtEl>
                                      </p:cBhvr>
                                    </p:animEffect>
                                  </p:childTnLst>
                                  <p:subTnLst>
                                    <p:audio>
                                      <p:cMediaNode>
                                        <p:cTn display="0" masterRel="sameClick">
                                          <p:stCondLst>
                                            <p:cond evt="begin" delay="0">
                                              <p:tn val="136"/>
                                            </p:cond>
                                          </p:stCondLst>
                                          <p:endCondLst>
                                            <p:cond evt="onStopAudio" delay="0">
                                              <p:tgtEl>
                                                <p:sldTgt/>
                                              </p:tgtEl>
                                            </p:cond>
                                          </p:endCondLst>
                                        </p:cTn>
                                        <p:tgtEl>
                                          <p:sndTgt r:embed="rId4" name="camera.wav"/>
                                        </p:tgtEl>
                                      </p:cMediaNode>
                                    </p:audio>
                                  </p:subTnLst>
                                </p:cTn>
                              </p:par>
                            </p:childTnLst>
                          </p:cTn>
                        </p:par>
                        <p:par>
                          <p:cTn id="139" fill="hold" nodeType="afterGroup">
                            <p:stCondLst>
                              <p:cond delay="6500"/>
                            </p:stCondLst>
                            <p:childTnLst>
                              <p:par>
                                <p:cTn id="140" presetID="53" presetClass="exit" presetSubtype="0" fill="hold" grpId="1" nodeType="afterEffect">
                                  <p:stCondLst>
                                    <p:cond delay="0"/>
                                  </p:stCondLst>
                                  <p:childTnLst>
                                    <p:anim calcmode="lin" valueType="num">
                                      <p:cBhvr>
                                        <p:cTn id="141" dur="500"/>
                                        <p:tgtEl>
                                          <p:spTgt spid="6184"/>
                                        </p:tgtEl>
                                        <p:attrNameLst>
                                          <p:attrName>ppt_w</p:attrName>
                                        </p:attrNameLst>
                                      </p:cBhvr>
                                      <p:tavLst>
                                        <p:tav tm="0">
                                          <p:val>
                                            <p:strVal val="ppt_w"/>
                                          </p:val>
                                        </p:tav>
                                        <p:tav tm="100000">
                                          <p:val>
                                            <p:fltVal val="0"/>
                                          </p:val>
                                        </p:tav>
                                      </p:tavLst>
                                    </p:anim>
                                    <p:anim calcmode="lin" valueType="num">
                                      <p:cBhvr>
                                        <p:cTn id="142" dur="500"/>
                                        <p:tgtEl>
                                          <p:spTgt spid="6184"/>
                                        </p:tgtEl>
                                        <p:attrNameLst>
                                          <p:attrName>ppt_h</p:attrName>
                                        </p:attrNameLst>
                                      </p:cBhvr>
                                      <p:tavLst>
                                        <p:tav tm="0">
                                          <p:val>
                                            <p:strVal val="ppt_h"/>
                                          </p:val>
                                        </p:tav>
                                        <p:tav tm="100000">
                                          <p:val>
                                            <p:fltVal val="0"/>
                                          </p:val>
                                        </p:tav>
                                      </p:tavLst>
                                    </p:anim>
                                    <p:animEffect transition="out" filter="fade">
                                      <p:cBhvr>
                                        <p:cTn id="143" dur="500"/>
                                        <p:tgtEl>
                                          <p:spTgt spid="6184"/>
                                        </p:tgtEl>
                                      </p:cBhvr>
                                    </p:animEffect>
                                    <p:set>
                                      <p:cBhvr>
                                        <p:cTn id="144" dur="1" fill="hold">
                                          <p:stCondLst>
                                            <p:cond delay="499"/>
                                          </p:stCondLst>
                                        </p:cTn>
                                        <p:tgtEl>
                                          <p:spTgt spid="6184"/>
                                        </p:tgtEl>
                                        <p:attrNameLst>
                                          <p:attrName>style.visibility</p:attrName>
                                        </p:attrNameLst>
                                      </p:cBhvr>
                                      <p:to>
                                        <p:strVal val="hidden"/>
                                      </p:to>
                                    </p:set>
                                  </p:childTnLst>
                                </p:cTn>
                              </p:par>
                            </p:childTnLst>
                          </p:cTn>
                        </p:par>
                        <p:par>
                          <p:cTn id="145" fill="hold" nodeType="afterGroup">
                            <p:stCondLst>
                              <p:cond delay="7000"/>
                            </p:stCondLst>
                            <p:childTnLst>
                              <p:par>
                                <p:cTn id="146" presetID="9" presetClass="entr" presetSubtype="0" fill="hold" grpId="0" nodeType="afterEffect">
                                  <p:stCondLst>
                                    <p:cond delay="0"/>
                                  </p:stCondLst>
                                  <p:childTnLst>
                                    <p:set>
                                      <p:cBhvr>
                                        <p:cTn id="147" dur="1" fill="hold">
                                          <p:stCondLst>
                                            <p:cond delay="0"/>
                                          </p:stCondLst>
                                        </p:cTn>
                                        <p:tgtEl>
                                          <p:spTgt spid="6183"/>
                                        </p:tgtEl>
                                        <p:attrNameLst>
                                          <p:attrName>style.visibility</p:attrName>
                                        </p:attrNameLst>
                                      </p:cBhvr>
                                      <p:to>
                                        <p:strVal val="visible"/>
                                      </p:to>
                                    </p:set>
                                    <p:animEffect transition="in" filter="dissolve">
                                      <p:cBhvr>
                                        <p:cTn id="148" dur="500"/>
                                        <p:tgtEl>
                                          <p:spTgt spid="6183"/>
                                        </p:tgtEl>
                                      </p:cBhvr>
                                    </p:animEffect>
                                  </p:childTnLst>
                                  <p:subTnLst>
                                    <p:audio>
                                      <p:cMediaNode>
                                        <p:cTn display="0" masterRel="sameClick">
                                          <p:stCondLst>
                                            <p:cond evt="begin" delay="0">
                                              <p:tn val="146"/>
                                            </p:cond>
                                          </p:stCondLst>
                                          <p:endCondLst>
                                            <p:cond evt="onStopAudio" delay="0">
                                              <p:tgtEl>
                                                <p:sldTgt/>
                                              </p:tgtEl>
                                            </p:cond>
                                          </p:endCondLst>
                                        </p:cTn>
                                        <p:tgtEl>
                                          <p:sndTgt r:embed="rId4" name="camera.wav"/>
                                        </p:tgtEl>
                                      </p:cMediaNode>
                                    </p:audio>
                                  </p:subTnLst>
                                </p:cTn>
                              </p:par>
                            </p:childTnLst>
                          </p:cTn>
                        </p:par>
                        <p:par>
                          <p:cTn id="149" fill="hold" nodeType="afterGroup">
                            <p:stCondLst>
                              <p:cond delay="7500"/>
                            </p:stCondLst>
                            <p:childTnLst>
                              <p:par>
                                <p:cTn id="150" presetID="53" presetClass="exit" presetSubtype="0" fill="hold" grpId="1" nodeType="afterEffect">
                                  <p:stCondLst>
                                    <p:cond delay="0"/>
                                  </p:stCondLst>
                                  <p:childTnLst>
                                    <p:anim calcmode="lin" valueType="num">
                                      <p:cBhvr>
                                        <p:cTn id="151" dur="500"/>
                                        <p:tgtEl>
                                          <p:spTgt spid="6183"/>
                                        </p:tgtEl>
                                        <p:attrNameLst>
                                          <p:attrName>ppt_w</p:attrName>
                                        </p:attrNameLst>
                                      </p:cBhvr>
                                      <p:tavLst>
                                        <p:tav tm="0">
                                          <p:val>
                                            <p:strVal val="ppt_w"/>
                                          </p:val>
                                        </p:tav>
                                        <p:tav tm="100000">
                                          <p:val>
                                            <p:fltVal val="0"/>
                                          </p:val>
                                        </p:tav>
                                      </p:tavLst>
                                    </p:anim>
                                    <p:anim calcmode="lin" valueType="num">
                                      <p:cBhvr>
                                        <p:cTn id="152" dur="500"/>
                                        <p:tgtEl>
                                          <p:spTgt spid="6183"/>
                                        </p:tgtEl>
                                        <p:attrNameLst>
                                          <p:attrName>ppt_h</p:attrName>
                                        </p:attrNameLst>
                                      </p:cBhvr>
                                      <p:tavLst>
                                        <p:tav tm="0">
                                          <p:val>
                                            <p:strVal val="ppt_h"/>
                                          </p:val>
                                        </p:tav>
                                        <p:tav tm="100000">
                                          <p:val>
                                            <p:fltVal val="0"/>
                                          </p:val>
                                        </p:tav>
                                      </p:tavLst>
                                    </p:anim>
                                    <p:animEffect transition="out" filter="fade">
                                      <p:cBhvr>
                                        <p:cTn id="153" dur="500"/>
                                        <p:tgtEl>
                                          <p:spTgt spid="6183"/>
                                        </p:tgtEl>
                                      </p:cBhvr>
                                    </p:animEffect>
                                    <p:set>
                                      <p:cBhvr>
                                        <p:cTn id="154" dur="1" fill="hold">
                                          <p:stCondLst>
                                            <p:cond delay="499"/>
                                          </p:stCondLst>
                                        </p:cTn>
                                        <p:tgtEl>
                                          <p:spTgt spid="6183"/>
                                        </p:tgtEl>
                                        <p:attrNameLst>
                                          <p:attrName>style.visibility</p:attrName>
                                        </p:attrNameLst>
                                      </p:cBhvr>
                                      <p:to>
                                        <p:strVal val="hidden"/>
                                      </p:to>
                                    </p:set>
                                  </p:childTnLst>
                                </p:cTn>
                              </p:par>
                            </p:childTnLst>
                          </p:cTn>
                        </p:par>
                        <p:par>
                          <p:cTn id="155" fill="hold" nodeType="afterGroup">
                            <p:stCondLst>
                              <p:cond delay="8000"/>
                            </p:stCondLst>
                            <p:childTnLst>
                              <p:par>
                                <p:cTn id="156" presetID="9" presetClass="entr" presetSubtype="0" fill="hold" grpId="0" nodeType="afterEffect">
                                  <p:stCondLst>
                                    <p:cond delay="0"/>
                                  </p:stCondLst>
                                  <p:childTnLst>
                                    <p:set>
                                      <p:cBhvr>
                                        <p:cTn id="157" dur="1" fill="hold">
                                          <p:stCondLst>
                                            <p:cond delay="0"/>
                                          </p:stCondLst>
                                        </p:cTn>
                                        <p:tgtEl>
                                          <p:spTgt spid="6182"/>
                                        </p:tgtEl>
                                        <p:attrNameLst>
                                          <p:attrName>style.visibility</p:attrName>
                                        </p:attrNameLst>
                                      </p:cBhvr>
                                      <p:to>
                                        <p:strVal val="visible"/>
                                      </p:to>
                                    </p:set>
                                    <p:animEffect transition="in" filter="dissolve">
                                      <p:cBhvr>
                                        <p:cTn id="158" dur="500"/>
                                        <p:tgtEl>
                                          <p:spTgt spid="6182"/>
                                        </p:tgtEl>
                                      </p:cBhvr>
                                    </p:animEffect>
                                  </p:childTnLst>
                                  <p:subTnLst>
                                    <p:audio>
                                      <p:cMediaNode>
                                        <p:cTn display="0" masterRel="sameClick">
                                          <p:stCondLst>
                                            <p:cond evt="begin" delay="0">
                                              <p:tn val="156"/>
                                            </p:cond>
                                          </p:stCondLst>
                                          <p:endCondLst>
                                            <p:cond evt="onStopAudio" delay="0">
                                              <p:tgtEl>
                                                <p:sldTgt/>
                                              </p:tgtEl>
                                            </p:cond>
                                          </p:endCondLst>
                                        </p:cTn>
                                        <p:tgtEl>
                                          <p:sndTgt r:embed="rId4" name="camera.wav"/>
                                        </p:tgtEl>
                                      </p:cMediaNode>
                                    </p:audio>
                                  </p:subTnLst>
                                </p:cTn>
                              </p:par>
                            </p:childTnLst>
                          </p:cTn>
                        </p:par>
                        <p:par>
                          <p:cTn id="159" fill="hold" nodeType="afterGroup">
                            <p:stCondLst>
                              <p:cond delay="8500"/>
                            </p:stCondLst>
                            <p:childTnLst>
                              <p:par>
                                <p:cTn id="160" presetID="53" presetClass="exit" presetSubtype="0" fill="hold" grpId="1" nodeType="afterEffect">
                                  <p:stCondLst>
                                    <p:cond delay="0"/>
                                  </p:stCondLst>
                                  <p:childTnLst>
                                    <p:anim calcmode="lin" valueType="num">
                                      <p:cBhvr>
                                        <p:cTn id="161" dur="500"/>
                                        <p:tgtEl>
                                          <p:spTgt spid="6182"/>
                                        </p:tgtEl>
                                        <p:attrNameLst>
                                          <p:attrName>ppt_w</p:attrName>
                                        </p:attrNameLst>
                                      </p:cBhvr>
                                      <p:tavLst>
                                        <p:tav tm="0">
                                          <p:val>
                                            <p:strVal val="ppt_w"/>
                                          </p:val>
                                        </p:tav>
                                        <p:tav tm="100000">
                                          <p:val>
                                            <p:fltVal val="0"/>
                                          </p:val>
                                        </p:tav>
                                      </p:tavLst>
                                    </p:anim>
                                    <p:anim calcmode="lin" valueType="num">
                                      <p:cBhvr>
                                        <p:cTn id="162" dur="500"/>
                                        <p:tgtEl>
                                          <p:spTgt spid="6182"/>
                                        </p:tgtEl>
                                        <p:attrNameLst>
                                          <p:attrName>ppt_h</p:attrName>
                                        </p:attrNameLst>
                                      </p:cBhvr>
                                      <p:tavLst>
                                        <p:tav tm="0">
                                          <p:val>
                                            <p:strVal val="ppt_h"/>
                                          </p:val>
                                        </p:tav>
                                        <p:tav tm="100000">
                                          <p:val>
                                            <p:fltVal val="0"/>
                                          </p:val>
                                        </p:tav>
                                      </p:tavLst>
                                    </p:anim>
                                    <p:animEffect transition="out" filter="fade">
                                      <p:cBhvr>
                                        <p:cTn id="163" dur="500"/>
                                        <p:tgtEl>
                                          <p:spTgt spid="6182"/>
                                        </p:tgtEl>
                                      </p:cBhvr>
                                    </p:animEffect>
                                    <p:set>
                                      <p:cBhvr>
                                        <p:cTn id="164" dur="1" fill="hold">
                                          <p:stCondLst>
                                            <p:cond delay="499"/>
                                          </p:stCondLst>
                                        </p:cTn>
                                        <p:tgtEl>
                                          <p:spTgt spid="6182"/>
                                        </p:tgtEl>
                                        <p:attrNameLst>
                                          <p:attrName>style.visibility</p:attrName>
                                        </p:attrNameLst>
                                      </p:cBhvr>
                                      <p:to>
                                        <p:strVal val="hidden"/>
                                      </p:to>
                                    </p:set>
                                  </p:childTnLst>
                                </p:cTn>
                              </p:par>
                            </p:childTnLst>
                          </p:cTn>
                        </p:par>
                        <p:par>
                          <p:cTn id="165" fill="hold" nodeType="afterGroup">
                            <p:stCondLst>
                              <p:cond delay="9000"/>
                            </p:stCondLst>
                            <p:childTnLst>
                              <p:par>
                                <p:cTn id="166" presetID="9" presetClass="entr" presetSubtype="0" fill="hold" grpId="0" nodeType="afterEffect">
                                  <p:stCondLst>
                                    <p:cond delay="0"/>
                                  </p:stCondLst>
                                  <p:childTnLst>
                                    <p:set>
                                      <p:cBhvr>
                                        <p:cTn id="167" dur="1" fill="hold">
                                          <p:stCondLst>
                                            <p:cond delay="0"/>
                                          </p:stCondLst>
                                        </p:cTn>
                                        <p:tgtEl>
                                          <p:spTgt spid="6181"/>
                                        </p:tgtEl>
                                        <p:attrNameLst>
                                          <p:attrName>style.visibility</p:attrName>
                                        </p:attrNameLst>
                                      </p:cBhvr>
                                      <p:to>
                                        <p:strVal val="visible"/>
                                      </p:to>
                                    </p:set>
                                    <p:animEffect transition="in" filter="dissolve">
                                      <p:cBhvr>
                                        <p:cTn id="168" dur="500"/>
                                        <p:tgtEl>
                                          <p:spTgt spid="6181"/>
                                        </p:tgtEl>
                                      </p:cBhvr>
                                    </p:animEffect>
                                  </p:childTnLst>
                                  <p:subTnLst>
                                    <p:audio>
                                      <p:cMediaNode>
                                        <p:cTn display="0" masterRel="sameClick">
                                          <p:stCondLst>
                                            <p:cond evt="begin" delay="0">
                                              <p:tn val="166"/>
                                            </p:cond>
                                          </p:stCondLst>
                                          <p:endCondLst>
                                            <p:cond evt="onStopAudio" delay="0">
                                              <p:tgtEl>
                                                <p:sldTgt/>
                                              </p:tgtEl>
                                            </p:cond>
                                          </p:endCondLst>
                                        </p:cTn>
                                        <p:tgtEl>
                                          <p:sndTgt r:embed="rId4" name="camera.wav"/>
                                        </p:tgtEl>
                                      </p:cMediaNode>
                                    </p:audio>
                                  </p:subTnLst>
                                </p:cTn>
                              </p:par>
                            </p:childTnLst>
                          </p:cTn>
                        </p:par>
                        <p:par>
                          <p:cTn id="169" fill="hold" nodeType="afterGroup">
                            <p:stCondLst>
                              <p:cond delay="9500"/>
                            </p:stCondLst>
                            <p:childTnLst>
                              <p:par>
                                <p:cTn id="170" presetID="53" presetClass="exit" presetSubtype="0" fill="hold" grpId="1" nodeType="afterEffect">
                                  <p:stCondLst>
                                    <p:cond delay="0"/>
                                  </p:stCondLst>
                                  <p:childTnLst>
                                    <p:anim calcmode="lin" valueType="num">
                                      <p:cBhvr>
                                        <p:cTn id="171" dur="500"/>
                                        <p:tgtEl>
                                          <p:spTgt spid="6181"/>
                                        </p:tgtEl>
                                        <p:attrNameLst>
                                          <p:attrName>ppt_w</p:attrName>
                                        </p:attrNameLst>
                                      </p:cBhvr>
                                      <p:tavLst>
                                        <p:tav tm="0">
                                          <p:val>
                                            <p:strVal val="ppt_w"/>
                                          </p:val>
                                        </p:tav>
                                        <p:tav tm="100000">
                                          <p:val>
                                            <p:fltVal val="0"/>
                                          </p:val>
                                        </p:tav>
                                      </p:tavLst>
                                    </p:anim>
                                    <p:anim calcmode="lin" valueType="num">
                                      <p:cBhvr>
                                        <p:cTn id="172" dur="500"/>
                                        <p:tgtEl>
                                          <p:spTgt spid="6181"/>
                                        </p:tgtEl>
                                        <p:attrNameLst>
                                          <p:attrName>ppt_h</p:attrName>
                                        </p:attrNameLst>
                                      </p:cBhvr>
                                      <p:tavLst>
                                        <p:tav tm="0">
                                          <p:val>
                                            <p:strVal val="ppt_h"/>
                                          </p:val>
                                        </p:tav>
                                        <p:tav tm="100000">
                                          <p:val>
                                            <p:fltVal val="0"/>
                                          </p:val>
                                        </p:tav>
                                      </p:tavLst>
                                    </p:anim>
                                    <p:animEffect transition="out" filter="fade">
                                      <p:cBhvr>
                                        <p:cTn id="173" dur="500"/>
                                        <p:tgtEl>
                                          <p:spTgt spid="6181"/>
                                        </p:tgtEl>
                                      </p:cBhvr>
                                    </p:animEffect>
                                    <p:set>
                                      <p:cBhvr>
                                        <p:cTn id="174" dur="1" fill="hold">
                                          <p:stCondLst>
                                            <p:cond delay="499"/>
                                          </p:stCondLst>
                                        </p:cTn>
                                        <p:tgtEl>
                                          <p:spTgt spid="6181"/>
                                        </p:tgtEl>
                                        <p:attrNameLst>
                                          <p:attrName>style.visibility</p:attrName>
                                        </p:attrNameLst>
                                      </p:cBhvr>
                                      <p:to>
                                        <p:strVal val="hidden"/>
                                      </p:to>
                                    </p:set>
                                  </p:childTnLst>
                                </p:cTn>
                              </p:par>
                            </p:childTnLst>
                          </p:cTn>
                        </p:par>
                        <p:par>
                          <p:cTn id="175" fill="hold" nodeType="afterGroup">
                            <p:stCondLst>
                              <p:cond delay="10000"/>
                            </p:stCondLst>
                            <p:childTnLst>
                              <p:par>
                                <p:cTn id="176" presetID="9" presetClass="entr" presetSubtype="0" fill="hold" grpId="0" nodeType="afterEffect">
                                  <p:stCondLst>
                                    <p:cond delay="0"/>
                                  </p:stCondLst>
                                  <p:childTnLst>
                                    <p:set>
                                      <p:cBhvr>
                                        <p:cTn id="177" dur="1" fill="hold">
                                          <p:stCondLst>
                                            <p:cond delay="0"/>
                                          </p:stCondLst>
                                        </p:cTn>
                                        <p:tgtEl>
                                          <p:spTgt spid="6180"/>
                                        </p:tgtEl>
                                        <p:attrNameLst>
                                          <p:attrName>style.visibility</p:attrName>
                                        </p:attrNameLst>
                                      </p:cBhvr>
                                      <p:to>
                                        <p:strVal val="visible"/>
                                      </p:to>
                                    </p:set>
                                    <p:animEffect transition="in" filter="dissolve">
                                      <p:cBhvr>
                                        <p:cTn id="178" dur="500"/>
                                        <p:tgtEl>
                                          <p:spTgt spid="6180"/>
                                        </p:tgtEl>
                                      </p:cBhvr>
                                    </p:animEffect>
                                  </p:childTnLst>
                                  <p:subTnLst>
                                    <p:audio>
                                      <p:cMediaNode>
                                        <p:cTn display="0" masterRel="sameClick">
                                          <p:stCondLst>
                                            <p:cond evt="begin" delay="0">
                                              <p:tn val="176"/>
                                            </p:cond>
                                          </p:stCondLst>
                                          <p:endCondLst>
                                            <p:cond evt="onStopAudio" delay="0">
                                              <p:tgtEl>
                                                <p:sldTgt/>
                                              </p:tgtEl>
                                            </p:cond>
                                          </p:endCondLst>
                                        </p:cTn>
                                        <p:tgtEl>
                                          <p:sndTgt r:embed="rId4" name="camera.wav"/>
                                        </p:tgtEl>
                                      </p:cMediaNode>
                                    </p:audio>
                                  </p:subTnLst>
                                </p:cTn>
                              </p:par>
                            </p:childTnLst>
                          </p:cTn>
                        </p:par>
                        <p:par>
                          <p:cTn id="179" fill="hold" nodeType="afterGroup">
                            <p:stCondLst>
                              <p:cond delay="10500"/>
                            </p:stCondLst>
                            <p:childTnLst>
                              <p:par>
                                <p:cTn id="180" presetID="53" presetClass="exit" presetSubtype="0" fill="hold" grpId="1" nodeType="afterEffect">
                                  <p:stCondLst>
                                    <p:cond delay="0"/>
                                  </p:stCondLst>
                                  <p:childTnLst>
                                    <p:anim calcmode="lin" valueType="num">
                                      <p:cBhvr>
                                        <p:cTn id="181" dur="500"/>
                                        <p:tgtEl>
                                          <p:spTgt spid="6180"/>
                                        </p:tgtEl>
                                        <p:attrNameLst>
                                          <p:attrName>ppt_w</p:attrName>
                                        </p:attrNameLst>
                                      </p:cBhvr>
                                      <p:tavLst>
                                        <p:tav tm="0">
                                          <p:val>
                                            <p:strVal val="ppt_w"/>
                                          </p:val>
                                        </p:tav>
                                        <p:tav tm="100000">
                                          <p:val>
                                            <p:fltVal val="0"/>
                                          </p:val>
                                        </p:tav>
                                      </p:tavLst>
                                    </p:anim>
                                    <p:anim calcmode="lin" valueType="num">
                                      <p:cBhvr>
                                        <p:cTn id="182" dur="500"/>
                                        <p:tgtEl>
                                          <p:spTgt spid="6180"/>
                                        </p:tgtEl>
                                        <p:attrNameLst>
                                          <p:attrName>ppt_h</p:attrName>
                                        </p:attrNameLst>
                                      </p:cBhvr>
                                      <p:tavLst>
                                        <p:tav tm="0">
                                          <p:val>
                                            <p:strVal val="ppt_h"/>
                                          </p:val>
                                        </p:tav>
                                        <p:tav tm="100000">
                                          <p:val>
                                            <p:fltVal val="0"/>
                                          </p:val>
                                        </p:tav>
                                      </p:tavLst>
                                    </p:anim>
                                    <p:animEffect transition="out" filter="fade">
                                      <p:cBhvr>
                                        <p:cTn id="183" dur="500"/>
                                        <p:tgtEl>
                                          <p:spTgt spid="6180"/>
                                        </p:tgtEl>
                                      </p:cBhvr>
                                    </p:animEffect>
                                    <p:set>
                                      <p:cBhvr>
                                        <p:cTn id="184" dur="1" fill="hold">
                                          <p:stCondLst>
                                            <p:cond delay="499"/>
                                          </p:stCondLst>
                                        </p:cTn>
                                        <p:tgtEl>
                                          <p:spTgt spid="6180"/>
                                        </p:tgtEl>
                                        <p:attrNameLst>
                                          <p:attrName>style.visibility</p:attrName>
                                        </p:attrNameLst>
                                      </p:cBhvr>
                                      <p:to>
                                        <p:strVal val="hidden"/>
                                      </p:to>
                                    </p:set>
                                  </p:childTnLst>
                                </p:cTn>
                              </p:par>
                              <p:par>
                                <p:cTn id="185" presetID="53"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 calcmode="lin" valueType="num">
                                      <p:cBhvr>
                                        <p:cTn id="187" dur="500" fill="hold"/>
                                        <p:tgtEl>
                                          <p:spTgt spid="26"/>
                                        </p:tgtEl>
                                        <p:attrNameLst>
                                          <p:attrName>ppt_w</p:attrName>
                                        </p:attrNameLst>
                                      </p:cBhvr>
                                      <p:tavLst>
                                        <p:tav tm="0">
                                          <p:val>
                                            <p:fltVal val="0"/>
                                          </p:val>
                                        </p:tav>
                                        <p:tav tm="100000">
                                          <p:val>
                                            <p:strVal val="#ppt_w"/>
                                          </p:val>
                                        </p:tav>
                                      </p:tavLst>
                                    </p:anim>
                                    <p:anim calcmode="lin" valueType="num">
                                      <p:cBhvr>
                                        <p:cTn id="188" dur="500" fill="hold"/>
                                        <p:tgtEl>
                                          <p:spTgt spid="26"/>
                                        </p:tgtEl>
                                        <p:attrNameLst>
                                          <p:attrName>ppt_h</p:attrName>
                                        </p:attrNameLst>
                                      </p:cBhvr>
                                      <p:tavLst>
                                        <p:tav tm="0">
                                          <p:val>
                                            <p:fltVal val="0"/>
                                          </p:val>
                                        </p:tav>
                                        <p:tav tm="100000">
                                          <p:val>
                                            <p:strVal val="#ppt_h"/>
                                          </p:val>
                                        </p:tav>
                                      </p:tavLst>
                                    </p:anim>
                                    <p:animEffect transition="in" filter="fade">
                                      <p:cBhvr>
                                        <p:cTn id="189" dur="500"/>
                                        <p:tgtEl>
                                          <p:spTgt spid="26"/>
                                        </p:tgtEl>
                                      </p:cBhvr>
                                    </p:animEffect>
                                  </p:childTnLst>
                                  <p:subTnLst>
                                    <p:audio>
                                      <p:cMediaNode>
                                        <p:cTn display="0" masterRel="sameClick">
                                          <p:stCondLst>
                                            <p:cond evt="begin" delay="0">
                                              <p:tn val="185"/>
                                            </p:cond>
                                          </p:stCondLst>
                                          <p:endCondLst>
                                            <p:cond evt="onStopAudio" delay="0">
                                              <p:tgtEl>
                                                <p:sldTgt/>
                                              </p:tgtEl>
                                            </p:cond>
                                          </p:endCondLst>
                                        </p:cTn>
                                        <p:tgtEl>
                                          <p:sndTgt r:embed="rId5" name="Reng reng.wav"/>
                                        </p:tgtEl>
                                      </p:cMediaNode>
                                    </p:audio>
                                  </p:subTnLst>
                                </p:cTn>
                              </p:par>
                            </p:childTnLst>
                          </p:cTn>
                        </p:par>
                      </p:childTnLst>
                    </p:cTn>
                  </p:par>
                  <p:par>
                    <p:cTn id="190" fill="hold" nodeType="clickPar">
                      <p:stCondLst>
                        <p:cond delay="indefinite"/>
                      </p:stCondLst>
                      <p:childTnLst>
                        <p:par>
                          <p:cTn id="191" fill="hold" nodeType="withGroup">
                            <p:stCondLst>
                              <p:cond delay="0"/>
                            </p:stCondLst>
                            <p:childTnLst>
                              <p:par>
                                <p:cTn id="192" presetID="2" presetClass="exit" presetSubtype="1" fill="hold" nodeType="clickEffect">
                                  <p:stCondLst>
                                    <p:cond delay="0"/>
                                  </p:stCondLst>
                                  <p:childTnLst>
                                    <p:anim calcmode="lin" valueType="num">
                                      <p:cBhvr additive="base">
                                        <p:cTn id="193" dur="1000"/>
                                        <p:tgtEl>
                                          <p:spTgt spid="26"/>
                                        </p:tgtEl>
                                        <p:attrNameLst>
                                          <p:attrName>ppt_x</p:attrName>
                                        </p:attrNameLst>
                                      </p:cBhvr>
                                      <p:tavLst>
                                        <p:tav tm="0">
                                          <p:val>
                                            <p:strVal val="ppt_x"/>
                                          </p:val>
                                        </p:tav>
                                        <p:tav tm="100000">
                                          <p:val>
                                            <p:strVal val="ppt_x"/>
                                          </p:val>
                                        </p:tav>
                                      </p:tavLst>
                                    </p:anim>
                                    <p:anim calcmode="lin" valueType="num">
                                      <p:cBhvr additive="base">
                                        <p:cTn id="194" dur="1000"/>
                                        <p:tgtEl>
                                          <p:spTgt spid="26"/>
                                        </p:tgtEl>
                                        <p:attrNameLst>
                                          <p:attrName>ppt_y</p:attrName>
                                        </p:attrNameLst>
                                      </p:cBhvr>
                                      <p:tavLst>
                                        <p:tav tm="0">
                                          <p:val>
                                            <p:strVal val="ppt_y"/>
                                          </p:val>
                                        </p:tav>
                                        <p:tav tm="100000">
                                          <p:val>
                                            <p:strVal val="0-ppt_h/2"/>
                                          </p:val>
                                        </p:tav>
                                      </p:tavLst>
                                    </p:anim>
                                    <p:set>
                                      <p:cBhvr>
                                        <p:cTn id="195" dur="1" fill="hold">
                                          <p:stCondLst>
                                            <p:cond delay="999"/>
                                          </p:stCondLst>
                                        </p:cTn>
                                        <p:tgtEl>
                                          <p:spTgt spid="26"/>
                                        </p:tgtEl>
                                        <p:attrNameLst>
                                          <p:attrName>style.visibility</p:attrName>
                                        </p:attrNameLst>
                                      </p:cBhvr>
                                      <p:to>
                                        <p:strVal val="hidden"/>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23" presetClass="emph" presetSubtype="0" fill="hold" nodeType="clickEffect">
                                  <p:stCondLst>
                                    <p:cond delay="0"/>
                                  </p:stCondLst>
                                  <p:iterate type="lt">
                                    <p:tmPct val="0"/>
                                  </p:iterate>
                                  <p:childTnLst>
                                    <p:animClr clrSpc="hsl" dir="cw">
                                      <p:cBhvr override="childStyle">
                                        <p:cTn id="199" dur="500" fill="hold"/>
                                        <p:tgtEl>
                                          <p:spTgt spid="3"/>
                                        </p:tgtEl>
                                        <p:attrNameLst>
                                          <p:attrName>style.color</p:attrName>
                                        </p:attrNameLst>
                                      </p:cBhvr>
                                      <p:by>
                                        <p:hsl h="10842353" s="0" l="0"/>
                                      </p:by>
                                    </p:animClr>
                                    <p:animClr clrSpc="hsl" dir="cw">
                                      <p:cBhvr>
                                        <p:cTn id="200" dur="500" fill="hold"/>
                                        <p:tgtEl>
                                          <p:spTgt spid="3"/>
                                        </p:tgtEl>
                                        <p:attrNameLst>
                                          <p:attrName>fillcolor</p:attrName>
                                        </p:attrNameLst>
                                      </p:cBhvr>
                                      <p:by>
                                        <p:hsl h="10842353" s="0" l="0"/>
                                      </p:by>
                                    </p:animClr>
                                    <p:animClr clrSpc="hsl" dir="cw">
                                      <p:cBhvr>
                                        <p:cTn id="201" dur="500" fill="hold"/>
                                        <p:tgtEl>
                                          <p:spTgt spid="3"/>
                                        </p:tgtEl>
                                        <p:attrNameLst>
                                          <p:attrName>stroke.color</p:attrName>
                                        </p:attrNameLst>
                                      </p:cBhvr>
                                      <p:by>
                                        <p:hsl h="10842353" s="0" l="0"/>
                                      </p:by>
                                    </p:animClr>
                                    <p:set>
                                      <p:cBhvr>
                                        <p:cTn id="202" dur="500" fill="hold"/>
                                        <p:tgtEl>
                                          <p:spTgt spid="3"/>
                                        </p:tgtEl>
                                        <p:attrNameLst>
                                          <p:attrName>fill.type</p:attrName>
                                        </p:attrNameLst>
                                      </p:cBhvr>
                                      <p:to>
                                        <p:strVal val="solid"/>
                                      </p:to>
                                    </p:set>
                                  </p:childTnLst>
                                  <p:subTnLst>
                                    <p:audio>
                                      <p:cMediaNode>
                                        <p:cTn display="0" masterRel="sameClick">
                                          <p:stCondLst>
                                            <p:cond evt="begin" delay="0">
                                              <p:tn val="198"/>
                                            </p:cond>
                                          </p:stCondLst>
                                          <p:endCondLst>
                                            <p:cond evt="onStopAudio" delay="0">
                                              <p:tgtEl>
                                                <p:sldTgt/>
                                              </p:tgtEl>
                                            </p:cond>
                                          </p:endCondLst>
                                        </p:cTn>
                                        <p:tgtEl>
                                          <p:sndTgt r:embed="rId6" name="FELIZ2.WAV"/>
                                        </p:tgtEl>
                                      </p:cMediaNode>
                                    </p:audio>
                                  </p:subTnLst>
                                </p:cTn>
                              </p:par>
                              <p:par>
                                <p:cTn id="203" presetID="26" presetClass="entr" presetSubtype="0" fill="hold" nodeType="withEffect">
                                  <p:stCondLst>
                                    <p:cond delay="0"/>
                                  </p:stCondLst>
                                  <p:iterate type="lt">
                                    <p:tmPct val="0"/>
                                  </p:iterate>
                                  <p:childTnLst>
                                    <p:set>
                                      <p:cBhvr>
                                        <p:cTn id="204" dur="1" fill="hold">
                                          <p:stCondLst>
                                            <p:cond delay="0"/>
                                          </p:stCondLst>
                                        </p:cTn>
                                        <p:tgtEl>
                                          <p:spTgt spid="3"/>
                                        </p:tgtEl>
                                        <p:attrNameLst>
                                          <p:attrName>style.visibility</p:attrName>
                                        </p:attrNameLst>
                                      </p:cBhvr>
                                      <p:to>
                                        <p:strVal val="visible"/>
                                      </p:to>
                                    </p:set>
                                    <p:animEffect transition="in" filter="wipe(down)">
                                      <p:cBhvr>
                                        <p:cTn id="205" dur="580">
                                          <p:stCondLst>
                                            <p:cond delay="0"/>
                                          </p:stCondLst>
                                        </p:cTn>
                                        <p:tgtEl>
                                          <p:spTgt spid="3"/>
                                        </p:tgtEl>
                                      </p:cBhvr>
                                    </p:animEffect>
                                    <p:anim calcmode="lin" valueType="num">
                                      <p:cBhvr>
                                        <p:cTn id="20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1" dur="26">
                                          <p:stCondLst>
                                            <p:cond delay="650"/>
                                          </p:stCondLst>
                                        </p:cTn>
                                        <p:tgtEl>
                                          <p:spTgt spid="3"/>
                                        </p:tgtEl>
                                      </p:cBhvr>
                                      <p:to x="100000" y="60000"/>
                                    </p:animScale>
                                    <p:animScale>
                                      <p:cBhvr>
                                        <p:cTn id="212" dur="166" decel="50000">
                                          <p:stCondLst>
                                            <p:cond delay="676"/>
                                          </p:stCondLst>
                                        </p:cTn>
                                        <p:tgtEl>
                                          <p:spTgt spid="3"/>
                                        </p:tgtEl>
                                      </p:cBhvr>
                                      <p:to x="100000" y="100000"/>
                                    </p:animScale>
                                    <p:animScale>
                                      <p:cBhvr>
                                        <p:cTn id="213" dur="26">
                                          <p:stCondLst>
                                            <p:cond delay="1312"/>
                                          </p:stCondLst>
                                        </p:cTn>
                                        <p:tgtEl>
                                          <p:spTgt spid="3"/>
                                        </p:tgtEl>
                                      </p:cBhvr>
                                      <p:to x="100000" y="80000"/>
                                    </p:animScale>
                                    <p:animScale>
                                      <p:cBhvr>
                                        <p:cTn id="214" dur="166" decel="50000">
                                          <p:stCondLst>
                                            <p:cond delay="1338"/>
                                          </p:stCondLst>
                                        </p:cTn>
                                        <p:tgtEl>
                                          <p:spTgt spid="3"/>
                                        </p:tgtEl>
                                      </p:cBhvr>
                                      <p:to x="100000" y="100000"/>
                                    </p:animScale>
                                    <p:animScale>
                                      <p:cBhvr>
                                        <p:cTn id="215" dur="26">
                                          <p:stCondLst>
                                            <p:cond delay="1642"/>
                                          </p:stCondLst>
                                        </p:cTn>
                                        <p:tgtEl>
                                          <p:spTgt spid="3"/>
                                        </p:tgtEl>
                                      </p:cBhvr>
                                      <p:to x="100000" y="90000"/>
                                    </p:animScale>
                                    <p:animScale>
                                      <p:cBhvr>
                                        <p:cTn id="216" dur="166" decel="50000">
                                          <p:stCondLst>
                                            <p:cond delay="1668"/>
                                          </p:stCondLst>
                                        </p:cTn>
                                        <p:tgtEl>
                                          <p:spTgt spid="3"/>
                                        </p:tgtEl>
                                      </p:cBhvr>
                                      <p:to x="100000" y="100000"/>
                                    </p:animScale>
                                    <p:animScale>
                                      <p:cBhvr>
                                        <p:cTn id="217" dur="26">
                                          <p:stCondLst>
                                            <p:cond delay="1808"/>
                                          </p:stCondLst>
                                        </p:cTn>
                                        <p:tgtEl>
                                          <p:spTgt spid="3"/>
                                        </p:tgtEl>
                                      </p:cBhvr>
                                      <p:to x="100000" y="95000"/>
                                    </p:animScale>
                                    <p:animScale>
                                      <p:cBhvr>
                                        <p:cTn id="218" dur="166" decel="50000">
                                          <p:stCondLst>
                                            <p:cond delay="1834"/>
                                          </p:stCondLst>
                                        </p:cTn>
                                        <p:tgtEl>
                                          <p:spTgt spid="3"/>
                                        </p:tgtEl>
                                      </p:cBhvr>
                                      <p:to x="100000" y="100000"/>
                                    </p:animScale>
                                  </p:childTnLst>
                                  <p:subTnLst>
                                    <p:audio>
                                      <p:cMediaNode>
                                        <p:cTn display="0" masterRel="sameClick">
                                          <p:stCondLst>
                                            <p:cond evt="begin" delay="0">
                                              <p:tn val="203"/>
                                            </p:cond>
                                          </p:stCondLst>
                                          <p:endCondLst>
                                            <p:cond evt="onStopAudio" delay="0">
                                              <p:tgtEl>
                                                <p:sldTgt/>
                                              </p:tgtEl>
                                            </p:cond>
                                          </p:endCondLst>
                                        </p:cTn>
                                        <p:tgtEl>
                                          <p:sndTgt r:embed="rId6" name="FELIZ2.WAV"/>
                                        </p:tgtEl>
                                      </p:cMediaNode>
                                    </p:audio>
                                  </p:subTnLst>
                                </p:cTn>
                              </p:par>
                              <p:par>
                                <p:cTn id="219" presetID="23" presetClass="emph" presetSubtype="0" fill="hold" nodeType="withEffect">
                                  <p:stCondLst>
                                    <p:cond delay="0"/>
                                  </p:stCondLst>
                                  <p:childTnLst>
                                    <p:animClr clrSpc="hsl" dir="cw">
                                      <p:cBhvr override="childStyle">
                                        <p:cTn id="220" dur="500" fill="hold"/>
                                        <p:tgtEl>
                                          <p:spTgt spid="1043"/>
                                        </p:tgtEl>
                                        <p:attrNameLst>
                                          <p:attrName>style.color</p:attrName>
                                        </p:attrNameLst>
                                      </p:cBhvr>
                                      <p:by>
                                        <p:hsl h="10842353" s="0" l="0"/>
                                      </p:by>
                                    </p:animClr>
                                    <p:animClr clrSpc="hsl" dir="cw">
                                      <p:cBhvr>
                                        <p:cTn id="221" dur="500" fill="hold"/>
                                        <p:tgtEl>
                                          <p:spTgt spid="1043"/>
                                        </p:tgtEl>
                                        <p:attrNameLst>
                                          <p:attrName>fillcolor</p:attrName>
                                        </p:attrNameLst>
                                      </p:cBhvr>
                                      <p:by>
                                        <p:hsl h="10842353" s="0" l="0"/>
                                      </p:by>
                                    </p:animClr>
                                    <p:animClr clrSpc="hsl" dir="cw">
                                      <p:cBhvr>
                                        <p:cTn id="222" dur="500" fill="hold"/>
                                        <p:tgtEl>
                                          <p:spTgt spid="1043"/>
                                        </p:tgtEl>
                                        <p:attrNameLst>
                                          <p:attrName>stroke.color</p:attrName>
                                        </p:attrNameLst>
                                      </p:cBhvr>
                                      <p:by>
                                        <p:hsl h="10842353" s="0" l="0"/>
                                      </p:by>
                                    </p:animClr>
                                    <p:set>
                                      <p:cBhvr>
                                        <p:cTn id="223"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animBg="1"/>
      <p:bldP spid="3" grpId="1" animBg="1"/>
      <p:bldP spid="1043" grpId="0" animBg="1"/>
      <p:bldP spid="1044" grpId="0" animBg="1"/>
      <p:bldP spid="8" grpId="0" animBg="1"/>
      <p:bldP spid="15" grpId="0" animBg="1"/>
      <p:bldP spid="6171" grpId="0" animBg="1"/>
      <p:bldP spid="6171" grpId="1" animBg="1"/>
      <p:bldP spid="6172"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613198" y="623087"/>
            <a:ext cx="7761384" cy="1066800"/>
          </a:xfrm>
          <a:prstGeom prst="roundRect">
            <a:avLst>
              <a:gd name="adj" fmla="val 16667"/>
            </a:avLst>
          </a:prstGeom>
          <a:solidFill>
            <a:srgbClr val="C00000"/>
          </a:solidFill>
          <a:ln w="57150">
            <a:solidFill>
              <a:srgbClr val="0000FF"/>
            </a:solidFill>
            <a:round/>
            <a:headEnd/>
            <a:tailEnd/>
          </a:ln>
        </p:spPr>
        <p:txBody>
          <a:bodyPr wrap="none" lIns="91429" tIns="45715" rIns="91429" bIns="45715" anchor="ctr"/>
          <a:lstStyle/>
          <a:p>
            <a:r>
              <a:rPr lang="en-US" sz="3600" b="1" dirty="0" err="1">
                <a:solidFill>
                  <a:schemeClr val="bg1"/>
                </a:solidFill>
                <a:latin typeface="Times New Roman" panose="02020603050405020304" pitchFamily="18" charset="0"/>
                <a:cs typeface="Times New Roman" panose="02020603050405020304" pitchFamily="18" charset="0"/>
              </a:rPr>
              <a:t>Có</a:t>
            </a:r>
            <a:r>
              <a:rPr lang="en-US" sz="3600" b="1" dirty="0">
                <a:solidFill>
                  <a:schemeClr val="bg1"/>
                </a:solidFill>
                <a:latin typeface="Times New Roman" panose="02020603050405020304" pitchFamily="18" charset="0"/>
                <a:cs typeface="Times New Roman" panose="02020603050405020304" pitchFamily="18" charset="0"/>
              </a:rPr>
              <a:t> bao </a:t>
            </a:r>
            <a:r>
              <a:rPr lang="en-US" sz="3600" b="1" dirty="0" err="1">
                <a:solidFill>
                  <a:schemeClr val="bg1"/>
                </a:solidFill>
                <a:latin typeface="Times New Roman" panose="02020603050405020304" pitchFamily="18" charset="0"/>
                <a:cs typeface="Times New Roman" panose="02020603050405020304" pitchFamily="18" charset="0"/>
              </a:rPr>
              <a:t>nhiêu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đánh giá </a:t>
            </a:r>
            <a:r>
              <a:rPr lang="en-US" sz="3600" b="1" dirty="0" err="1">
                <a:solidFill>
                  <a:schemeClr val="bg1"/>
                </a:solidFill>
                <a:latin typeface="Times New Roman" panose="02020603050405020304" pitchFamily="18" charset="0"/>
                <a:cs typeface="Times New Roman" panose="02020603050405020304" pitchFamily="18" charset="0"/>
              </a:rPr>
              <a:t>số</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 4?</a:t>
            </a:r>
          </a:p>
        </p:txBody>
      </p:sp>
      <p:grpSp>
        <p:nvGrpSpPr>
          <p:cNvPr id="7171" name="Group 51"/>
          <p:cNvGrpSpPr>
            <a:grpSpLocks/>
          </p:cNvGrpSpPr>
          <p:nvPr/>
        </p:nvGrpSpPr>
        <p:grpSpPr bwMode="auto">
          <a:xfrm>
            <a:off x="1781392" y="14288"/>
            <a:ext cx="320332" cy="6858000"/>
            <a:chOff x="202295" y="-322943"/>
            <a:chExt cx="319314" cy="7180943"/>
          </a:xfrm>
        </p:grpSpPr>
        <p:sp>
          <p:nvSpPr>
            <p:cNvPr id="10" name="Rectangle 9"/>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7205"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altLang="en-US" sz="2000">
                <a:latin typeface=".VnTime" pitchFamily="34" charset="0"/>
              </a:endParaRPr>
            </a:p>
          </p:txBody>
        </p:sp>
        <p:sp>
          <p:nvSpPr>
            <p:cNvPr id="14" name="Rectangle 13"/>
            <p:cNvSpPr/>
            <p:nvPr/>
          </p:nvSpPr>
          <p:spPr bwMode="auto">
            <a:xfrm>
              <a:off x="324027" y="-307983"/>
              <a:ext cx="75849"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49274" y="2434811"/>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581102" y="2297909"/>
            <a:ext cx="1599778" cy="6727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2727201" y="2396392"/>
            <a:ext cx="837934"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1044" name="WordArt 226"/>
          <p:cNvSpPr>
            <a:spLocks noChangeArrowheads="1" noChangeShapeType="1" noTextEdit="1"/>
          </p:cNvSpPr>
          <p:nvPr/>
        </p:nvSpPr>
        <p:spPr bwMode="auto">
          <a:xfrm>
            <a:off x="2930240" y="2459548"/>
            <a:ext cx="384209" cy="386954"/>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A</a:t>
            </a: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7197" y="3611166"/>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30890" y="3324088"/>
            <a:ext cx="1500202" cy="8012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2727201" y="3450431"/>
            <a:ext cx="817267"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8" name="WordArt 226"/>
          <p:cNvSpPr>
            <a:spLocks noChangeArrowheads="1" noChangeShapeType="1" noTextEdit="1"/>
          </p:cNvSpPr>
          <p:nvPr/>
        </p:nvSpPr>
        <p:spPr bwMode="auto">
          <a:xfrm>
            <a:off x="2880946" y="3627068"/>
            <a:ext cx="460300" cy="386953"/>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573" y="4906566"/>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591145" y="4685110"/>
            <a:ext cx="1500202" cy="8012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2667237" y="4724401"/>
            <a:ext cx="817267" cy="6131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15" name="WordArt 226"/>
          <p:cNvSpPr>
            <a:spLocks noChangeArrowheads="1" noChangeShapeType="1" noTextEdit="1"/>
          </p:cNvSpPr>
          <p:nvPr/>
        </p:nvSpPr>
        <p:spPr bwMode="auto">
          <a:xfrm>
            <a:off x="2819416" y="4870849"/>
            <a:ext cx="460300" cy="386953"/>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6171" name="AutoShape 27"/>
          <p:cNvSpPr>
            <a:spLocks noChangeArrowheads="1"/>
          </p:cNvSpPr>
          <p:nvPr/>
        </p:nvSpPr>
        <p:spPr bwMode="auto">
          <a:xfrm>
            <a:off x="2209753" y="838200"/>
            <a:ext cx="1295416"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lIns="91429" tIns="45715" rIns="91429" bIns="45715" anchor="ctr"/>
          <a:lstStyle/>
          <a:p>
            <a:pPr eaLnBrk="1" hangingPunct="1"/>
            <a:endParaRPr lang="en-US" altLang="en-US"/>
          </a:p>
        </p:txBody>
      </p:sp>
      <p:pic>
        <p:nvPicPr>
          <p:cNvPr id="7186"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33664" y="152400"/>
            <a:ext cx="85343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p:cNvGrpSpPr>
            <a:grpSpLocks/>
          </p:cNvGrpSpPr>
          <p:nvPr/>
        </p:nvGrpSpPr>
        <p:grpSpPr bwMode="auto">
          <a:xfrm>
            <a:off x="6400363" y="5486400"/>
            <a:ext cx="1372445" cy="1371600"/>
            <a:chOff x="4320" y="2928"/>
            <a:chExt cx="1104" cy="1104"/>
          </a:xfrm>
        </p:grpSpPr>
        <p:sp>
          <p:nvSpPr>
            <p:cNvPr id="720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en-US" altLang="en-US" sz="6000" b="1">
                <a:solidFill>
                  <a:srgbClr val="FF0066"/>
                </a:solidFill>
                <a:latin typeface=".VnHelvetInsH" pitchFamily="34" charset="0"/>
              </a:endParaRPr>
            </a:p>
          </p:txBody>
        </p:sp>
        <p:sp>
          <p:nvSpPr>
            <p:cNvPr id="7203" name="WordArt 35"/>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a:cs typeface="Times New Roman"/>
                </a:rPr>
                <a:t>Hết giờ</a:t>
              </a:r>
            </a:p>
          </p:txBody>
        </p:sp>
      </p:grpSp>
      <p:sp>
        <p:nvSpPr>
          <p:cNvPr id="6180" name="WordArt 36"/>
          <p:cNvSpPr>
            <a:spLocks noChangeArrowheads="1" noChangeShapeType="1" noTextEdit="1"/>
          </p:cNvSpPr>
          <p:nvPr/>
        </p:nvSpPr>
        <p:spPr bwMode="auto">
          <a:xfrm>
            <a:off x="6705664"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181" name="WordArt 37"/>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6724452"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6705664"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6188" name="WordArt 44"/>
          <p:cNvSpPr>
            <a:spLocks noChangeArrowheads="1" noChangeShapeType="1" noTextEdit="1"/>
          </p:cNvSpPr>
          <p:nvPr/>
        </p:nvSpPr>
        <p:spPr bwMode="auto">
          <a:xfrm>
            <a:off x="6781755"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6189" name="WordArt 45"/>
          <p:cNvSpPr>
            <a:spLocks noChangeArrowheads="1" noChangeShapeType="1" noTextEdit="1"/>
          </p:cNvSpPr>
          <p:nvPr/>
        </p:nvSpPr>
        <p:spPr bwMode="auto">
          <a:xfrm>
            <a:off x="6800543"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6190" name="WordArt 46"/>
          <p:cNvSpPr>
            <a:spLocks noChangeArrowheads="1" noChangeShapeType="1" noTextEdit="1"/>
          </p:cNvSpPr>
          <p:nvPr/>
        </p:nvSpPr>
        <p:spPr bwMode="auto">
          <a:xfrm>
            <a:off x="6724452"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48164" name="Text Box 36"/>
          <p:cNvSpPr txBox="1">
            <a:spLocks noChangeArrowheads="1"/>
          </p:cNvSpPr>
          <p:nvPr/>
        </p:nvSpPr>
        <p:spPr bwMode="auto">
          <a:xfrm>
            <a:off x="4328792" y="2191439"/>
            <a:ext cx="6126917" cy="646321"/>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wrap="square" lIns="91429" tIns="45715" rIns="91429" bIns="45715">
            <a:spAutoFit/>
            <a:flatTx/>
          </a:bodyPr>
          <a:lstStyle/>
          <a:p>
            <a:r>
              <a:rPr lang="en-US" sz="3600" dirty="0">
                <a:solidFill>
                  <a:schemeClr val="bg1"/>
                </a:solidFill>
                <a:latin typeface="Times New Roman" panose="02020603050405020304" pitchFamily="18" charset="0"/>
                <a:cs typeface="Times New Roman" panose="02020603050405020304" pitchFamily="18" charset="0"/>
              </a:rPr>
              <a:t>5 </a:t>
            </a:r>
            <a:r>
              <a:rPr lang="en-US" sz="3600" dirty="0" err="1">
                <a:solidFill>
                  <a:schemeClr val="bg1"/>
                </a:solidFill>
                <a:latin typeface="Times New Roman" panose="02020603050405020304" pitchFamily="18" charset="0"/>
                <a:cs typeface="Times New Roman" panose="02020603050405020304" pitchFamily="18" charset="0"/>
              </a:rPr>
              <a:t>bạn</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48165" name="Text Box 37"/>
          <p:cNvSpPr txBox="1">
            <a:spLocks noChangeArrowheads="1"/>
          </p:cNvSpPr>
          <p:nvPr/>
        </p:nvSpPr>
        <p:spPr bwMode="auto">
          <a:xfrm>
            <a:off x="4328792" y="3288005"/>
            <a:ext cx="6190564" cy="646321"/>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wrap="square" lIns="91429" tIns="45715" rIns="91429" bIns="45715">
            <a:spAutoFit/>
            <a:flatTx/>
          </a:bodyPr>
          <a:lstStyle/>
          <a:p>
            <a:r>
              <a:rPr lang="en-US" sz="3600" dirty="0">
                <a:solidFill>
                  <a:schemeClr val="bg1"/>
                </a:solidFill>
                <a:latin typeface="Times New Roman" panose="02020603050405020304" pitchFamily="18" charset="0"/>
                <a:cs typeface="Times New Roman" panose="02020603050405020304" pitchFamily="18" charset="0"/>
              </a:rPr>
              <a:t>6 </a:t>
            </a:r>
            <a:r>
              <a:rPr lang="en-US" sz="3600" dirty="0" err="1">
                <a:solidFill>
                  <a:schemeClr val="bg1"/>
                </a:solidFill>
                <a:latin typeface="Times New Roman" panose="02020603050405020304" pitchFamily="18" charset="0"/>
                <a:cs typeface="Times New Roman" panose="02020603050405020304" pitchFamily="18" charset="0"/>
              </a:rPr>
              <a:t>bạn</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48166" name="Text Box 38"/>
          <p:cNvSpPr txBox="1">
            <a:spLocks noChangeArrowheads="1"/>
          </p:cNvSpPr>
          <p:nvPr/>
        </p:nvSpPr>
        <p:spPr bwMode="auto">
          <a:xfrm>
            <a:off x="4403863" y="4583405"/>
            <a:ext cx="6223221" cy="646321"/>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wrap="square" lIns="91429" tIns="45715" rIns="91429" bIns="45715">
            <a:spAutoFit/>
            <a:flatTx/>
          </a:bodyPr>
          <a:lstStyle/>
          <a:p>
            <a:r>
              <a:rPr lang="en-US" sz="3600" dirty="0">
                <a:solidFill>
                  <a:schemeClr val="bg1"/>
                </a:solidFill>
                <a:latin typeface="Times New Roman" panose="02020603050405020304" pitchFamily="18" charset="0"/>
                <a:cs typeface="Times New Roman" panose="02020603050405020304" pitchFamily="18" charset="0"/>
              </a:rPr>
              <a:t>7 </a:t>
            </a:r>
            <a:r>
              <a:rPr lang="en-US" sz="3600" dirty="0" err="1">
                <a:solidFill>
                  <a:schemeClr val="bg1"/>
                </a:solidFill>
                <a:latin typeface="Times New Roman" panose="02020603050405020304" pitchFamily="18" charset="0"/>
                <a:cs typeface="Times New Roman" panose="02020603050405020304" pitchFamily="18" charset="0"/>
              </a:rPr>
              <a:t>bạn</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2" name="WordArt 28">
            <a:extLst>
              <a:ext uri="{FF2B5EF4-FFF2-40B4-BE49-F238E27FC236}">
                <a16:creationId xmlns:a16="http://schemas.microsoft.com/office/drawing/2014/main" id="{A1A5986C-AB13-37F4-23C8-B4BB668943D2}"/>
              </a:ext>
            </a:extLst>
          </p:cNvPr>
          <p:cNvSpPr>
            <a:spLocks noChangeArrowheads="1" noChangeShapeType="1" noTextEdit="1"/>
          </p:cNvSpPr>
          <p:nvPr/>
        </p:nvSpPr>
        <p:spPr bwMode="auto">
          <a:xfrm>
            <a:off x="2609643" y="1329927"/>
            <a:ext cx="532633" cy="381000"/>
          </a:xfrm>
          <a:prstGeom prst="rect">
            <a:avLst/>
          </a:prstGeom>
        </p:spPr>
        <p:txBody>
          <a:bodyPr wrap="none" lIns="59482" tIns="29741" rIns="59482" bIns="29741" numCol="1"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a:cs typeface="Times New Roman"/>
              </a:rPr>
              <a:t> 3</a:t>
            </a:r>
          </a:p>
        </p:txBody>
      </p:sp>
    </p:spTree>
    <p:custDataLst>
      <p:tags r:id="rId1"/>
    </p:custDataLst>
    <p:extLst>
      <p:ext uri="{BB962C8B-B14F-4D97-AF65-F5344CB8AC3E}">
        <p14:creationId xmlns:p14="http://schemas.microsoft.com/office/powerpoint/2010/main" val="3719252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5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Jet Fighter 2-DVD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checkerboard(across)">
                                      <p:cBhvr>
                                        <p:cTn id="20" dur="500"/>
                                        <p:tgtEl>
                                          <p:spTgt spid="39"/>
                                        </p:tgtEl>
                                      </p:cBhvr>
                                    </p:animEffect>
                                  </p:childTnLst>
                                </p:cTn>
                              </p:par>
                              <p:par>
                                <p:cTn id="21" presetID="2" presetClass="entr" presetSubtype="2" fill="hold" nodeType="withEffect">
                                  <p:stCondLst>
                                    <p:cond delay="0"/>
                                  </p:stCondLst>
                                  <p:childTnLst>
                                    <p:set>
                                      <p:cBhvr>
                                        <p:cTn id="22" dur="1" fill="hold">
                                          <p:stCondLst>
                                            <p:cond delay="0"/>
                                          </p:stCondLst>
                                        </p:cTn>
                                        <p:tgtEl>
                                          <p:spTgt spid="48164"/>
                                        </p:tgtEl>
                                        <p:attrNameLst>
                                          <p:attrName>style.visibility</p:attrName>
                                        </p:attrNameLst>
                                      </p:cBhvr>
                                      <p:to>
                                        <p:strVal val="visible"/>
                                      </p:to>
                                    </p:set>
                                    <p:anim calcmode="lin" valueType="num">
                                      <p:cBhvr additive="base">
                                        <p:cTn id="23" dur="500" fill="hold"/>
                                        <p:tgtEl>
                                          <p:spTgt spid="48164"/>
                                        </p:tgtEl>
                                        <p:attrNameLst>
                                          <p:attrName>ppt_x</p:attrName>
                                        </p:attrNameLst>
                                      </p:cBhvr>
                                      <p:tavLst>
                                        <p:tav tm="0">
                                          <p:val>
                                            <p:strVal val="1+#ppt_w/2"/>
                                          </p:val>
                                        </p:tav>
                                        <p:tav tm="100000">
                                          <p:val>
                                            <p:strVal val="#ppt_x"/>
                                          </p:val>
                                        </p:tav>
                                      </p:tavLst>
                                    </p:anim>
                                    <p:anim calcmode="lin" valueType="num">
                                      <p:cBhvr additive="base">
                                        <p:cTn id="24" dur="500" fill="hold"/>
                                        <p:tgtEl>
                                          <p:spTgt spid="48164"/>
                                        </p:tgtEl>
                                        <p:attrNameLst>
                                          <p:attrName>ppt_y</p:attrName>
                                        </p:attrNameLst>
                                      </p:cBhvr>
                                      <p:tavLst>
                                        <p:tav tm="0">
                                          <p:val>
                                            <p:strVal val="#ppt_y"/>
                                          </p:val>
                                        </p:tav>
                                        <p:tav tm="100000">
                                          <p:val>
                                            <p:strVal val="#ppt_y"/>
                                          </p:val>
                                        </p:tav>
                                      </p:tavLst>
                                    </p:anim>
                                  </p:childTnLst>
                                </p:cTn>
                              </p:par>
                              <p:par>
                                <p:cTn id="25" presetID="5" presetClass="entr" presetSubtype="1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checkerboard(across)">
                                      <p:cBhvr>
                                        <p:cTn id="27" dur="500"/>
                                        <p:tgtEl>
                                          <p:spTgt spid="4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 3-CL (2).wav"/>
                                        </p:tgtEl>
                                      </p:cMediaNode>
                                    </p:audio>
                                  </p:subTnLst>
                                </p:cTn>
                              </p:par>
                              <p:par>
                                <p:cTn id="28" presetID="5" presetClass="entr" presetSubtype="10" fill="hold" nodeType="withEffect">
                                  <p:stCondLst>
                                    <p:cond delay="0"/>
                                  </p:stCondLst>
                                  <p:childTnLst>
                                    <p:set>
                                      <p:cBhvr>
                                        <p:cTn id="29" dur="1" fill="hold">
                                          <p:stCondLst>
                                            <p:cond delay="0"/>
                                          </p:stCondLst>
                                        </p:cTn>
                                        <p:tgtEl>
                                          <p:spTgt spid="1043"/>
                                        </p:tgtEl>
                                        <p:attrNameLst>
                                          <p:attrName>style.visibility</p:attrName>
                                        </p:attrNameLst>
                                      </p:cBhvr>
                                      <p:to>
                                        <p:strVal val="visible"/>
                                      </p:to>
                                    </p:set>
                                    <p:animEffect transition="in" filter="checkerboard(across)">
                                      <p:cBhvr>
                                        <p:cTn id="30" dur="500"/>
                                        <p:tgtEl>
                                          <p:spTgt spid="1043"/>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044"/>
                                        </p:tgtEl>
                                        <p:attrNameLst>
                                          <p:attrName>style.visibility</p:attrName>
                                        </p:attrNameLst>
                                      </p:cBhvr>
                                      <p:to>
                                        <p:strVal val="visible"/>
                                      </p:to>
                                    </p:set>
                                    <p:animEffect transition="in" filter="checkerboard(across)">
                                      <p:cBhvr>
                                        <p:cTn id="33" dur="500"/>
                                        <p:tgtEl>
                                          <p:spTgt spid="104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2" presetClass="entr" presetSubtype="2" fill="hold" nodeType="withEffect">
                                  <p:stCondLst>
                                    <p:cond delay="0"/>
                                  </p:stCondLst>
                                  <p:iterate type="lt">
                                    <p:tmPct val="0"/>
                                  </p:iterate>
                                  <p:childTnLst>
                                    <p:set>
                                      <p:cBhvr>
                                        <p:cTn id="40" dur="1" fill="hold">
                                          <p:stCondLst>
                                            <p:cond delay="0"/>
                                          </p:stCondLst>
                                        </p:cTn>
                                        <p:tgtEl>
                                          <p:spTgt spid="48165"/>
                                        </p:tgtEl>
                                        <p:attrNameLst>
                                          <p:attrName>style.visibility</p:attrName>
                                        </p:attrNameLst>
                                      </p:cBhvr>
                                      <p:to>
                                        <p:strVal val="visible"/>
                                      </p:to>
                                    </p:set>
                                    <p:anim calcmode="lin" valueType="num">
                                      <p:cBhvr additive="base">
                                        <p:cTn id="41" dur="500" fill="hold"/>
                                        <p:tgtEl>
                                          <p:spTgt spid="48165"/>
                                        </p:tgtEl>
                                        <p:attrNameLst>
                                          <p:attrName>ppt_x</p:attrName>
                                        </p:attrNameLst>
                                      </p:cBhvr>
                                      <p:tavLst>
                                        <p:tav tm="0">
                                          <p:val>
                                            <p:strVal val="1+#ppt_w/2"/>
                                          </p:val>
                                        </p:tav>
                                        <p:tav tm="100000">
                                          <p:val>
                                            <p:strVal val="#ppt_x"/>
                                          </p:val>
                                        </p:tav>
                                      </p:tavLst>
                                    </p:anim>
                                    <p:anim calcmode="lin" valueType="num">
                                      <p:cBhvr additive="base">
                                        <p:cTn id="42" dur="500" fill="hold"/>
                                        <p:tgtEl>
                                          <p:spTgt spid="48165"/>
                                        </p:tgtEl>
                                        <p:attrNameLst>
                                          <p:attrName>ppt_y</p:attrName>
                                        </p:attrNameLst>
                                      </p:cBhvr>
                                      <p:tavLst>
                                        <p:tav tm="0">
                                          <p:val>
                                            <p:strVal val="#ppt_y"/>
                                          </p:val>
                                        </p:tav>
                                        <p:tav tm="100000">
                                          <p:val>
                                            <p:strVal val="#ppt_y"/>
                                          </p:val>
                                        </p:tav>
                                      </p:tavLst>
                                    </p:anim>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 presetClass="entr" presetSubtype="1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heckerboard(across)">
                                      <p:cBhvr>
                                        <p:cTn id="56" dur="500"/>
                                        <p:tgtEl>
                                          <p:spTgt spid="11"/>
                                        </p:tgtEl>
                                      </p:cBhvr>
                                    </p:animEffect>
                                  </p:childTnLst>
                                </p:cTn>
                              </p:par>
                              <p:par>
                                <p:cTn id="57" presetID="2" presetClass="entr" presetSubtype="2" fill="hold" nodeType="withEffect">
                                  <p:stCondLst>
                                    <p:cond delay="0"/>
                                  </p:stCondLst>
                                  <p:childTnLst>
                                    <p:set>
                                      <p:cBhvr>
                                        <p:cTn id="58" dur="1" fill="hold">
                                          <p:stCondLst>
                                            <p:cond delay="0"/>
                                          </p:stCondLst>
                                        </p:cTn>
                                        <p:tgtEl>
                                          <p:spTgt spid="48166"/>
                                        </p:tgtEl>
                                        <p:attrNameLst>
                                          <p:attrName>style.visibility</p:attrName>
                                        </p:attrNameLst>
                                      </p:cBhvr>
                                      <p:to>
                                        <p:strVal val="visible"/>
                                      </p:to>
                                    </p:set>
                                    <p:anim calcmode="lin" valueType="num">
                                      <p:cBhvr additive="base">
                                        <p:cTn id="59" dur="500" fill="hold"/>
                                        <p:tgtEl>
                                          <p:spTgt spid="48166"/>
                                        </p:tgtEl>
                                        <p:attrNameLst>
                                          <p:attrName>ppt_x</p:attrName>
                                        </p:attrNameLst>
                                      </p:cBhvr>
                                      <p:tavLst>
                                        <p:tav tm="0">
                                          <p:val>
                                            <p:strVal val="1+#ppt_w/2"/>
                                          </p:val>
                                        </p:tav>
                                        <p:tav tm="100000">
                                          <p:val>
                                            <p:strVal val="#ppt_x"/>
                                          </p:val>
                                        </p:tav>
                                      </p:tavLst>
                                    </p:anim>
                                    <p:anim calcmode="lin" valueType="num">
                                      <p:cBhvr additive="base">
                                        <p:cTn id="60" dur="500" fill="hold"/>
                                        <p:tgtEl>
                                          <p:spTgt spid="481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5" name="FELIZ2.WAV"/>
                                        </p:tgtEl>
                                      </p:cMediaNode>
                                    </p:audio>
                                  </p:subTnLst>
                                </p:cTn>
                              </p:par>
                              <p:par>
                                <p:cTn id="61" presetID="5" presetClass="entr" presetSubtype="1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checkerboard(across)">
                                      <p:cBhvr>
                                        <p:cTn id="63" dur="500"/>
                                        <p:tgtEl>
                                          <p:spTgt spid="12"/>
                                        </p:tgtEl>
                                      </p:cBhvr>
                                    </p:animEffect>
                                  </p:childTnLst>
                                  <p:subTnLst>
                                    <p:audio>
                                      <p:cMediaNode>
                                        <p:cTn display="0" masterRel="sameClick">
                                          <p:stCondLst>
                                            <p:cond evt="begin" delay="0">
                                              <p:tn val="61"/>
                                            </p:cond>
                                          </p:stCondLst>
                                          <p:endCondLst>
                                            <p:cond evt="onStopAudio" delay="0">
                                              <p:tgtEl>
                                                <p:sldTgt/>
                                              </p:tgtEl>
                                            </p:cond>
                                          </p:endCondLst>
                                        </p:cTn>
                                        <p:tgtEl>
                                          <p:sndTgt r:embed="rId4" name="Chimes 3-CL (2).wav"/>
                                        </p:tgtEl>
                                      </p:cMediaNode>
                                    </p:audio>
                                  </p:subTnLst>
                                </p:cTn>
                              </p:par>
                              <p:par>
                                <p:cTn id="64" presetID="5" presetClass="entr" presetSubtype="1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checkerboard(across)">
                                      <p:cBhvr>
                                        <p:cTn id="69" dur="500"/>
                                        <p:tgtEl>
                                          <p:spTgt spid="1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6190"/>
                                        </p:tgtEl>
                                        <p:attrNameLst>
                                          <p:attrName>style.visibility</p:attrName>
                                        </p:attrNameLst>
                                      </p:cBhvr>
                                      <p:to>
                                        <p:strVal val="visible"/>
                                      </p:to>
                                    </p:set>
                                    <p:animEffect transition="in" filter="dissolve">
                                      <p:cBhvr>
                                        <p:cTn id="74" dur="500"/>
                                        <p:tgtEl>
                                          <p:spTgt spid="6190"/>
                                        </p:tgtEl>
                                      </p:cBhvr>
                                    </p:animEffect>
                                  </p:childTnLst>
                                  <p:subTnLst>
                                    <p:audio>
                                      <p:cMediaNode>
                                        <p:cTn display="0" masterRel="sameClick">
                                          <p:stCondLst>
                                            <p:cond evt="begin" delay="0">
                                              <p:tn val="72"/>
                                            </p:cond>
                                          </p:stCondLst>
                                          <p:endCondLst>
                                            <p:cond evt="onStopAudio" delay="0">
                                              <p:tgtEl>
                                                <p:sldTgt/>
                                              </p:tgtEl>
                                            </p:cond>
                                          </p:endCondLst>
                                        </p:cTn>
                                        <p:tgtEl>
                                          <p:sndTgt r:embed="rId6" name="camera.wav"/>
                                        </p:tgtEl>
                                      </p:cMediaNode>
                                    </p:audio>
                                  </p:subTnLst>
                                </p:cTn>
                              </p:par>
                            </p:childTnLst>
                          </p:cTn>
                        </p:par>
                        <p:par>
                          <p:cTn id="75" fill="hold" nodeType="afterGroup">
                            <p:stCondLst>
                              <p:cond delay="500"/>
                            </p:stCondLst>
                            <p:childTnLst>
                              <p:par>
                                <p:cTn id="76" presetID="53" presetClass="exit" presetSubtype="0" fill="hold" grpId="1" nodeType="afterEffect">
                                  <p:stCondLst>
                                    <p:cond delay="0"/>
                                  </p:stCondLst>
                                  <p:childTnLst>
                                    <p:anim calcmode="lin" valueType="num">
                                      <p:cBhvr>
                                        <p:cTn id="77" dur="500"/>
                                        <p:tgtEl>
                                          <p:spTgt spid="6190"/>
                                        </p:tgtEl>
                                        <p:attrNameLst>
                                          <p:attrName>ppt_w</p:attrName>
                                        </p:attrNameLst>
                                      </p:cBhvr>
                                      <p:tavLst>
                                        <p:tav tm="0">
                                          <p:val>
                                            <p:strVal val="ppt_w"/>
                                          </p:val>
                                        </p:tav>
                                        <p:tav tm="100000">
                                          <p:val>
                                            <p:fltVal val="0"/>
                                          </p:val>
                                        </p:tav>
                                      </p:tavLst>
                                    </p:anim>
                                    <p:anim calcmode="lin" valueType="num">
                                      <p:cBhvr>
                                        <p:cTn id="78" dur="500"/>
                                        <p:tgtEl>
                                          <p:spTgt spid="6190"/>
                                        </p:tgtEl>
                                        <p:attrNameLst>
                                          <p:attrName>ppt_h</p:attrName>
                                        </p:attrNameLst>
                                      </p:cBhvr>
                                      <p:tavLst>
                                        <p:tav tm="0">
                                          <p:val>
                                            <p:strVal val="ppt_h"/>
                                          </p:val>
                                        </p:tav>
                                        <p:tav tm="100000">
                                          <p:val>
                                            <p:fltVal val="0"/>
                                          </p:val>
                                        </p:tav>
                                      </p:tavLst>
                                    </p:anim>
                                    <p:animEffect transition="out" filter="fade">
                                      <p:cBhvr>
                                        <p:cTn id="79" dur="500"/>
                                        <p:tgtEl>
                                          <p:spTgt spid="6190"/>
                                        </p:tgtEl>
                                      </p:cBhvr>
                                    </p:animEffect>
                                    <p:set>
                                      <p:cBhvr>
                                        <p:cTn id="80" dur="1" fill="hold">
                                          <p:stCondLst>
                                            <p:cond delay="499"/>
                                          </p:stCondLst>
                                        </p:cTn>
                                        <p:tgtEl>
                                          <p:spTgt spid="6190"/>
                                        </p:tgtEl>
                                        <p:attrNameLst>
                                          <p:attrName>style.visibility</p:attrName>
                                        </p:attrNameLst>
                                      </p:cBhvr>
                                      <p:to>
                                        <p:strVal val="hidden"/>
                                      </p:to>
                                    </p:set>
                                  </p:childTnLst>
                                </p:cTn>
                              </p:par>
                            </p:childTnLst>
                          </p:cTn>
                        </p:par>
                        <p:par>
                          <p:cTn id="81" fill="hold" nodeType="afterGroup">
                            <p:stCondLst>
                              <p:cond delay="1000"/>
                            </p:stCondLst>
                            <p:childTnLst>
                              <p:par>
                                <p:cTn id="82" presetID="9" presetClass="entr" presetSubtype="0" fill="hold" grpId="0" nodeType="afterEffect">
                                  <p:stCondLst>
                                    <p:cond delay="0"/>
                                  </p:stCondLst>
                                  <p:childTnLst>
                                    <p:set>
                                      <p:cBhvr>
                                        <p:cTn id="83" dur="1" fill="hold">
                                          <p:stCondLst>
                                            <p:cond delay="0"/>
                                          </p:stCondLst>
                                        </p:cTn>
                                        <p:tgtEl>
                                          <p:spTgt spid="6189"/>
                                        </p:tgtEl>
                                        <p:attrNameLst>
                                          <p:attrName>style.visibility</p:attrName>
                                        </p:attrNameLst>
                                      </p:cBhvr>
                                      <p:to>
                                        <p:strVal val="visible"/>
                                      </p:to>
                                    </p:set>
                                    <p:animEffect transition="in" filter="dissolve">
                                      <p:cBhvr>
                                        <p:cTn id="84" dur="500"/>
                                        <p:tgtEl>
                                          <p:spTgt spid="6189"/>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nodeType="afterGroup">
                            <p:stCondLst>
                              <p:cond delay="1500"/>
                            </p:stCondLst>
                            <p:childTnLst>
                              <p:par>
                                <p:cTn id="86" presetID="53" presetClass="exit" presetSubtype="0" fill="hold" grpId="1" nodeType="afterEffect">
                                  <p:stCondLst>
                                    <p:cond delay="0"/>
                                  </p:stCondLst>
                                  <p:childTnLst>
                                    <p:anim calcmode="lin" valueType="num">
                                      <p:cBhvr>
                                        <p:cTn id="87" dur="500"/>
                                        <p:tgtEl>
                                          <p:spTgt spid="6189"/>
                                        </p:tgtEl>
                                        <p:attrNameLst>
                                          <p:attrName>ppt_w</p:attrName>
                                        </p:attrNameLst>
                                      </p:cBhvr>
                                      <p:tavLst>
                                        <p:tav tm="0">
                                          <p:val>
                                            <p:strVal val="ppt_w"/>
                                          </p:val>
                                        </p:tav>
                                        <p:tav tm="100000">
                                          <p:val>
                                            <p:fltVal val="0"/>
                                          </p:val>
                                        </p:tav>
                                      </p:tavLst>
                                    </p:anim>
                                    <p:anim calcmode="lin" valueType="num">
                                      <p:cBhvr>
                                        <p:cTn id="88" dur="500"/>
                                        <p:tgtEl>
                                          <p:spTgt spid="6189"/>
                                        </p:tgtEl>
                                        <p:attrNameLst>
                                          <p:attrName>ppt_h</p:attrName>
                                        </p:attrNameLst>
                                      </p:cBhvr>
                                      <p:tavLst>
                                        <p:tav tm="0">
                                          <p:val>
                                            <p:strVal val="ppt_h"/>
                                          </p:val>
                                        </p:tav>
                                        <p:tav tm="100000">
                                          <p:val>
                                            <p:fltVal val="0"/>
                                          </p:val>
                                        </p:tav>
                                      </p:tavLst>
                                    </p:anim>
                                    <p:animEffect transition="out" filter="fade">
                                      <p:cBhvr>
                                        <p:cTn id="89" dur="500"/>
                                        <p:tgtEl>
                                          <p:spTgt spid="6189"/>
                                        </p:tgtEl>
                                      </p:cBhvr>
                                    </p:animEffect>
                                    <p:set>
                                      <p:cBhvr>
                                        <p:cTn id="90" dur="1" fill="hold">
                                          <p:stCondLst>
                                            <p:cond delay="499"/>
                                          </p:stCondLst>
                                        </p:cTn>
                                        <p:tgtEl>
                                          <p:spTgt spid="6189"/>
                                        </p:tgtEl>
                                        <p:attrNameLst>
                                          <p:attrName>style.visibility</p:attrName>
                                        </p:attrNameLst>
                                      </p:cBhvr>
                                      <p:to>
                                        <p:strVal val="hidden"/>
                                      </p:to>
                                    </p:set>
                                  </p:childTnLst>
                                </p:cTn>
                              </p:par>
                            </p:childTnLst>
                          </p:cTn>
                        </p:par>
                        <p:par>
                          <p:cTn id="91" fill="hold" nodeType="afterGroup">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6188"/>
                                        </p:tgtEl>
                                        <p:attrNameLst>
                                          <p:attrName>style.visibility</p:attrName>
                                        </p:attrNameLst>
                                      </p:cBhvr>
                                      <p:to>
                                        <p:strVal val="visible"/>
                                      </p:to>
                                    </p:set>
                                    <p:animEffect transition="in" filter="dissolve">
                                      <p:cBhvr>
                                        <p:cTn id="94" dur="500"/>
                                        <p:tgtEl>
                                          <p:spTgt spid="6188"/>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nodeType="afterGroup">
                            <p:stCondLst>
                              <p:cond delay="2500"/>
                            </p:stCondLst>
                            <p:childTnLst>
                              <p:par>
                                <p:cTn id="96" presetID="53" presetClass="exit" presetSubtype="0" fill="hold" grpId="1" nodeType="afterEffect">
                                  <p:stCondLst>
                                    <p:cond delay="0"/>
                                  </p:stCondLst>
                                  <p:childTnLst>
                                    <p:anim calcmode="lin" valueType="num">
                                      <p:cBhvr>
                                        <p:cTn id="97" dur="500"/>
                                        <p:tgtEl>
                                          <p:spTgt spid="6188"/>
                                        </p:tgtEl>
                                        <p:attrNameLst>
                                          <p:attrName>ppt_w</p:attrName>
                                        </p:attrNameLst>
                                      </p:cBhvr>
                                      <p:tavLst>
                                        <p:tav tm="0">
                                          <p:val>
                                            <p:strVal val="ppt_w"/>
                                          </p:val>
                                        </p:tav>
                                        <p:tav tm="100000">
                                          <p:val>
                                            <p:fltVal val="0"/>
                                          </p:val>
                                        </p:tav>
                                      </p:tavLst>
                                    </p:anim>
                                    <p:anim calcmode="lin" valueType="num">
                                      <p:cBhvr>
                                        <p:cTn id="98" dur="500"/>
                                        <p:tgtEl>
                                          <p:spTgt spid="6188"/>
                                        </p:tgtEl>
                                        <p:attrNameLst>
                                          <p:attrName>ppt_h</p:attrName>
                                        </p:attrNameLst>
                                      </p:cBhvr>
                                      <p:tavLst>
                                        <p:tav tm="0">
                                          <p:val>
                                            <p:strVal val="ppt_h"/>
                                          </p:val>
                                        </p:tav>
                                        <p:tav tm="100000">
                                          <p:val>
                                            <p:fltVal val="0"/>
                                          </p:val>
                                        </p:tav>
                                      </p:tavLst>
                                    </p:anim>
                                    <p:animEffect transition="out" filter="fade">
                                      <p:cBhvr>
                                        <p:cTn id="99" dur="500"/>
                                        <p:tgtEl>
                                          <p:spTgt spid="6188"/>
                                        </p:tgtEl>
                                      </p:cBhvr>
                                    </p:animEffect>
                                    <p:set>
                                      <p:cBhvr>
                                        <p:cTn id="100" dur="1" fill="hold">
                                          <p:stCondLst>
                                            <p:cond delay="499"/>
                                          </p:stCondLst>
                                        </p:cTn>
                                        <p:tgtEl>
                                          <p:spTgt spid="6188"/>
                                        </p:tgtEl>
                                        <p:attrNameLst>
                                          <p:attrName>style.visibility</p:attrName>
                                        </p:attrNameLst>
                                      </p:cBhvr>
                                      <p:to>
                                        <p:strVal val="hidden"/>
                                      </p:to>
                                    </p:set>
                                  </p:childTnLst>
                                </p:cTn>
                              </p:par>
                            </p:childTnLst>
                          </p:cTn>
                        </p:par>
                        <p:par>
                          <p:cTn id="101" fill="hold" nodeType="afterGroup">
                            <p:stCondLst>
                              <p:cond delay="3000"/>
                            </p:stCondLst>
                            <p:childTnLst>
                              <p:par>
                                <p:cTn id="102" presetID="9" presetClass="entr" presetSubtype="0" fill="hold" grpId="0" nodeType="afterEffect">
                                  <p:stCondLst>
                                    <p:cond delay="0"/>
                                  </p:stCondLst>
                                  <p:childTnLst>
                                    <p:set>
                                      <p:cBhvr>
                                        <p:cTn id="103" dur="1" fill="hold">
                                          <p:stCondLst>
                                            <p:cond delay="0"/>
                                          </p:stCondLst>
                                        </p:cTn>
                                        <p:tgtEl>
                                          <p:spTgt spid="6187"/>
                                        </p:tgtEl>
                                        <p:attrNameLst>
                                          <p:attrName>style.visibility</p:attrName>
                                        </p:attrNameLst>
                                      </p:cBhvr>
                                      <p:to>
                                        <p:strVal val="visible"/>
                                      </p:to>
                                    </p:set>
                                    <p:animEffect transition="in" filter="dissolve">
                                      <p:cBhvr>
                                        <p:cTn id="104" dur="500"/>
                                        <p:tgtEl>
                                          <p:spTgt spid="6187"/>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nodeType="afterGroup">
                            <p:stCondLst>
                              <p:cond delay="3500"/>
                            </p:stCondLst>
                            <p:childTnLst>
                              <p:par>
                                <p:cTn id="106" presetID="53" presetClass="exit" presetSubtype="0" fill="hold" grpId="1" nodeType="afterEffect">
                                  <p:stCondLst>
                                    <p:cond delay="0"/>
                                  </p:stCondLst>
                                  <p:childTnLst>
                                    <p:anim calcmode="lin" valueType="num">
                                      <p:cBhvr>
                                        <p:cTn id="107" dur="500"/>
                                        <p:tgtEl>
                                          <p:spTgt spid="6187"/>
                                        </p:tgtEl>
                                        <p:attrNameLst>
                                          <p:attrName>ppt_w</p:attrName>
                                        </p:attrNameLst>
                                      </p:cBhvr>
                                      <p:tavLst>
                                        <p:tav tm="0">
                                          <p:val>
                                            <p:strVal val="ppt_w"/>
                                          </p:val>
                                        </p:tav>
                                        <p:tav tm="100000">
                                          <p:val>
                                            <p:fltVal val="0"/>
                                          </p:val>
                                        </p:tav>
                                      </p:tavLst>
                                    </p:anim>
                                    <p:anim calcmode="lin" valueType="num">
                                      <p:cBhvr>
                                        <p:cTn id="108" dur="500"/>
                                        <p:tgtEl>
                                          <p:spTgt spid="6187"/>
                                        </p:tgtEl>
                                        <p:attrNameLst>
                                          <p:attrName>ppt_h</p:attrName>
                                        </p:attrNameLst>
                                      </p:cBhvr>
                                      <p:tavLst>
                                        <p:tav tm="0">
                                          <p:val>
                                            <p:strVal val="ppt_h"/>
                                          </p:val>
                                        </p:tav>
                                        <p:tav tm="100000">
                                          <p:val>
                                            <p:fltVal val="0"/>
                                          </p:val>
                                        </p:tav>
                                      </p:tavLst>
                                    </p:anim>
                                    <p:animEffect transition="out" filter="fade">
                                      <p:cBhvr>
                                        <p:cTn id="109" dur="500"/>
                                        <p:tgtEl>
                                          <p:spTgt spid="6187"/>
                                        </p:tgtEl>
                                      </p:cBhvr>
                                    </p:animEffect>
                                    <p:set>
                                      <p:cBhvr>
                                        <p:cTn id="110" dur="1" fill="hold">
                                          <p:stCondLst>
                                            <p:cond delay="499"/>
                                          </p:stCondLst>
                                        </p:cTn>
                                        <p:tgtEl>
                                          <p:spTgt spid="6187"/>
                                        </p:tgtEl>
                                        <p:attrNameLst>
                                          <p:attrName>style.visibility</p:attrName>
                                        </p:attrNameLst>
                                      </p:cBhvr>
                                      <p:to>
                                        <p:strVal val="hidden"/>
                                      </p:to>
                                    </p:set>
                                  </p:childTnLst>
                                </p:cTn>
                              </p:par>
                            </p:childTnLst>
                          </p:cTn>
                        </p:par>
                        <p:par>
                          <p:cTn id="111" fill="hold" nodeType="afterGroup">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6186"/>
                                        </p:tgtEl>
                                        <p:attrNameLst>
                                          <p:attrName>style.visibility</p:attrName>
                                        </p:attrNameLst>
                                      </p:cBhvr>
                                      <p:to>
                                        <p:strVal val="visible"/>
                                      </p:to>
                                    </p:set>
                                    <p:animEffect transition="in" filter="dissolve">
                                      <p:cBhvr>
                                        <p:cTn id="114" dur="500"/>
                                        <p:tgtEl>
                                          <p:spTgt spid="6186"/>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nodeType="afterGroup">
                            <p:stCondLst>
                              <p:cond delay="4500"/>
                            </p:stCondLst>
                            <p:childTnLst>
                              <p:par>
                                <p:cTn id="116" presetID="53" presetClass="exit" presetSubtype="0" fill="hold" grpId="1" nodeType="afterEffect">
                                  <p:stCondLst>
                                    <p:cond delay="0"/>
                                  </p:stCondLst>
                                  <p:childTnLst>
                                    <p:anim calcmode="lin" valueType="num">
                                      <p:cBhvr>
                                        <p:cTn id="117" dur="500"/>
                                        <p:tgtEl>
                                          <p:spTgt spid="6186"/>
                                        </p:tgtEl>
                                        <p:attrNameLst>
                                          <p:attrName>ppt_w</p:attrName>
                                        </p:attrNameLst>
                                      </p:cBhvr>
                                      <p:tavLst>
                                        <p:tav tm="0">
                                          <p:val>
                                            <p:strVal val="ppt_w"/>
                                          </p:val>
                                        </p:tav>
                                        <p:tav tm="100000">
                                          <p:val>
                                            <p:fltVal val="0"/>
                                          </p:val>
                                        </p:tav>
                                      </p:tavLst>
                                    </p:anim>
                                    <p:anim calcmode="lin" valueType="num">
                                      <p:cBhvr>
                                        <p:cTn id="118" dur="500"/>
                                        <p:tgtEl>
                                          <p:spTgt spid="6186"/>
                                        </p:tgtEl>
                                        <p:attrNameLst>
                                          <p:attrName>ppt_h</p:attrName>
                                        </p:attrNameLst>
                                      </p:cBhvr>
                                      <p:tavLst>
                                        <p:tav tm="0">
                                          <p:val>
                                            <p:strVal val="ppt_h"/>
                                          </p:val>
                                        </p:tav>
                                        <p:tav tm="100000">
                                          <p:val>
                                            <p:fltVal val="0"/>
                                          </p:val>
                                        </p:tav>
                                      </p:tavLst>
                                    </p:anim>
                                    <p:animEffect transition="out" filter="fade">
                                      <p:cBhvr>
                                        <p:cTn id="119" dur="500"/>
                                        <p:tgtEl>
                                          <p:spTgt spid="6186"/>
                                        </p:tgtEl>
                                      </p:cBhvr>
                                    </p:animEffect>
                                    <p:set>
                                      <p:cBhvr>
                                        <p:cTn id="120" dur="1" fill="hold">
                                          <p:stCondLst>
                                            <p:cond delay="499"/>
                                          </p:stCondLst>
                                        </p:cTn>
                                        <p:tgtEl>
                                          <p:spTgt spid="6186"/>
                                        </p:tgtEl>
                                        <p:attrNameLst>
                                          <p:attrName>style.visibility</p:attrName>
                                        </p:attrNameLst>
                                      </p:cBhvr>
                                      <p:to>
                                        <p:strVal val="hidden"/>
                                      </p:to>
                                    </p:set>
                                  </p:childTnLst>
                                </p:cTn>
                              </p:par>
                            </p:childTnLst>
                          </p:cTn>
                        </p:par>
                        <p:par>
                          <p:cTn id="121" fill="hold" nodeType="afterGroup">
                            <p:stCondLst>
                              <p:cond delay="5000"/>
                            </p:stCondLst>
                            <p:childTnLst>
                              <p:par>
                                <p:cTn id="122" presetID="9" presetClass="entr" presetSubtype="0" fill="hold" grpId="0" nodeType="afterEffect">
                                  <p:stCondLst>
                                    <p:cond delay="0"/>
                                  </p:stCondLst>
                                  <p:childTnLst>
                                    <p:set>
                                      <p:cBhvr>
                                        <p:cTn id="123" dur="1" fill="hold">
                                          <p:stCondLst>
                                            <p:cond delay="0"/>
                                          </p:stCondLst>
                                        </p:cTn>
                                        <p:tgtEl>
                                          <p:spTgt spid="6185"/>
                                        </p:tgtEl>
                                        <p:attrNameLst>
                                          <p:attrName>style.visibility</p:attrName>
                                        </p:attrNameLst>
                                      </p:cBhvr>
                                      <p:to>
                                        <p:strVal val="visible"/>
                                      </p:to>
                                    </p:set>
                                    <p:animEffect transition="in" filter="dissolve">
                                      <p:cBhvr>
                                        <p:cTn id="124" dur="500"/>
                                        <p:tgtEl>
                                          <p:spTgt spid="6185"/>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nodeType="afterGroup">
                            <p:stCondLst>
                              <p:cond delay="5500"/>
                            </p:stCondLst>
                            <p:childTnLst>
                              <p:par>
                                <p:cTn id="126" presetID="53" presetClass="exit" presetSubtype="0" fill="hold" grpId="1" nodeType="afterEffect">
                                  <p:stCondLst>
                                    <p:cond delay="0"/>
                                  </p:stCondLst>
                                  <p:childTnLst>
                                    <p:anim calcmode="lin" valueType="num">
                                      <p:cBhvr>
                                        <p:cTn id="127" dur="500"/>
                                        <p:tgtEl>
                                          <p:spTgt spid="6185"/>
                                        </p:tgtEl>
                                        <p:attrNameLst>
                                          <p:attrName>ppt_w</p:attrName>
                                        </p:attrNameLst>
                                      </p:cBhvr>
                                      <p:tavLst>
                                        <p:tav tm="0">
                                          <p:val>
                                            <p:strVal val="ppt_w"/>
                                          </p:val>
                                        </p:tav>
                                        <p:tav tm="100000">
                                          <p:val>
                                            <p:fltVal val="0"/>
                                          </p:val>
                                        </p:tav>
                                      </p:tavLst>
                                    </p:anim>
                                    <p:anim calcmode="lin" valueType="num">
                                      <p:cBhvr>
                                        <p:cTn id="128" dur="500"/>
                                        <p:tgtEl>
                                          <p:spTgt spid="6185"/>
                                        </p:tgtEl>
                                        <p:attrNameLst>
                                          <p:attrName>ppt_h</p:attrName>
                                        </p:attrNameLst>
                                      </p:cBhvr>
                                      <p:tavLst>
                                        <p:tav tm="0">
                                          <p:val>
                                            <p:strVal val="ppt_h"/>
                                          </p:val>
                                        </p:tav>
                                        <p:tav tm="100000">
                                          <p:val>
                                            <p:fltVal val="0"/>
                                          </p:val>
                                        </p:tav>
                                      </p:tavLst>
                                    </p:anim>
                                    <p:animEffect transition="out" filter="fade">
                                      <p:cBhvr>
                                        <p:cTn id="129" dur="500"/>
                                        <p:tgtEl>
                                          <p:spTgt spid="6185"/>
                                        </p:tgtEl>
                                      </p:cBhvr>
                                    </p:animEffect>
                                    <p:set>
                                      <p:cBhvr>
                                        <p:cTn id="130" dur="1" fill="hold">
                                          <p:stCondLst>
                                            <p:cond delay="499"/>
                                          </p:stCondLst>
                                        </p:cTn>
                                        <p:tgtEl>
                                          <p:spTgt spid="6185"/>
                                        </p:tgtEl>
                                        <p:attrNameLst>
                                          <p:attrName>style.visibility</p:attrName>
                                        </p:attrNameLst>
                                      </p:cBhvr>
                                      <p:to>
                                        <p:strVal val="hidden"/>
                                      </p:to>
                                    </p:set>
                                  </p:childTnLst>
                                </p:cTn>
                              </p:par>
                            </p:childTnLst>
                          </p:cTn>
                        </p:par>
                        <p:par>
                          <p:cTn id="131" fill="hold" nodeType="afterGroup">
                            <p:stCondLst>
                              <p:cond delay="6000"/>
                            </p:stCondLst>
                            <p:childTnLst>
                              <p:par>
                                <p:cTn id="132" presetID="9" presetClass="entr" presetSubtype="0" fill="hold" grpId="0" nodeType="afterEffect">
                                  <p:stCondLst>
                                    <p:cond delay="0"/>
                                  </p:stCondLst>
                                  <p:childTnLst>
                                    <p:set>
                                      <p:cBhvr>
                                        <p:cTn id="133" dur="1" fill="hold">
                                          <p:stCondLst>
                                            <p:cond delay="0"/>
                                          </p:stCondLst>
                                        </p:cTn>
                                        <p:tgtEl>
                                          <p:spTgt spid="6184"/>
                                        </p:tgtEl>
                                        <p:attrNameLst>
                                          <p:attrName>style.visibility</p:attrName>
                                        </p:attrNameLst>
                                      </p:cBhvr>
                                      <p:to>
                                        <p:strVal val="visible"/>
                                      </p:to>
                                    </p:set>
                                    <p:animEffect transition="in" filter="dissolve">
                                      <p:cBhvr>
                                        <p:cTn id="134" dur="500"/>
                                        <p:tgtEl>
                                          <p:spTgt spid="6184"/>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nodeType="afterGroup">
                            <p:stCondLst>
                              <p:cond delay="6500"/>
                            </p:stCondLst>
                            <p:childTnLst>
                              <p:par>
                                <p:cTn id="136" presetID="53" presetClass="exit" presetSubtype="0" fill="hold" grpId="1" nodeType="afterEffect">
                                  <p:stCondLst>
                                    <p:cond delay="0"/>
                                  </p:stCondLst>
                                  <p:childTnLst>
                                    <p:anim calcmode="lin" valueType="num">
                                      <p:cBhvr>
                                        <p:cTn id="137" dur="500"/>
                                        <p:tgtEl>
                                          <p:spTgt spid="6184"/>
                                        </p:tgtEl>
                                        <p:attrNameLst>
                                          <p:attrName>ppt_w</p:attrName>
                                        </p:attrNameLst>
                                      </p:cBhvr>
                                      <p:tavLst>
                                        <p:tav tm="0">
                                          <p:val>
                                            <p:strVal val="ppt_w"/>
                                          </p:val>
                                        </p:tav>
                                        <p:tav tm="100000">
                                          <p:val>
                                            <p:fltVal val="0"/>
                                          </p:val>
                                        </p:tav>
                                      </p:tavLst>
                                    </p:anim>
                                    <p:anim calcmode="lin" valueType="num">
                                      <p:cBhvr>
                                        <p:cTn id="138" dur="500"/>
                                        <p:tgtEl>
                                          <p:spTgt spid="6184"/>
                                        </p:tgtEl>
                                        <p:attrNameLst>
                                          <p:attrName>ppt_h</p:attrName>
                                        </p:attrNameLst>
                                      </p:cBhvr>
                                      <p:tavLst>
                                        <p:tav tm="0">
                                          <p:val>
                                            <p:strVal val="ppt_h"/>
                                          </p:val>
                                        </p:tav>
                                        <p:tav tm="100000">
                                          <p:val>
                                            <p:fltVal val="0"/>
                                          </p:val>
                                        </p:tav>
                                      </p:tavLst>
                                    </p:anim>
                                    <p:animEffect transition="out" filter="fade">
                                      <p:cBhvr>
                                        <p:cTn id="139" dur="500"/>
                                        <p:tgtEl>
                                          <p:spTgt spid="6184"/>
                                        </p:tgtEl>
                                      </p:cBhvr>
                                    </p:animEffect>
                                    <p:set>
                                      <p:cBhvr>
                                        <p:cTn id="140" dur="1" fill="hold">
                                          <p:stCondLst>
                                            <p:cond delay="499"/>
                                          </p:stCondLst>
                                        </p:cTn>
                                        <p:tgtEl>
                                          <p:spTgt spid="6184"/>
                                        </p:tgtEl>
                                        <p:attrNameLst>
                                          <p:attrName>style.visibility</p:attrName>
                                        </p:attrNameLst>
                                      </p:cBhvr>
                                      <p:to>
                                        <p:strVal val="hidden"/>
                                      </p:to>
                                    </p:set>
                                  </p:childTnLst>
                                </p:cTn>
                              </p:par>
                            </p:childTnLst>
                          </p:cTn>
                        </p:par>
                        <p:par>
                          <p:cTn id="141" fill="hold" nodeType="afterGroup">
                            <p:stCondLst>
                              <p:cond delay="7000"/>
                            </p:stCondLst>
                            <p:childTnLst>
                              <p:par>
                                <p:cTn id="142" presetID="9" presetClass="entr" presetSubtype="0" fill="hold" grpId="0" nodeType="afterEffect">
                                  <p:stCondLst>
                                    <p:cond delay="0"/>
                                  </p:stCondLst>
                                  <p:childTnLst>
                                    <p:set>
                                      <p:cBhvr>
                                        <p:cTn id="143" dur="1" fill="hold">
                                          <p:stCondLst>
                                            <p:cond delay="0"/>
                                          </p:stCondLst>
                                        </p:cTn>
                                        <p:tgtEl>
                                          <p:spTgt spid="6183"/>
                                        </p:tgtEl>
                                        <p:attrNameLst>
                                          <p:attrName>style.visibility</p:attrName>
                                        </p:attrNameLst>
                                      </p:cBhvr>
                                      <p:to>
                                        <p:strVal val="visible"/>
                                      </p:to>
                                    </p:set>
                                    <p:animEffect transition="in" filter="dissolve">
                                      <p:cBhvr>
                                        <p:cTn id="144" dur="500"/>
                                        <p:tgtEl>
                                          <p:spTgt spid="6183"/>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nodeType="afterGroup">
                            <p:stCondLst>
                              <p:cond delay="7500"/>
                            </p:stCondLst>
                            <p:childTnLst>
                              <p:par>
                                <p:cTn id="146" presetID="53" presetClass="exit" presetSubtype="0" fill="hold" grpId="1" nodeType="afterEffect">
                                  <p:stCondLst>
                                    <p:cond delay="0"/>
                                  </p:stCondLst>
                                  <p:childTnLst>
                                    <p:anim calcmode="lin" valueType="num">
                                      <p:cBhvr>
                                        <p:cTn id="147" dur="500"/>
                                        <p:tgtEl>
                                          <p:spTgt spid="6183"/>
                                        </p:tgtEl>
                                        <p:attrNameLst>
                                          <p:attrName>ppt_w</p:attrName>
                                        </p:attrNameLst>
                                      </p:cBhvr>
                                      <p:tavLst>
                                        <p:tav tm="0">
                                          <p:val>
                                            <p:strVal val="ppt_w"/>
                                          </p:val>
                                        </p:tav>
                                        <p:tav tm="100000">
                                          <p:val>
                                            <p:fltVal val="0"/>
                                          </p:val>
                                        </p:tav>
                                      </p:tavLst>
                                    </p:anim>
                                    <p:anim calcmode="lin" valueType="num">
                                      <p:cBhvr>
                                        <p:cTn id="148" dur="500"/>
                                        <p:tgtEl>
                                          <p:spTgt spid="6183"/>
                                        </p:tgtEl>
                                        <p:attrNameLst>
                                          <p:attrName>ppt_h</p:attrName>
                                        </p:attrNameLst>
                                      </p:cBhvr>
                                      <p:tavLst>
                                        <p:tav tm="0">
                                          <p:val>
                                            <p:strVal val="ppt_h"/>
                                          </p:val>
                                        </p:tav>
                                        <p:tav tm="100000">
                                          <p:val>
                                            <p:fltVal val="0"/>
                                          </p:val>
                                        </p:tav>
                                      </p:tavLst>
                                    </p:anim>
                                    <p:animEffect transition="out" filter="fade">
                                      <p:cBhvr>
                                        <p:cTn id="149" dur="500"/>
                                        <p:tgtEl>
                                          <p:spTgt spid="6183"/>
                                        </p:tgtEl>
                                      </p:cBhvr>
                                    </p:animEffect>
                                    <p:set>
                                      <p:cBhvr>
                                        <p:cTn id="150" dur="1" fill="hold">
                                          <p:stCondLst>
                                            <p:cond delay="499"/>
                                          </p:stCondLst>
                                        </p:cTn>
                                        <p:tgtEl>
                                          <p:spTgt spid="6183"/>
                                        </p:tgtEl>
                                        <p:attrNameLst>
                                          <p:attrName>style.visibility</p:attrName>
                                        </p:attrNameLst>
                                      </p:cBhvr>
                                      <p:to>
                                        <p:strVal val="hidden"/>
                                      </p:to>
                                    </p:set>
                                  </p:childTnLst>
                                </p:cTn>
                              </p:par>
                            </p:childTnLst>
                          </p:cTn>
                        </p:par>
                        <p:par>
                          <p:cTn id="151" fill="hold" nodeType="afterGroup">
                            <p:stCondLst>
                              <p:cond delay="8000"/>
                            </p:stCondLst>
                            <p:childTnLst>
                              <p:par>
                                <p:cTn id="152" presetID="9" presetClass="entr" presetSubtype="0" fill="hold" grpId="0" nodeType="afterEffect">
                                  <p:stCondLst>
                                    <p:cond delay="0"/>
                                  </p:stCondLst>
                                  <p:childTnLst>
                                    <p:set>
                                      <p:cBhvr>
                                        <p:cTn id="153" dur="1" fill="hold">
                                          <p:stCondLst>
                                            <p:cond delay="0"/>
                                          </p:stCondLst>
                                        </p:cTn>
                                        <p:tgtEl>
                                          <p:spTgt spid="6182"/>
                                        </p:tgtEl>
                                        <p:attrNameLst>
                                          <p:attrName>style.visibility</p:attrName>
                                        </p:attrNameLst>
                                      </p:cBhvr>
                                      <p:to>
                                        <p:strVal val="visible"/>
                                      </p:to>
                                    </p:set>
                                    <p:animEffect transition="in" filter="dissolve">
                                      <p:cBhvr>
                                        <p:cTn id="154" dur="500"/>
                                        <p:tgtEl>
                                          <p:spTgt spid="6182"/>
                                        </p:tgtEl>
                                      </p:cBhvr>
                                    </p:animEffect>
                                  </p:childTnLst>
                                  <p:subTnLst>
                                    <p:audio>
                                      <p:cMediaNode>
                                        <p:cTn display="0" masterRel="sameClick">
                                          <p:stCondLst>
                                            <p:cond evt="begin" delay="0">
                                              <p:tn val="152"/>
                                            </p:cond>
                                          </p:stCondLst>
                                          <p:endCondLst>
                                            <p:cond evt="onStopAudio" delay="0">
                                              <p:tgtEl>
                                                <p:sldTgt/>
                                              </p:tgtEl>
                                            </p:cond>
                                          </p:endCondLst>
                                        </p:cTn>
                                        <p:tgtEl>
                                          <p:sndTgt r:embed="rId6" name="camera.wav"/>
                                        </p:tgtEl>
                                      </p:cMediaNode>
                                    </p:audio>
                                  </p:subTnLst>
                                </p:cTn>
                              </p:par>
                            </p:childTnLst>
                          </p:cTn>
                        </p:par>
                        <p:par>
                          <p:cTn id="155" fill="hold" nodeType="afterGroup">
                            <p:stCondLst>
                              <p:cond delay="8500"/>
                            </p:stCondLst>
                            <p:childTnLst>
                              <p:par>
                                <p:cTn id="156" presetID="53" presetClass="exit" presetSubtype="0" fill="hold" grpId="1" nodeType="afterEffect">
                                  <p:stCondLst>
                                    <p:cond delay="0"/>
                                  </p:stCondLst>
                                  <p:childTnLst>
                                    <p:anim calcmode="lin" valueType="num">
                                      <p:cBhvr>
                                        <p:cTn id="157" dur="500"/>
                                        <p:tgtEl>
                                          <p:spTgt spid="6182"/>
                                        </p:tgtEl>
                                        <p:attrNameLst>
                                          <p:attrName>ppt_w</p:attrName>
                                        </p:attrNameLst>
                                      </p:cBhvr>
                                      <p:tavLst>
                                        <p:tav tm="0">
                                          <p:val>
                                            <p:strVal val="ppt_w"/>
                                          </p:val>
                                        </p:tav>
                                        <p:tav tm="100000">
                                          <p:val>
                                            <p:fltVal val="0"/>
                                          </p:val>
                                        </p:tav>
                                      </p:tavLst>
                                    </p:anim>
                                    <p:anim calcmode="lin" valueType="num">
                                      <p:cBhvr>
                                        <p:cTn id="158" dur="500"/>
                                        <p:tgtEl>
                                          <p:spTgt spid="6182"/>
                                        </p:tgtEl>
                                        <p:attrNameLst>
                                          <p:attrName>ppt_h</p:attrName>
                                        </p:attrNameLst>
                                      </p:cBhvr>
                                      <p:tavLst>
                                        <p:tav tm="0">
                                          <p:val>
                                            <p:strVal val="ppt_h"/>
                                          </p:val>
                                        </p:tav>
                                        <p:tav tm="100000">
                                          <p:val>
                                            <p:fltVal val="0"/>
                                          </p:val>
                                        </p:tav>
                                      </p:tavLst>
                                    </p:anim>
                                    <p:animEffect transition="out" filter="fade">
                                      <p:cBhvr>
                                        <p:cTn id="159" dur="500"/>
                                        <p:tgtEl>
                                          <p:spTgt spid="6182"/>
                                        </p:tgtEl>
                                      </p:cBhvr>
                                    </p:animEffect>
                                    <p:set>
                                      <p:cBhvr>
                                        <p:cTn id="160" dur="1" fill="hold">
                                          <p:stCondLst>
                                            <p:cond delay="499"/>
                                          </p:stCondLst>
                                        </p:cTn>
                                        <p:tgtEl>
                                          <p:spTgt spid="6182"/>
                                        </p:tgtEl>
                                        <p:attrNameLst>
                                          <p:attrName>style.visibility</p:attrName>
                                        </p:attrNameLst>
                                      </p:cBhvr>
                                      <p:to>
                                        <p:strVal val="hidden"/>
                                      </p:to>
                                    </p:set>
                                  </p:childTnLst>
                                </p:cTn>
                              </p:par>
                            </p:childTnLst>
                          </p:cTn>
                        </p:par>
                        <p:par>
                          <p:cTn id="161" fill="hold" nodeType="afterGroup">
                            <p:stCondLst>
                              <p:cond delay="9000"/>
                            </p:stCondLst>
                            <p:childTnLst>
                              <p:par>
                                <p:cTn id="162" presetID="9" presetClass="entr" presetSubtype="0" fill="hold" grpId="0" nodeType="afterEffect">
                                  <p:stCondLst>
                                    <p:cond delay="0"/>
                                  </p:stCondLst>
                                  <p:childTnLst>
                                    <p:set>
                                      <p:cBhvr>
                                        <p:cTn id="163" dur="1" fill="hold">
                                          <p:stCondLst>
                                            <p:cond delay="0"/>
                                          </p:stCondLst>
                                        </p:cTn>
                                        <p:tgtEl>
                                          <p:spTgt spid="6181"/>
                                        </p:tgtEl>
                                        <p:attrNameLst>
                                          <p:attrName>style.visibility</p:attrName>
                                        </p:attrNameLst>
                                      </p:cBhvr>
                                      <p:to>
                                        <p:strVal val="visible"/>
                                      </p:to>
                                    </p:set>
                                    <p:animEffect transition="in" filter="dissolve">
                                      <p:cBhvr>
                                        <p:cTn id="164" dur="500"/>
                                        <p:tgtEl>
                                          <p:spTgt spid="6181"/>
                                        </p:tgtEl>
                                      </p:cBhvr>
                                    </p:animEffect>
                                  </p:childTnLst>
                                  <p:subTnLst>
                                    <p:audio>
                                      <p:cMediaNode>
                                        <p:cTn display="0" masterRel="sameClick">
                                          <p:stCondLst>
                                            <p:cond evt="begin" delay="0">
                                              <p:tn val="162"/>
                                            </p:cond>
                                          </p:stCondLst>
                                          <p:endCondLst>
                                            <p:cond evt="onStopAudio" delay="0">
                                              <p:tgtEl>
                                                <p:sldTgt/>
                                              </p:tgtEl>
                                            </p:cond>
                                          </p:endCondLst>
                                        </p:cTn>
                                        <p:tgtEl>
                                          <p:sndTgt r:embed="rId6" name="camera.wav"/>
                                        </p:tgtEl>
                                      </p:cMediaNode>
                                    </p:audio>
                                  </p:subTnLst>
                                </p:cTn>
                              </p:par>
                            </p:childTnLst>
                          </p:cTn>
                        </p:par>
                        <p:par>
                          <p:cTn id="165" fill="hold" nodeType="afterGroup">
                            <p:stCondLst>
                              <p:cond delay="9500"/>
                            </p:stCondLst>
                            <p:childTnLst>
                              <p:par>
                                <p:cTn id="166" presetID="53" presetClass="exit" presetSubtype="0" fill="hold" grpId="1" nodeType="afterEffect">
                                  <p:stCondLst>
                                    <p:cond delay="0"/>
                                  </p:stCondLst>
                                  <p:childTnLst>
                                    <p:anim calcmode="lin" valueType="num">
                                      <p:cBhvr>
                                        <p:cTn id="167" dur="500"/>
                                        <p:tgtEl>
                                          <p:spTgt spid="6181"/>
                                        </p:tgtEl>
                                        <p:attrNameLst>
                                          <p:attrName>ppt_w</p:attrName>
                                        </p:attrNameLst>
                                      </p:cBhvr>
                                      <p:tavLst>
                                        <p:tav tm="0">
                                          <p:val>
                                            <p:strVal val="ppt_w"/>
                                          </p:val>
                                        </p:tav>
                                        <p:tav tm="100000">
                                          <p:val>
                                            <p:fltVal val="0"/>
                                          </p:val>
                                        </p:tav>
                                      </p:tavLst>
                                    </p:anim>
                                    <p:anim calcmode="lin" valueType="num">
                                      <p:cBhvr>
                                        <p:cTn id="168" dur="500"/>
                                        <p:tgtEl>
                                          <p:spTgt spid="6181"/>
                                        </p:tgtEl>
                                        <p:attrNameLst>
                                          <p:attrName>ppt_h</p:attrName>
                                        </p:attrNameLst>
                                      </p:cBhvr>
                                      <p:tavLst>
                                        <p:tav tm="0">
                                          <p:val>
                                            <p:strVal val="ppt_h"/>
                                          </p:val>
                                        </p:tav>
                                        <p:tav tm="100000">
                                          <p:val>
                                            <p:fltVal val="0"/>
                                          </p:val>
                                        </p:tav>
                                      </p:tavLst>
                                    </p:anim>
                                    <p:animEffect transition="out" filter="fade">
                                      <p:cBhvr>
                                        <p:cTn id="169" dur="500"/>
                                        <p:tgtEl>
                                          <p:spTgt spid="6181"/>
                                        </p:tgtEl>
                                      </p:cBhvr>
                                    </p:animEffect>
                                    <p:set>
                                      <p:cBhvr>
                                        <p:cTn id="170" dur="1" fill="hold">
                                          <p:stCondLst>
                                            <p:cond delay="499"/>
                                          </p:stCondLst>
                                        </p:cTn>
                                        <p:tgtEl>
                                          <p:spTgt spid="6181"/>
                                        </p:tgtEl>
                                        <p:attrNameLst>
                                          <p:attrName>style.visibility</p:attrName>
                                        </p:attrNameLst>
                                      </p:cBhvr>
                                      <p:to>
                                        <p:strVal val="hidden"/>
                                      </p:to>
                                    </p:set>
                                  </p:childTnLst>
                                </p:cTn>
                              </p:par>
                            </p:childTnLst>
                          </p:cTn>
                        </p:par>
                        <p:par>
                          <p:cTn id="171" fill="hold" nodeType="afterGroup">
                            <p:stCondLst>
                              <p:cond delay="10000"/>
                            </p:stCondLst>
                            <p:childTnLst>
                              <p:par>
                                <p:cTn id="172" presetID="9" presetClass="entr" presetSubtype="0" fill="hold" grpId="0" nodeType="afterEffect">
                                  <p:stCondLst>
                                    <p:cond delay="0"/>
                                  </p:stCondLst>
                                  <p:childTnLst>
                                    <p:set>
                                      <p:cBhvr>
                                        <p:cTn id="173" dur="1" fill="hold">
                                          <p:stCondLst>
                                            <p:cond delay="0"/>
                                          </p:stCondLst>
                                        </p:cTn>
                                        <p:tgtEl>
                                          <p:spTgt spid="6180"/>
                                        </p:tgtEl>
                                        <p:attrNameLst>
                                          <p:attrName>style.visibility</p:attrName>
                                        </p:attrNameLst>
                                      </p:cBhvr>
                                      <p:to>
                                        <p:strVal val="visible"/>
                                      </p:to>
                                    </p:set>
                                    <p:animEffect transition="in" filter="dissolve">
                                      <p:cBhvr>
                                        <p:cTn id="174" dur="500"/>
                                        <p:tgtEl>
                                          <p:spTgt spid="6180"/>
                                        </p:tgtEl>
                                      </p:cBhvr>
                                    </p:animEffect>
                                  </p:childTnLst>
                                  <p:subTnLst>
                                    <p:audio>
                                      <p:cMediaNode>
                                        <p:cTn display="0" masterRel="sameClick">
                                          <p:stCondLst>
                                            <p:cond evt="begin" delay="0">
                                              <p:tn val="172"/>
                                            </p:cond>
                                          </p:stCondLst>
                                          <p:endCondLst>
                                            <p:cond evt="onStopAudio" delay="0">
                                              <p:tgtEl>
                                                <p:sldTgt/>
                                              </p:tgtEl>
                                            </p:cond>
                                          </p:endCondLst>
                                        </p:cTn>
                                        <p:tgtEl>
                                          <p:sndTgt r:embed="rId6" name="camera.wav"/>
                                        </p:tgtEl>
                                      </p:cMediaNode>
                                    </p:audio>
                                  </p:subTnLst>
                                </p:cTn>
                              </p:par>
                            </p:childTnLst>
                          </p:cTn>
                        </p:par>
                        <p:par>
                          <p:cTn id="175" fill="hold" nodeType="afterGroup">
                            <p:stCondLst>
                              <p:cond delay="10500"/>
                            </p:stCondLst>
                            <p:childTnLst>
                              <p:par>
                                <p:cTn id="176" presetID="53" presetClass="exit" presetSubtype="0" fill="hold" grpId="1" nodeType="afterEffect">
                                  <p:stCondLst>
                                    <p:cond delay="0"/>
                                  </p:stCondLst>
                                  <p:childTnLst>
                                    <p:anim calcmode="lin" valueType="num">
                                      <p:cBhvr>
                                        <p:cTn id="177" dur="500"/>
                                        <p:tgtEl>
                                          <p:spTgt spid="6180"/>
                                        </p:tgtEl>
                                        <p:attrNameLst>
                                          <p:attrName>ppt_w</p:attrName>
                                        </p:attrNameLst>
                                      </p:cBhvr>
                                      <p:tavLst>
                                        <p:tav tm="0">
                                          <p:val>
                                            <p:strVal val="ppt_w"/>
                                          </p:val>
                                        </p:tav>
                                        <p:tav tm="100000">
                                          <p:val>
                                            <p:fltVal val="0"/>
                                          </p:val>
                                        </p:tav>
                                      </p:tavLst>
                                    </p:anim>
                                    <p:anim calcmode="lin" valueType="num">
                                      <p:cBhvr>
                                        <p:cTn id="178" dur="500"/>
                                        <p:tgtEl>
                                          <p:spTgt spid="6180"/>
                                        </p:tgtEl>
                                        <p:attrNameLst>
                                          <p:attrName>ppt_h</p:attrName>
                                        </p:attrNameLst>
                                      </p:cBhvr>
                                      <p:tavLst>
                                        <p:tav tm="0">
                                          <p:val>
                                            <p:strVal val="ppt_h"/>
                                          </p:val>
                                        </p:tav>
                                        <p:tav tm="100000">
                                          <p:val>
                                            <p:fltVal val="0"/>
                                          </p:val>
                                        </p:tav>
                                      </p:tavLst>
                                    </p:anim>
                                    <p:animEffect transition="out" filter="fade">
                                      <p:cBhvr>
                                        <p:cTn id="179" dur="500"/>
                                        <p:tgtEl>
                                          <p:spTgt spid="6180"/>
                                        </p:tgtEl>
                                      </p:cBhvr>
                                    </p:animEffect>
                                    <p:set>
                                      <p:cBhvr>
                                        <p:cTn id="180" dur="1" fill="hold">
                                          <p:stCondLst>
                                            <p:cond delay="499"/>
                                          </p:stCondLst>
                                        </p:cTn>
                                        <p:tgtEl>
                                          <p:spTgt spid="6180"/>
                                        </p:tgtEl>
                                        <p:attrNameLst>
                                          <p:attrName>style.visibility</p:attrName>
                                        </p:attrNameLst>
                                      </p:cBhvr>
                                      <p:to>
                                        <p:strVal val="hidden"/>
                                      </p:to>
                                    </p:set>
                                  </p:childTnLst>
                                </p:cTn>
                              </p:par>
                              <p:par>
                                <p:cTn id="181" presetID="53" presetClass="entr" presetSubtype="0" fill="hold" nodeType="withEffect">
                                  <p:stCondLst>
                                    <p:cond delay="0"/>
                                  </p:stCondLst>
                                  <p:childTnLst>
                                    <p:set>
                                      <p:cBhvr>
                                        <p:cTn id="182" dur="1" fill="hold">
                                          <p:stCondLst>
                                            <p:cond delay="0"/>
                                          </p:stCondLst>
                                        </p:cTn>
                                        <p:tgtEl>
                                          <p:spTgt spid="26"/>
                                        </p:tgtEl>
                                        <p:attrNameLst>
                                          <p:attrName>style.visibility</p:attrName>
                                        </p:attrNameLst>
                                      </p:cBhvr>
                                      <p:to>
                                        <p:strVal val="visible"/>
                                      </p:to>
                                    </p:set>
                                    <p:anim calcmode="lin" valueType="num">
                                      <p:cBhvr>
                                        <p:cTn id="183" dur="500" fill="hold"/>
                                        <p:tgtEl>
                                          <p:spTgt spid="26"/>
                                        </p:tgtEl>
                                        <p:attrNameLst>
                                          <p:attrName>ppt_w</p:attrName>
                                        </p:attrNameLst>
                                      </p:cBhvr>
                                      <p:tavLst>
                                        <p:tav tm="0">
                                          <p:val>
                                            <p:fltVal val="0"/>
                                          </p:val>
                                        </p:tav>
                                        <p:tav tm="100000">
                                          <p:val>
                                            <p:strVal val="#ppt_w"/>
                                          </p:val>
                                        </p:tav>
                                      </p:tavLst>
                                    </p:anim>
                                    <p:anim calcmode="lin" valueType="num">
                                      <p:cBhvr>
                                        <p:cTn id="184" dur="500" fill="hold"/>
                                        <p:tgtEl>
                                          <p:spTgt spid="26"/>
                                        </p:tgtEl>
                                        <p:attrNameLst>
                                          <p:attrName>ppt_h</p:attrName>
                                        </p:attrNameLst>
                                      </p:cBhvr>
                                      <p:tavLst>
                                        <p:tav tm="0">
                                          <p:val>
                                            <p:fltVal val="0"/>
                                          </p:val>
                                        </p:tav>
                                        <p:tav tm="100000">
                                          <p:val>
                                            <p:strVal val="#ppt_h"/>
                                          </p:val>
                                        </p:tav>
                                      </p:tavLst>
                                    </p:anim>
                                    <p:animEffect transition="in" filter="fade">
                                      <p:cBhvr>
                                        <p:cTn id="185" dur="500"/>
                                        <p:tgtEl>
                                          <p:spTgt spid="26"/>
                                        </p:tgtEl>
                                      </p:cBhvr>
                                    </p:animEffect>
                                  </p:childTnLst>
                                  <p:subTnLst>
                                    <p:audio>
                                      <p:cMediaNode>
                                        <p:cTn display="0" masterRel="sameClick">
                                          <p:stCondLst>
                                            <p:cond evt="begin" delay="0">
                                              <p:tn val="181"/>
                                            </p:cond>
                                          </p:stCondLst>
                                          <p:endCondLst>
                                            <p:cond evt="onStopAudio" delay="0">
                                              <p:tgtEl>
                                                <p:sldTgt/>
                                              </p:tgtEl>
                                            </p:cond>
                                          </p:endCondLst>
                                        </p:cTn>
                                        <p:tgtEl>
                                          <p:sndTgt r:embed="rId7" name="Reng reng.wav"/>
                                        </p:tgtEl>
                                      </p:cMediaNode>
                                    </p:audio>
                                  </p:subTnLst>
                                </p:cTn>
                              </p:par>
                            </p:childTnLst>
                          </p:cTn>
                        </p:par>
                      </p:childTnLst>
                    </p:cTn>
                  </p:par>
                  <p:par>
                    <p:cTn id="186" fill="hold" nodeType="clickPar">
                      <p:stCondLst>
                        <p:cond delay="indefinite"/>
                      </p:stCondLst>
                      <p:childTnLst>
                        <p:par>
                          <p:cTn id="187" fill="hold" nodeType="withGroup">
                            <p:stCondLst>
                              <p:cond delay="0"/>
                            </p:stCondLst>
                            <p:childTnLst>
                              <p:par>
                                <p:cTn id="188" presetID="2" presetClass="exit" presetSubtype="1" fill="hold" nodeType="clickEffect">
                                  <p:stCondLst>
                                    <p:cond delay="0"/>
                                  </p:stCondLst>
                                  <p:childTnLst>
                                    <p:anim calcmode="lin" valueType="num">
                                      <p:cBhvr additive="base">
                                        <p:cTn id="189" dur="1000"/>
                                        <p:tgtEl>
                                          <p:spTgt spid="26"/>
                                        </p:tgtEl>
                                        <p:attrNameLst>
                                          <p:attrName>ppt_x</p:attrName>
                                        </p:attrNameLst>
                                      </p:cBhvr>
                                      <p:tavLst>
                                        <p:tav tm="0">
                                          <p:val>
                                            <p:strVal val="ppt_x"/>
                                          </p:val>
                                        </p:tav>
                                        <p:tav tm="100000">
                                          <p:val>
                                            <p:strVal val="ppt_x"/>
                                          </p:val>
                                        </p:tav>
                                      </p:tavLst>
                                    </p:anim>
                                    <p:anim calcmode="lin" valueType="num">
                                      <p:cBhvr additive="base">
                                        <p:cTn id="190" dur="1000"/>
                                        <p:tgtEl>
                                          <p:spTgt spid="26"/>
                                        </p:tgtEl>
                                        <p:attrNameLst>
                                          <p:attrName>ppt_y</p:attrName>
                                        </p:attrNameLst>
                                      </p:cBhvr>
                                      <p:tavLst>
                                        <p:tav tm="0">
                                          <p:val>
                                            <p:strVal val="ppt_y"/>
                                          </p:val>
                                        </p:tav>
                                        <p:tav tm="100000">
                                          <p:val>
                                            <p:strVal val="0-ppt_h/2"/>
                                          </p:val>
                                        </p:tav>
                                      </p:tavLst>
                                    </p:anim>
                                    <p:set>
                                      <p:cBhvr>
                                        <p:cTn id="191" dur="1" fill="hold">
                                          <p:stCondLst>
                                            <p:cond delay="999"/>
                                          </p:stCondLst>
                                        </p:cTn>
                                        <p:tgtEl>
                                          <p:spTgt spid="26"/>
                                        </p:tgtEl>
                                        <p:attrNameLst>
                                          <p:attrName>style.visibility</p:attrName>
                                        </p:attrNameLst>
                                      </p:cBhvr>
                                      <p:to>
                                        <p:strVal val="hidden"/>
                                      </p:to>
                                    </p:se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23" presetClass="emph" presetSubtype="0" fill="hold" nodeType="clickEffect">
                                  <p:stCondLst>
                                    <p:cond delay="0"/>
                                  </p:stCondLst>
                                  <p:childTnLst>
                                    <p:animClr clrSpc="hsl" dir="cw">
                                      <p:cBhvr override="childStyle">
                                        <p:cTn id="195" dur="500" fill="hold"/>
                                        <p:tgtEl>
                                          <p:spTgt spid="48166"/>
                                        </p:tgtEl>
                                        <p:attrNameLst>
                                          <p:attrName>style.color</p:attrName>
                                        </p:attrNameLst>
                                      </p:cBhvr>
                                      <p:by>
                                        <p:hsl h="10842353" s="0" l="0"/>
                                      </p:by>
                                    </p:animClr>
                                    <p:animClr clrSpc="hsl" dir="cw">
                                      <p:cBhvr>
                                        <p:cTn id="196" dur="500" fill="hold"/>
                                        <p:tgtEl>
                                          <p:spTgt spid="48166"/>
                                        </p:tgtEl>
                                        <p:attrNameLst>
                                          <p:attrName>fillcolor</p:attrName>
                                        </p:attrNameLst>
                                      </p:cBhvr>
                                      <p:by>
                                        <p:hsl h="10842353" s="0" l="0"/>
                                      </p:by>
                                    </p:animClr>
                                    <p:animClr clrSpc="hsl" dir="cw">
                                      <p:cBhvr>
                                        <p:cTn id="197" dur="500" fill="hold"/>
                                        <p:tgtEl>
                                          <p:spTgt spid="48166"/>
                                        </p:tgtEl>
                                        <p:attrNameLst>
                                          <p:attrName>stroke.color</p:attrName>
                                        </p:attrNameLst>
                                      </p:cBhvr>
                                      <p:by>
                                        <p:hsl h="10842353" s="0" l="0"/>
                                      </p:by>
                                    </p:animClr>
                                    <p:set>
                                      <p:cBhvr>
                                        <p:cTn id="198" dur="500" fill="hold"/>
                                        <p:tgtEl>
                                          <p:spTgt spid="48166"/>
                                        </p:tgtEl>
                                        <p:attrNameLst>
                                          <p:attrName>fill.type</p:attrName>
                                        </p:attrNameLst>
                                      </p:cBhvr>
                                      <p:to>
                                        <p:strVal val="solid"/>
                                      </p:to>
                                    </p:set>
                                  </p:childTnLst>
                                  <p:subTnLst>
                                    <p:audio>
                                      <p:cMediaNode>
                                        <p:cTn display="0" masterRel="sameClick">
                                          <p:stCondLst>
                                            <p:cond evt="begin" delay="0">
                                              <p:tn val="194"/>
                                            </p:cond>
                                          </p:stCondLst>
                                          <p:endCondLst>
                                            <p:cond evt="onStopAudio" delay="0">
                                              <p:tgtEl>
                                                <p:sldTgt/>
                                              </p:tgtEl>
                                            </p:cond>
                                          </p:endCondLst>
                                        </p:cTn>
                                        <p:tgtEl>
                                          <p:sndTgt r:embed="rId5" name="FELIZ2.WAV"/>
                                        </p:tgtEl>
                                      </p:cMediaNode>
                                    </p:audio>
                                  </p:subTnLst>
                                </p:cTn>
                              </p:par>
                              <p:par>
                                <p:cTn id="199" presetID="23" presetClass="emph" presetSubtype="0" fill="hold" nodeType="withEffect">
                                  <p:stCondLst>
                                    <p:cond delay="0"/>
                                  </p:stCondLst>
                                  <p:childTnLst>
                                    <p:animClr clrSpc="hsl" dir="cw">
                                      <p:cBhvr override="childStyle">
                                        <p:cTn id="200" dur="500" fill="hold"/>
                                        <p:tgtEl>
                                          <p:spTgt spid="13"/>
                                        </p:tgtEl>
                                        <p:attrNameLst>
                                          <p:attrName>style.color</p:attrName>
                                        </p:attrNameLst>
                                      </p:cBhvr>
                                      <p:by>
                                        <p:hsl h="10842353" s="0" l="0"/>
                                      </p:by>
                                    </p:animClr>
                                    <p:animClr clrSpc="hsl" dir="cw">
                                      <p:cBhvr>
                                        <p:cTn id="201" dur="500" fill="hold"/>
                                        <p:tgtEl>
                                          <p:spTgt spid="13"/>
                                        </p:tgtEl>
                                        <p:attrNameLst>
                                          <p:attrName>fillcolor</p:attrName>
                                        </p:attrNameLst>
                                      </p:cBhvr>
                                      <p:by>
                                        <p:hsl h="10842353" s="0" l="0"/>
                                      </p:by>
                                    </p:animClr>
                                    <p:animClr clrSpc="hsl" dir="cw">
                                      <p:cBhvr>
                                        <p:cTn id="202" dur="500" fill="hold"/>
                                        <p:tgtEl>
                                          <p:spTgt spid="13"/>
                                        </p:tgtEl>
                                        <p:attrNameLst>
                                          <p:attrName>stroke.color</p:attrName>
                                        </p:attrNameLst>
                                      </p:cBhvr>
                                      <p:by>
                                        <p:hsl h="10842353" s="0" l="0"/>
                                      </p:by>
                                    </p:animClr>
                                    <p:set>
                                      <p:cBhvr>
                                        <p:cTn id="203"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P spid="8" grpId="0" animBg="1"/>
      <p:bldP spid="13" grpId="0" animBg="1"/>
      <p:bldP spid="15" grpId="0" animBg="1"/>
      <p:bldP spid="6171" grpId="0" animBg="1"/>
      <p:bldP spid="6171" grpId="1"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P spid="48164" grpId="0" animBg="1"/>
      <p:bldP spid="48165" grpId="0" animBg="1"/>
      <p:bldP spid="48166" grpId="0" animBg="1"/>
      <p:bldP spid="4816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633866" y="546499"/>
            <a:ext cx="7477479" cy="1504014"/>
          </a:xfrm>
          <a:prstGeom prst="roundRect">
            <a:avLst>
              <a:gd name="adj" fmla="val 16667"/>
            </a:avLst>
          </a:prstGeom>
          <a:solidFill>
            <a:srgbClr val="C00000"/>
          </a:solidFill>
          <a:ln>
            <a:noFill/>
          </a:ln>
          <a:extLst>
            <a:ext uri="{91240B29-F687-4F45-9708-019B960494DF}">
              <a14:hiddenLine xmlns:a14="http://schemas.microsoft.com/office/drawing/2010/main" w="57150">
                <a:solidFill>
                  <a:srgbClr val="000000"/>
                </a:solidFill>
                <a:round/>
                <a:headEnd/>
                <a:tailEnd/>
              </a14:hiddenLine>
            </a:ext>
          </a:extLst>
        </p:spPr>
        <p:txBody>
          <a:bodyPr wrap="none" lIns="91429" tIns="45715" rIns="91429" bIns="45715" anchor="ctr"/>
          <a:lstStyle/>
          <a:p>
            <a:r>
              <a:rPr lang="en-US" altLang="en-US" sz="3400" b="1" dirty="0" err="1">
                <a:solidFill>
                  <a:schemeClr val="bg1"/>
                </a:solidFill>
                <a:latin typeface="Times New Roman" pitchFamily="18" charset="0"/>
                <a:cs typeface="Times New Roman" pitchFamily="18" charset="0"/>
              </a:rPr>
              <a:t>Có</a:t>
            </a:r>
            <a:r>
              <a:rPr lang="en-US" altLang="en-US" sz="3400" b="1" dirty="0">
                <a:solidFill>
                  <a:schemeClr val="bg1"/>
                </a:solidFill>
                <a:latin typeface="Times New Roman" pitchFamily="18" charset="0"/>
                <a:cs typeface="Times New Roman" pitchFamily="18" charset="0"/>
              </a:rPr>
              <a:t> bao </a:t>
            </a:r>
            <a:r>
              <a:rPr lang="en-US" altLang="en-US" sz="3400" b="1" dirty="0" err="1">
                <a:solidFill>
                  <a:schemeClr val="bg1"/>
                </a:solidFill>
                <a:latin typeface="Times New Roman" pitchFamily="18" charset="0"/>
                <a:cs typeface="Times New Roman" pitchFamily="18" charset="0"/>
              </a:rPr>
              <a:t>nhiêu</a:t>
            </a:r>
            <a:r>
              <a:rPr lang="en-US" altLang="en-US" sz="3400" b="1" dirty="0">
                <a:solidFill>
                  <a:schemeClr val="bg1"/>
                </a:solidFill>
                <a:latin typeface="Times New Roman" pitchFamily="18" charset="0"/>
                <a:cs typeface="Times New Roman" pitchFamily="18" charset="0"/>
              </a:rPr>
              <a:t> </a:t>
            </a:r>
            <a:r>
              <a:rPr lang="en-US" altLang="en-US" sz="3400" b="1" err="1">
                <a:solidFill>
                  <a:schemeClr val="bg1"/>
                </a:solidFill>
                <a:latin typeface="Times New Roman" pitchFamily="18" charset="0"/>
                <a:cs typeface="Times New Roman" pitchFamily="18" charset="0"/>
              </a:rPr>
              <a:t>bạn</a:t>
            </a:r>
            <a:r>
              <a:rPr lang="en-US" altLang="en-US" sz="3400" b="1">
                <a:solidFill>
                  <a:schemeClr val="bg1"/>
                </a:solidFill>
                <a:latin typeface="Times New Roman" pitchFamily="18" charset="0"/>
                <a:cs typeface="Times New Roman" pitchFamily="18" charset="0"/>
              </a:rPr>
              <a:t> đánh giá </a:t>
            </a:r>
            <a:r>
              <a:rPr lang="en-US" altLang="en-US" sz="3400" b="1" dirty="0" err="1">
                <a:solidFill>
                  <a:schemeClr val="bg1"/>
                </a:solidFill>
                <a:latin typeface="Times New Roman" pitchFamily="18" charset="0"/>
                <a:cs typeface="Times New Roman" pitchFamily="18" charset="0"/>
              </a:rPr>
              <a:t>số</a:t>
            </a:r>
            <a:r>
              <a:rPr lang="en-US" altLang="en-US" sz="3400" b="1" dirty="0">
                <a:solidFill>
                  <a:schemeClr val="bg1"/>
                </a:solidFill>
                <a:latin typeface="Times New Roman" pitchFamily="18" charset="0"/>
                <a:cs typeface="Times New Roman" pitchFamily="18" charset="0"/>
              </a:rPr>
              <a:t> </a:t>
            </a:r>
            <a:r>
              <a:rPr lang="en-US" altLang="en-US" sz="3400" b="1" dirty="0" err="1">
                <a:solidFill>
                  <a:schemeClr val="bg1"/>
                </a:solidFill>
                <a:latin typeface="Times New Roman" pitchFamily="18" charset="0"/>
                <a:cs typeface="Times New Roman" pitchFamily="18" charset="0"/>
              </a:rPr>
              <a:t>điểm</a:t>
            </a:r>
            <a:r>
              <a:rPr lang="en-US" altLang="en-US" sz="3400" b="1" dirty="0">
                <a:solidFill>
                  <a:schemeClr val="bg1"/>
                </a:solidFill>
                <a:latin typeface="Times New Roman" pitchFamily="18" charset="0"/>
                <a:cs typeface="Times New Roman" pitchFamily="18" charset="0"/>
              </a:rPr>
              <a:t> 5?</a:t>
            </a:r>
          </a:p>
        </p:txBody>
      </p:sp>
      <p:grpSp>
        <p:nvGrpSpPr>
          <p:cNvPr id="4099" name="Group 51"/>
          <p:cNvGrpSpPr>
            <a:grpSpLocks/>
          </p:cNvGrpSpPr>
          <p:nvPr/>
        </p:nvGrpSpPr>
        <p:grpSpPr bwMode="auto">
          <a:xfrm>
            <a:off x="1781392" y="14288"/>
            <a:ext cx="320332" cy="6858000"/>
            <a:chOff x="202295" y="-322943"/>
            <a:chExt cx="319314" cy="7180943"/>
          </a:xfrm>
        </p:grpSpPr>
        <p:sp>
          <p:nvSpPr>
            <p:cNvPr id="10" name="Rectangle 9"/>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4133"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altLang="en-US" sz="2000">
                <a:latin typeface=".VnTime" pitchFamily="34" charset="0"/>
              </a:endParaRPr>
            </a:p>
          </p:txBody>
        </p:sp>
        <p:sp>
          <p:nvSpPr>
            <p:cNvPr id="14" name="Rectangle 13"/>
            <p:cNvSpPr/>
            <p:nvPr/>
          </p:nvSpPr>
          <p:spPr bwMode="auto">
            <a:xfrm>
              <a:off x="324027" y="-307983"/>
              <a:ext cx="75849"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4038741" y="2362201"/>
            <a:ext cx="5799780" cy="822722"/>
          </a:xfrm>
          <a:prstGeom prst="roundRect">
            <a:avLst>
              <a:gd name="adj" fmla="val 16667"/>
            </a:avLst>
          </a:prstGeom>
          <a:solidFill>
            <a:srgbClr val="7030A0"/>
          </a:solidFill>
          <a:ln w="76200">
            <a:solidFill>
              <a:srgbClr val="FFFF00"/>
            </a:solidFill>
            <a:round/>
            <a:headEnd/>
            <a:tailEnd/>
          </a:ln>
        </p:spPr>
        <p:txBody>
          <a:bodyPr wrap="none" lIns="91429" tIns="45715" rIns="91429" bIns="45715" anchor="ctr"/>
          <a:lstStyle/>
          <a:p>
            <a:r>
              <a:rPr lang="en-US" altLang="en-US" sz="2600" b="1" dirty="0">
                <a:solidFill>
                  <a:schemeClr val="bg1"/>
                </a:solidFill>
                <a:latin typeface="Times New Roman" pitchFamily="18" charset="0"/>
                <a:cs typeface="Times New Roman" pitchFamily="18" charset="0"/>
              </a:rPr>
              <a:t> </a:t>
            </a:r>
            <a:r>
              <a:rPr lang="en-US" altLang="en-US" sz="2800" b="1" dirty="0">
                <a:solidFill>
                  <a:schemeClr val="bg1"/>
                </a:solidFill>
                <a:latin typeface="Times New Roman" pitchFamily="18" charset="0"/>
                <a:cs typeface="Times New Roman" pitchFamily="18" charset="0"/>
              </a:rPr>
              <a:t>  5 </a:t>
            </a:r>
            <a:r>
              <a:rPr lang="en-US" altLang="en-US" sz="2800" b="1" dirty="0" err="1">
                <a:solidFill>
                  <a:schemeClr val="bg1"/>
                </a:solidFill>
                <a:latin typeface="Times New Roman" pitchFamily="18" charset="0"/>
                <a:cs typeface="Times New Roman" pitchFamily="18" charset="0"/>
              </a:rPr>
              <a:t>bạn</a:t>
            </a:r>
            <a:endParaRPr lang="en-US" altLang="en-US" sz="3200" b="1" dirty="0">
              <a:solidFill>
                <a:schemeClr val="bg1"/>
              </a:solidFill>
              <a:latin typeface="Times New Roman" pitchFamily="18" charset="0"/>
              <a:cs typeface="Times New Roman" pitchFamily="18" charset="0"/>
            </a:endParaRPr>
          </a:p>
        </p:txBody>
      </p:sp>
      <p:pic>
        <p:nvPicPr>
          <p:cNvPr id="39"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573" y="2620566"/>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591145" y="2451499"/>
            <a:ext cx="1599778" cy="67270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2667235" y="2514600"/>
            <a:ext cx="837934"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1044" name="WordArt 226"/>
          <p:cNvSpPr>
            <a:spLocks noChangeArrowheads="1" noChangeShapeType="1" noTextEdit="1"/>
          </p:cNvSpPr>
          <p:nvPr/>
        </p:nvSpPr>
        <p:spPr bwMode="auto">
          <a:xfrm>
            <a:off x="2819416" y="2590800"/>
            <a:ext cx="460300" cy="386954"/>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4069576" y="3459362"/>
            <a:ext cx="5842992" cy="822722"/>
          </a:xfrm>
          <a:prstGeom prst="roundRect">
            <a:avLst>
              <a:gd name="adj" fmla="val 16667"/>
            </a:avLst>
          </a:prstGeom>
          <a:solidFill>
            <a:srgbClr val="7030A0"/>
          </a:solidFill>
          <a:ln w="76200">
            <a:solidFill>
              <a:srgbClr val="FFFF00"/>
            </a:solidFill>
            <a:round/>
            <a:headEnd/>
            <a:tailEnd/>
          </a:ln>
        </p:spPr>
        <p:txBody>
          <a:bodyPr wrap="none" lIns="91429" tIns="45715" rIns="91429" bIns="45715" anchor="ctr"/>
          <a:lstStyle/>
          <a:p>
            <a:r>
              <a:rPr lang="en-US" sz="3200" b="1" dirty="0">
                <a:solidFill>
                  <a:schemeClr val="bg1"/>
                </a:solidFill>
                <a:latin typeface="Times New Roman" panose="02020603050405020304" pitchFamily="18" charset="0"/>
                <a:cs typeface="Times New Roman" panose="02020603050405020304" pitchFamily="18" charset="0"/>
              </a:rPr>
              <a:t>  6 </a:t>
            </a:r>
            <a:r>
              <a:rPr lang="en-US" sz="3200" b="1" dirty="0" err="1">
                <a:solidFill>
                  <a:schemeClr val="bg1"/>
                </a:solidFill>
                <a:latin typeface="Times New Roman" panose="02020603050405020304" pitchFamily="18" charset="0"/>
                <a:cs typeface="Times New Roman" panose="02020603050405020304" pitchFamily="18" charset="0"/>
              </a:rPr>
              <a:t>bạn</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5"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573" y="3763566"/>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591145" y="3542110"/>
            <a:ext cx="1500202" cy="8012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2667237" y="3657600"/>
            <a:ext cx="817267"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8" name="WordArt 226"/>
          <p:cNvSpPr>
            <a:spLocks noChangeArrowheads="1" noChangeShapeType="1" noTextEdit="1"/>
          </p:cNvSpPr>
          <p:nvPr/>
        </p:nvSpPr>
        <p:spPr bwMode="auto">
          <a:xfrm>
            <a:off x="2892688" y="3727849"/>
            <a:ext cx="460300" cy="386953"/>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4038741" y="4663678"/>
            <a:ext cx="5799780" cy="822722"/>
          </a:xfrm>
          <a:prstGeom prst="roundRect">
            <a:avLst>
              <a:gd name="adj" fmla="val 16667"/>
            </a:avLst>
          </a:prstGeom>
          <a:solidFill>
            <a:srgbClr val="7030A0"/>
          </a:solidFill>
          <a:ln w="76200">
            <a:solidFill>
              <a:srgbClr val="FFFF00"/>
            </a:solidFill>
            <a:round/>
            <a:headEnd/>
            <a:tailEnd/>
          </a:ln>
        </p:spPr>
        <p:txBody>
          <a:bodyPr wrap="none" lIns="91429" tIns="45715" rIns="91429" bIns="45715" anchor="ctr"/>
          <a:lstStyle/>
          <a:p>
            <a:r>
              <a:rPr lang="en-US" altLang="en-US" sz="3100" b="1" dirty="0">
                <a:solidFill>
                  <a:schemeClr val="bg1"/>
                </a:solidFill>
                <a:latin typeface="Times New Roman" pitchFamily="18" charset="0"/>
                <a:cs typeface="Times New Roman" pitchFamily="18" charset="0"/>
              </a:rPr>
              <a:t>   7 </a:t>
            </a:r>
            <a:r>
              <a:rPr lang="en-US" altLang="en-US" sz="3100" b="1" dirty="0" err="1">
                <a:solidFill>
                  <a:schemeClr val="bg1"/>
                </a:solidFill>
                <a:latin typeface="Times New Roman" pitchFamily="18" charset="0"/>
                <a:cs typeface="Times New Roman" pitchFamily="18" charset="0"/>
              </a:rPr>
              <a:t>bạn</a:t>
            </a:r>
            <a:endParaRPr lang="vi-VN" altLang="en-US" sz="3100" b="1" dirty="0">
              <a:solidFill>
                <a:schemeClr val="bg1"/>
              </a:solidFill>
              <a:latin typeface="Times New Roman" pitchFamily="18" charset="0"/>
              <a:cs typeface="Times New Roman" pitchFamily="18" charset="0"/>
            </a:endParaRPr>
          </a:p>
        </p:txBody>
      </p:sp>
      <p:pic>
        <p:nvPicPr>
          <p:cNvPr id="11"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573" y="4906566"/>
            <a:ext cx="593693" cy="35123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591145" y="4685110"/>
            <a:ext cx="1500202" cy="8012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2667237" y="4724401"/>
            <a:ext cx="817267" cy="6131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9" tIns="45715" rIns="91429" bIns="45715" anchor="ctr"/>
          <a:lstStyle/>
          <a:p>
            <a:endParaRPr lang="en-US" altLang="en-US" sz="2000">
              <a:latin typeface=".VnTime" pitchFamily="34" charset="0"/>
            </a:endParaRPr>
          </a:p>
        </p:txBody>
      </p:sp>
      <p:sp>
        <p:nvSpPr>
          <p:cNvPr id="15" name="WordArt 226"/>
          <p:cNvSpPr>
            <a:spLocks noChangeArrowheads="1" noChangeShapeType="1" noTextEdit="1"/>
          </p:cNvSpPr>
          <p:nvPr/>
        </p:nvSpPr>
        <p:spPr bwMode="auto">
          <a:xfrm>
            <a:off x="2819416" y="4870849"/>
            <a:ext cx="460300" cy="386953"/>
          </a:xfrm>
          <a:prstGeom prst="rect">
            <a:avLst/>
          </a:prstGeom>
        </p:spPr>
        <p:txBody>
          <a:bodyPr wrap="none" lIns="59482" tIns="29741" rIns="59482" bIns="29741" numCol="1"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6171" name="AutoShape 27"/>
          <p:cNvSpPr>
            <a:spLocks noChangeArrowheads="1"/>
          </p:cNvSpPr>
          <p:nvPr/>
        </p:nvSpPr>
        <p:spPr bwMode="auto">
          <a:xfrm>
            <a:off x="2209753" y="838200"/>
            <a:ext cx="1295416"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lIns="91429" tIns="45715" rIns="91429" bIns="45715" anchor="ctr"/>
          <a:lstStyle/>
          <a:p>
            <a:pPr eaLnBrk="1" hangingPunct="1"/>
            <a:endParaRPr lang="en-US" altLang="en-US" dirty="0"/>
          </a:p>
        </p:txBody>
      </p:sp>
      <p:sp>
        <p:nvSpPr>
          <p:cNvPr id="6172" name="WordArt 28"/>
          <p:cNvSpPr>
            <a:spLocks noChangeArrowheads="1" noChangeShapeType="1" noTextEdit="1"/>
          </p:cNvSpPr>
          <p:nvPr/>
        </p:nvSpPr>
        <p:spPr bwMode="auto">
          <a:xfrm>
            <a:off x="2591146" y="1295400"/>
            <a:ext cx="532633" cy="381000"/>
          </a:xfrm>
          <a:prstGeom prst="rect">
            <a:avLst/>
          </a:prstGeom>
        </p:spPr>
        <p:txBody>
          <a:bodyPr wrap="none" lIns="59482" tIns="29741" rIns="59482" bIns="29741" numCol="1" fromWordArt="1">
            <a:prstTxWarp prst="textPlain">
              <a:avLst>
                <a:gd name="adj" fmla="val 50000"/>
              </a:avLst>
            </a:prstTxWarp>
          </a:bodyPr>
          <a:lstStyle/>
          <a:p>
            <a:pPr algn="ctr"/>
            <a:r>
              <a:rPr lang="en-US" sz="3600"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a:cs typeface="Times New Roman"/>
              </a:rPr>
              <a:t>Câu</a:t>
            </a:r>
            <a:r>
              <a:rPr lang="en-US" sz="3600" b="1" kern="10" dirty="0">
                <a:ln w="19050">
                  <a:solidFill>
                    <a:srgbClr val="00FF00"/>
                  </a:solidFill>
                  <a:round/>
                  <a:headEnd/>
                  <a:tailEnd/>
                </a:ln>
                <a:solidFill>
                  <a:srgbClr val="FFFF00"/>
                </a:solidFill>
                <a:effectLst>
                  <a:outerShdw dist="35921" dir="2700000" algn="ctr" rotWithShape="0">
                    <a:srgbClr val="990000"/>
                  </a:outerShdw>
                </a:effectLst>
                <a:latin typeface="Times New Roman"/>
                <a:cs typeface="Times New Roman"/>
              </a:rPr>
              <a:t> 4</a:t>
            </a:r>
          </a:p>
        </p:txBody>
      </p:sp>
      <p:pic>
        <p:nvPicPr>
          <p:cNvPr id="4117" name="Picture 2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33664" y="152400"/>
            <a:ext cx="85343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p:cNvGrpSpPr>
            <a:grpSpLocks/>
          </p:cNvGrpSpPr>
          <p:nvPr/>
        </p:nvGrpSpPr>
        <p:grpSpPr bwMode="auto">
          <a:xfrm>
            <a:off x="6400363" y="5486400"/>
            <a:ext cx="1372445" cy="1371600"/>
            <a:chOff x="4320" y="2928"/>
            <a:chExt cx="1104" cy="1104"/>
          </a:xfrm>
        </p:grpSpPr>
        <p:sp>
          <p:nvSpPr>
            <p:cNvPr id="4130"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en-US" altLang="en-US" sz="6000" b="1">
                <a:solidFill>
                  <a:srgbClr val="FF0066"/>
                </a:solidFill>
                <a:latin typeface=".VnHelvetInsH" pitchFamily="34" charset="0"/>
              </a:endParaRPr>
            </a:p>
          </p:txBody>
        </p:sp>
        <p:sp>
          <p:nvSpPr>
            <p:cNvPr id="4131" name="WordArt 35"/>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a:cs typeface="Times New Roman"/>
                </a:rPr>
                <a:t>Hết giờ</a:t>
              </a:r>
            </a:p>
          </p:txBody>
        </p:sp>
      </p:grpSp>
      <p:sp>
        <p:nvSpPr>
          <p:cNvPr id="6180" name="WordArt 36"/>
          <p:cNvSpPr>
            <a:spLocks noChangeArrowheads="1" noChangeShapeType="1" noTextEdit="1"/>
          </p:cNvSpPr>
          <p:nvPr/>
        </p:nvSpPr>
        <p:spPr bwMode="auto">
          <a:xfrm>
            <a:off x="6705664"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181" name="WordArt 37"/>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6724452"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6705664"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6724452"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6188" name="WordArt 44"/>
          <p:cNvSpPr>
            <a:spLocks noChangeArrowheads="1" noChangeShapeType="1" noTextEdit="1"/>
          </p:cNvSpPr>
          <p:nvPr/>
        </p:nvSpPr>
        <p:spPr bwMode="auto">
          <a:xfrm>
            <a:off x="6781755" y="579120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6189" name="WordArt 45"/>
          <p:cNvSpPr>
            <a:spLocks noChangeArrowheads="1" noChangeShapeType="1" noTextEdit="1"/>
          </p:cNvSpPr>
          <p:nvPr/>
        </p:nvSpPr>
        <p:spPr bwMode="auto">
          <a:xfrm>
            <a:off x="6800543"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6190" name="WordArt 46"/>
          <p:cNvSpPr>
            <a:spLocks noChangeArrowheads="1" noChangeShapeType="1" noTextEdit="1"/>
          </p:cNvSpPr>
          <p:nvPr/>
        </p:nvSpPr>
        <p:spPr bwMode="auto">
          <a:xfrm>
            <a:off x="6724452" y="5810250"/>
            <a:ext cx="666965" cy="742950"/>
          </a:xfrm>
          <a:prstGeom prst="rect">
            <a:avLst/>
          </a:prstGeom>
        </p:spPr>
        <p:txBody>
          <a:bodyPr wrap="none" lIns="59482" tIns="29741" rIns="59482" bIns="29741" numCol="1"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Tree>
    <p:custDataLst>
      <p:tags r:id="rId1"/>
    </p:custDataLst>
    <p:extLst>
      <p:ext uri="{BB962C8B-B14F-4D97-AF65-F5344CB8AC3E}">
        <p14:creationId xmlns:p14="http://schemas.microsoft.com/office/powerpoint/2010/main" val="15661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nodeType="withEffect">
                                  <p:stCondLst>
                                    <p:cond delay="0"/>
                                  </p:stCondLst>
                                  <p:childTnLst>
                                    <p:animRot by="21600000">
                                      <p:cBhvr>
                                        <p:cTn id="16" dur="2000" fill="hold"/>
                                        <p:tgtEl>
                                          <p:spTgt spid="6171"/>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heckerboard(across)">
                                      <p:cBhvr>
                                        <p:cTn id="27" dur="500"/>
                                        <p:tgtEl>
                                          <p:spTgt spid="39"/>
                                        </p:tgtEl>
                                      </p:cBhvr>
                                    </p:animEffect>
                                  </p:childTnLst>
                                </p:cTn>
                              </p:par>
                              <p:par>
                                <p:cTn id="28" presetID="5" presetClass="entr" presetSubtype="1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checkerboard(across)">
                                      <p:cBhvr>
                                        <p:cTn id="30" dur="500"/>
                                        <p:tgtEl>
                                          <p:spTgt spid="4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 3-CL (2).wav"/>
                                        </p:tgtEl>
                                      </p:cMediaNode>
                                    </p:audio>
                                  </p:subTnLst>
                                </p:cTn>
                              </p:par>
                              <p:par>
                                <p:cTn id="31" presetID="5" presetClass="entr" presetSubtype="10" fill="hold" nodeType="withEffect">
                                  <p:stCondLst>
                                    <p:cond delay="0"/>
                                  </p:stCondLst>
                                  <p:childTnLst>
                                    <p:set>
                                      <p:cBhvr>
                                        <p:cTn id="32" dur="1" fill="hold">
                                          <p:stCondLst>
                                            <p:cond delay="0"/>
                                          </p:stCondLst>
                                        </p:cTn>
                                        <p:tgtEl>
                                          <p:spTgt spid="1043"/>
                                        </p:tgtEl>
                                        <p:attrNameLst>
                                          <p:attrName>style.visibility</p:attrName>
                                        </p:attrNameLst>
                                      </p:cBhvr>
                                      <p:to>
                                        <p:strVal val="visible"/>
                                      </p:to>
                                    </p:set>
                                    <p:animEffect transition="in" filter="checkerboard(across)">
                                      <p:cBhvr>
                                        <p:cTn id="33" dur="500"/>
                                        <p:tgtEl>
                                          <p:spTgt spid="104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044"/>
                                        </p:tgtEl>
                                        <p:attrNameLst>
                                          <p:attrName>style.visibility</p:attrName>
                                        </p:attrNameLst>
                                      </p:cBhvr>
                                      <p:to>
                                        <p:strVal val="visible"/>
                                      </p:to>
                                    </p:set>
                                    <p:animEffect transition="in" filter="checkerboard(across)">
                                      <p:cBhvr>
                                        <p:cTn id="36" dur="500"/>
                                        <p:tgtEl>
                                          <p:spTgt spid="1044"/>
                                        </p:tgtEl>
                                      </p:cBhvr>
                                    </p:animEffect>
                                  </p:childTnLst>
                                </p:cTn>
                              </p:par>
                              <p:par>
                                <p:cTn id="37" presetID="22" presetClass="entr" presetSubtype="8" fill="hold" nodeType="withEffect">
                                  <p:stCondLst>
                                    <p:cond delay="0"/>
                                  </p:stCondLst>
                                  <p:iterate type="lt">
                                    <p:tmPct val="0"/>
                                  </p:iterate>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par>
                                <p:cTn id="45" presetID="5" presetClass="entr" presetSubtype="1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heckerboard(across)">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 3-CL (2).wav"/>
                                        </p:tgtEl>
                                      </p:cMediaNode>
                                    </p:audio>
                                  </p:subTnLst>
                                </p:cTn>
                              </p:par>
                              <p:par>
                                <p:cTn id="48" presetID="5" presetClass="entr" presetSubtype="1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checkerboard(across)">
                                      <p:cBhvr>
                                        <p:cTn id="50" dur="500"/>
                                        <p:tgtEl>
                                          <p:spTgt spid="7"/>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checkerboard(across)">
                                      <p:cBhvr>
                                        <p:cTn id="53" dur="500"/>
                                        <p:tgtEl>
                                          <p:spTgt spid="8"/>
                                        </p:tgtEl>
                                      </p:cBhvr>
                                    </p:animEffect>
                                  </p:childTnLst>
                                </p:cTn>
                              </p:par>
                              <p:par>
                                <p:cTn id="54" presetID="22" presetClass="entr" presetSubtype="8"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heckerboard(across)">
                                      <p:cBhvr>
                                        <p:cTn id="61" dur="500"/>
                                        <p:tgtEl>
                                          <p:spTgt spid="11"/>
                                        </p:tgtEl>
                                      </p:cBhvr>
                                    </p:animEffect>
                                  </p:childTnLst>
                                </p:cTn>
                              </p:par>
                              <p:par>
                                <p:cTn id="62" presetID="5" presetClass="entr" presetSubtype="1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checkerboard(across)">
                                      <p:cBhvr>
                                        <p:cTn id="64" dur="500"/>
                                        <p:tgtEl>
                                          <p:spTgt spid="12"/>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 3-CL (2).wav"/>
                                        </p:tgtEl>
                                      </p:cMediaNode>
                                    </p:audio>
                                  </p:subTnLst>
                                </p:cTn>
                              </p:par>
                              <p:par>
                                <p:cTn id="65" presetID="5" presetClass="entr" presetSubtype="1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checkerboard(across)">
                                      <p:cBhvr>
                                        <p:cTn id="67" dur="500"/>
                                        <p:tgtEl>
                                          <p:spTgt spid="13"/>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checkerboard(across)">
                                      <p:cBhvr>
                                        <p:cTn id="70" dur="500"/>
                                        <p:tgtEl>
                                          <p:spTgt spid="15"/>
                                        </p:tgtEl>
                                      </p:cBhvr>
                                    </p:animEffect>
                                  </p:childTnLst>
                                </p:cTn>
                              </p:par>
                              <p:par>
                                <p:cTn id="71" presetID="22" presetClass="entr" presetSubtype="8"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6190"/>
                                        </p:tgtEl>
                                        <p:attrNameLst>
                                          <p:attrName>style.visibility</p:attrName>
                                        </p:attrNameLst>
                                      </p:cBhvr>
                                      <p:to>
                                        <p:strVal val="visible"/>
                                      </p:to>
                                    </p:set>
                                    <p:animEffect transition="in" filter="dissolve">
                                      <p:cBhvr>
                                        <p:cTn id="78" dur="500"/>
                                        <p:tgtEl>
                                          <p:spTgt spid="6190"/>
                                        </p:tgtEl>
                                      </p:cBhvr>
                                    </p:animEffect>
                                  </p:childTnLst>
                                  <p:subTnLst>
                                    <p:audio>
                                      <p:cMediaNode>
                                        <p:cTn display="0" masterRel="sameClick">
                                          <p:stCondLst>
                                            <p:cond evt="begin" delay="0">
                                              <p:tn val="76"/>
                                            </p:cond>
                                          </p:stCondLst>
                                          <p:endCondLst>
                                            <p:cond evt="onStopAudio" delay="0">
                                              <p:tgtEl>
                                                <p:sldTgt/>
                                              </p:tgtEl>
                                            </p:cond>
                                          </p:endCondLst>
                                        </p:cTn>
                                        <p:tgtEl>
                                          <p:sndTgt r:embed="rId4" name="camera.wav"/>
                                        </p:tgtEl>
                                      </p:cMediaNode>
                                    </p:audio>
                                  </p:subTnLst>
                                </p:cTn>
                              </p:par>
                            </p:childTnLst>
                          </p:cTn>
                        </p:par>
                        <p:par>
                          <p:cTn id="79" fill="hold" nodeType="afterGroup">
                            <p:stCondLst>
                              <p:cond delay="500"/>
                            </p:stCondLst>
                            <p:childTnLst>
                              <p:par>
                                <p:cTn id="80" presetID="53" presetClass="exit" presetSubtype="0" fill="hold" grpId="1" nodeType="afterEffect">
                                  <p:stCondLst>
                                    <p:cond delay="0"/>
                                  </p:stCondLst>
                                  <p:childTnLst>
                                    <p:anim calcmode="lin" valueType="num">
                                      <p:cBhvr>
                                        <p:cTn id="81" dur="500"/>
                                        <p:tgtEl>
                                          <p:spTgt spid="6190"/>
                                        </p:tgtEl>
                                        <p:attrNameLst>
                                          <p:attrName>ppt_w</p:attrName>
                                        </p:attrNameLst>
                                      </p:cBhvr>
                                      <p:tavLst>
                                        <p:tav tm="0">
                                          <p:val>
                                            <p:strVal val="ppt_w"/>
                                          </p:val>
                                        </p:tav>
                                        <p:tav tm="100000">
                                          <p:val>
                                            <p:fltVal val="0"/>
                                          </p:val>
                                        </p:tav>
                                      </p:tavLst>
                                    </p:anim>
                                    <p:anim calcmode="lin" valueType="num">
                                      <p:cBhvr>
                                        <p:cTn id="82" dur="500"/>
                                        <p:tgtEl>
                                          <p:spTgt spid="6190"/>
                                        </p:tgtEl>
                                        <p:attrNameLst>
                                          <p:attrName>ppt_h</p:attrName>
                                        </p:attrNameLst>
                                      </p:cBhvr>
                                      <p:tavLst>
                                        <p:tav tm="0">
                                          <p:val>
                                            <p:strVal val="ppt_h"/>
                                          </p:val>
                                        </p:tav>
                                        <p:tav tm="100000">
                                          <p:val>
                                            <p:fltVal val="0"/>
                                          </p:val>
                                        </p:tav>
                                      </p:tavLst>
                                    </p:anim>
                                    <p:animEffect transition="out" filter="fade">
                                      <p:cBhvr>
                                        <p:cTn id="83" dur="500"/>
                                        <p:tgtEl>
                                          <p:spTgt spid="6190"/>
                                        </p:tgtEl>
                                      </p:cBhvr>
                                    </p:animEffect>
                                    <p:set>
                                      <p:cBhvr>
                                        <p:cTn id="84" dur="1" fill="hold">
                                          <p:stCondLst>
                                            <p:cond delay="499"/>
                                          </p:stCondLst>
                                        </p:cTn>
                                        <p:tgtEl>
                                          <p:spTgt spid="6190"/>
                                        </p:tgtEl>
                                        <p:attrNameLst>
                                          <p:attrName>style.visibility</p:attrName>
                                        </p:attrNameLst>
                                      </p:cBhvr>
                                      <p:to>
                                        <p:strVal val="hidden"/>
                                      </p:to>
                                    </p:set>
                                  </p:childTnLst>
                                </p:cTn>
                              </p:par>
                            </p:childTnLst>
                          </p:cTn>
                        </p:par>
                        <p:par>
                          <p:cTn id="85" fill="hold" nodeType="afterGroup">
                            <p:stCondLst>
                              <p:cond delay="1000"/>
                            </p:stCondLst>
                            <p:childTnLst>
                              <p:par>
                                <p:cTn id="86" presetID="9" presetClass="entr" presetSubtype="0" fill="hold" grpId="0" nodeType="afterEffect">
                                  <p:stCondLst>
                                    <p:cond delay="0"/>
                                  </p:stCondLst>
                                  <p:childTnLst>
                                    <p:set>
                                      <p:cBhvr>
                                        <p:cTn id="87" dur="1" fill="hold">
                                          <p:stCondLst>
                                            <p:cond delay="0"/>
                                          </p:stCondLst>
                                        </p:cTn>
                                        <p:tgtEl>
                                          <p:spTgt spid="6189"/>
                                        </p:tgtEl>
                                        <p:attrNameLst>
                                          <p:attrName>style.visibility</p:attrName>
                                        </p:attrNameLst>
                                      </p:cBhvr>
                                      <p:to>
                                        <p:strVal val="visible"/>
                                      </p:to>
                                    </p:set>
                                    <p:animEffect transition="in" filter="dissolve">
                                      <p:cBhvr>
                                        <p:cTn id="88" dur="500"/>
                                        <p:tgtEl>
                                          <p:spTgt spid="6189"/>
                                        </p:tgtEl>
                                      </p:cBhvr>
                                    </p:animEffect>
                                  </p:childTnLst>
                                  <p:subTnLst>
                                    <p:audio>
                                      <p:cMediaNode>
                                        <p:cTn display="0" masterRel="sameClick">
                                          <p:stCondLst>
                                            <p:cond evt="begin" delay="0">
                                              <p:tn val="86"/>
                                            </p:cond>
                                          </p:stCondLst>
                                          <p:endCondLst>
                                            <p:cond evt="onStopAudio" delay="0">
                                              <p:tgtEl>
                                                <p:sldTgt/>
                                              </p:tgtEl>
                                            </p:cond>
                                          </p:endCondLst>
                                        </p:cTn>
                                        <p:tgtEl>
                                          <p:sndTgt r:embed="rId4" name="camera.wav"/>
                                        </p:tgtEl>
                                      </p:cMediaNode>
                                    </p:audio>
                                  </p:subTnLst>
                                </p:cTn>
                              </p:par>
                            </p:childTnLst>
                          </p:cTn>
                        </p:par>
                        <p:par>
                          <p:cTn id="89" fill="hold" nodeType="afterGroup">
                            <p:stCondLst>
                              <p:cond delay="1500"/>
                            </p:stCondLst>
                            <p:childTnLst>
                              <p:par>
                                <p:cTn id="90" presetID="53" presetClass="exit" presetSubtype="0" fill="hold" grpId="1" nodeType="afterEffect">
                                  <p:stCondLst>
                                    <p:cond delay="0"/>
                                  </p:stCondLst>
                                  <p:childTnLst>
                                    <p:anim calcmode="lin" valueType="num">
                                      <p:cBhvr>
                                        <p:cTn id="91" dur="500"/>
                                        <p:tgtEl>
                                          <p:spTgt spid="6189"/>
                                        </p:tgtEl>
                                        <p:attrNameLst>
                                          <p:attrName>ppt_w</p:attrName>
                                        </p:attrNameLst>
                                      </p:cBhvr>
                                      <p:tavLst>
                                        <p:tav tm="0">
                                          <p:val>
                                            <p:strVal val="ppt_w"/>
                                          </p:val>
                                        </p:tav>
                                        <p:tav tm="100000">
                                          <p:val>
                                            <p:fltVal val="0"/>
                                          </p:val>
                                        </p:tav>
                                      </p:tavLst>
                                    </p:anim>
                                    <p:anim calcmode="lin" valueType="num">
                                      <p:cBhvr>
                                        <p:cTn id="92" dur="500"/>
                                        <p:tgtEl>
                                          <p:spTgt spid="6189"/>
                                        </p:tgtEl>
                                        <p:attrNameLst>
                                          <p:attrName>ppt_h</p:attrName>
                                        </p:attrNameLst>
                                      </p:cBhvr>
                                      <p:tavLst>
                                        <p:tav tm="0">
                                          <p:val>
                                            <p:strVal val="ppt_h"/>
                                          </p:val>
                                        </p:tav>
                                        <p:tav tm="100000">
                                          <p:val>
                                            <p:fltVal val="0"/>
                                          </p:val>
                                        </p:tav>
                                      </p:tavLst>
                                    </p:anim>
                                    <p:animEffect transition="out" filter="fade">
                                      <p:cBhvr>
                                        <p:cTn id="93" dur="500"/>
                                        <p:tgtEl>
                                          <p:spTgt spid="6189"/>
                                        </p:tgtEl>
                                      </p:cBhvr>
                                    </p:animEffect>
                                    <p:set>
                                      <p:cBhvr>
                                        <p:cTn id="94" dur="1" fill="hold">
                                          <p:stCondLst>
                                            <p:cond delay="499"/>
                                          </p:stCondLst>
                                        </p:cTn>
                                        <p:tgtEl>
                                          <p:spTgt spid="6189"/>
                                        </p:tgtEl>
                                        <p:attrNameLst>
                                          <p:attrName>style.visibility</p:attrName>
                                        </p:attrNameLst>
                                      </p:cBhvr>
                                      <p:to>
                                        <p:strVal val="hidden"/>
                                      </p:to>
                                    </p:set>
                                  </p:childTnLst>
                                </p:cTn>
                              </p:par>
                            </p:childTnLst>
                          </p:cTn>
                        </p:par>
                        <p:par>
                          <p:cTn id="95" fill="hold" nodeType="afterGroup">
                            <p:stCondLst>
                              <p:cond delay="2000"/>
                            </p:stCondLst>
                            <p:childTnLst>
                              <p:par>
                                <p:cTn id="96" presetID="9" presetClass="entr" presetSubtype="0" fill="hold" grpId="0" nodeType="afterEffect">
                                  <p:stCondLst>
                                    <p:cond delay="0"/>
                                  </p:stCondLst>
                                  <p:childTnLst>
                                    <p:set>
                                      <p:cBhvr>
                                        <p:cTn id="97" dur="1" fill="hold">
                                          <p:stCondLst>
                                            <p:cond delay="0"/>
                                          </p:stCondLst>
                                        </p:cTn>
                                        <p:tgtEl>
                                          <p:spTgt spid="6188"/>
                                        </p:tgtEl>
                                        <p:attrNameLst>
                                          <p:attrName>style.visibility</p:attrName>
                                        </p:attrNameLst>
                                      </p:cBhvr>
                                      <p:to>
                                        <p:strVal val="visible"/>
                                      </p:to>
                                    </p:set>
                                    <p:animEffect transition="in" filter="dissolve">
                                      <p:cBhvr>
                                        <p:cTn id="98" dur="500"/>
                                        <p:tgtEl>
                                          <p:spTgt spid="6188"/>
                                        </p:tgtEl>
                                      </p:cBhvr>
                                    </p:animEffect>
                                  </p:childTnLst>
                                  <p:subTnLst>
                                    <p:audio>
                                      <p:cMediaNode>
                                        <p:cTn display="0" masterRel="sameClick">
                                          <p:stCondLst>
                                            <p:cond evt="begin" delay="0">
                                              <p:tn val="96"/>
                                            </p:cond>
                                          </p:stCondLst>
                                          <p:endCondLst>
                                            <p:cond evt="onStopAudio" delay="0">
                                              <p:tgtEl>
                                                <p:sldTgt/>
                                              </p:tgtEl>
                                            </p:cond>
                                          </p:endCondLst>
                                        </p:cTn>
                                        <p:tgtEl>
                                          <p:sndTgt r:embed="rId4" name="camera.wav"/>
                                        </p:tgtEl>
                                      </p:cMediaNode>
                                    </p:audio>
                                  </p:subTnLst>
                                </p:cTn>
                              </p:par>
                            </p:childTnLst>
                          </p:cTn>
                        </p:par>
                        <p:par>
                          <p:cTn id="99" fill="hold" nodeType="afterGroup">
                            <p:stCondLst>
                              <p:cond delay="2500"/>
                            </p:stCondLst>
                            <p:childTnLst>
                              <p:par>
                                <p:cTn id="100" presetID="53" presetClass="exit" presetSubtype="0" fill="hold" grpId="1" nodeType="afterEffect">
                                  <p:stCondLst>
                                    <p:cond delay="0"/>
                                  </p:stCondLst>
                                  <p:childTnLst>
                                    <p:anim calcmode="lin" valueType="num">
                                      <p:cBhvr>
                                        <p:cTn id="101" dur="500"/>
                                        <p:tgtEl>
                                          <p:spTgt spid="6188"/>
                                        </p:tgtEl>
                                        <p:attrNameLst>
                                          <p:attrName>ppt_w</p:attrName>
                                        </p:attrNameLst>
                                      </p:cBhvr>
                                      <p:tavLst>
                                        <p:tav tm="0">
                                          <p:val>
                                            <p:strVal val="ppt_w"/>
                                          </p:val>
                                        </p:tav>
                                        <p:tav tm="100000">
                                          <p:val>
                                            <p:fltVal val="0"/>
                                          </p:val>
                                        </p:tav>
                                      </p:tavLst>
                                    </p:anim>
                                    <p:anim calcmode="lin" valueType="num">
                                      <p:cBhvr>
                                        <p:cTn id="102" dur="500"/>
                                        <p:tgtEl>
                                          <p:spTgt spid="6188"/>
                                        </p:tgtEl>
                                        <p:attrNameLst>
                                          <p:attrName>ppt_h</p:attrName>
                                        </p:attrNameLst>
                                      </p:cBhvr>
                                      <p:tavLst>
                                        <p:tav tm="0">
                                          <p:val>
                                            <p:strVal val="ppt_h"/>
                                          </p:val>
                                        </p:tav>
                                        <p:tav tm="100000">
                                          <p:val>
                                            <p:fltVal val="0"/>
                                          </p:val>
                                        </p:tav>
                                      </p:tavLst>
                                    </p:anim>
                                    <p:animEffect transition="out" filter="fade">
                                      <p:cBhvr>
                                        <p:cTn id="103" dur="500"/>
                                        <p:tgtEl>
                                          <p:spTgt spid="6188"/>
                                        </p:tgtEl>
                                      </p:cBhvr>
                                    </p:animEffect>
                                    <p:set>
                                      <p:cBhvr>
                                        <p:cTn id="104" dur="1" fill="hold">
                                          <p:stCondLst>
                                            <p:cond delay="499"/>
                                          </p:stCondLst>
                                        </p:cTn>
                                        <p:tgtEl>
                                          <p:spTgt spid="6188"/>
                                        </p:tgtEl>
                                        <p:attrNameLst>
                                          <p:attrName>style.visibility</p:attrName>
                                        </p:attrNameLst>
                                      </p:cBhvr>
                                      <p:to>
                                        <p:strVal val="hidden"/>
                                      </p:to>
                                    </p:se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6187"/>
                                        </p:tgtEl>
                                        <p:attrNameLst>
                                          <p:attrName>style.visibility</p:attrName>
                                        </p:attrNameLst>
                                      </p:cBhvr>
                                      <p:to>
                                        <p:strVal val="visible"/>
                                      </p:to>
                                    </p:set>
                                    <p:animEffect transition="in" filter="dissolve">
                                      <p:cBhvr>
                                        <p:cTn id="108" dur="500"/>
                                        <p:tgtEl>
                                          <p:spTgt spid="6187"/>
                                        </p:tgtEl>
                                      </p:cBhvr>
                                    </p:animEffect>
                                  </p:childTnLst>
                                  <p:subTnLst>
                                    <p:audio>
                                      <p:cMediaNode>
                                        <p:cTn display="0" masterRel="sameClick">
                                          <p:stCondLst>
                                            <p:cond evt="begin" delay="0">
                                              <p:tn val="106"/>
                                            </p:cond>
                                          </p:stCondLst>
                                          <p:endCondLst>
                                            <p:cond evt="onStopAudio" delay="0">
                                              <p:tgtEl>
                                                <p:sldTgt/>
                                              </p:tgtEl>
                                            </p:cond>
                                          </p:endCondLst>
                                        </p:cTn>
                                        <p:tgtEl>
                                          <p:sndTgt r:embed="rId4" name="camera.wav"/>
                                        </p:tgtEl>
                                      </p:cMediaNode>
                                    </p:audio>
                                  </p:subTnLst>
                                </p:cTn>
                              </p:par>
                            </p:childTnLst>
                          </p:cTn>
                        </p:par>
                        <p:par>
                          <p:cTn id="109" fill="hold" nodeType="afterGroup">
                            <p:stCondLst>
                              <p:cond delay="3500"/>
                            </p:stCondLst>
                            <p:childTnLst>
                              <p:par>
                                <p:cTn id="110" presetID="53" presetClass="exit" presetSubtype="0" fill="hold" grpId="1" nodeType="afterEffect">
                                  <p:stCondLst>
                                    <p:cond delay="0"/>
                                  </p:stCondLst>
                                  <p:childTnLst>
                                    <p:anim calcmode="lin" valueType="num">
                                      <p:cBhvr>
                                        <p:cTn id="111" dur="500"/>
                                        <p:tgtEl>
                                          <p:spTgt spid="6187"/>
                                        </p:tgtEl>
                                        <p:attrNameLst>
                                          <p:attrName>ppt_w</p:attrName>
                                        </p:attrNameLst>
                                      </p:cBhvr>
                                      <p:tavLst>
                                        <p:tav tm="0">
                                          <p:val>
                                            <p:strVal val="ppt_w"/>
                                          </p:val>
                                        </p:tav>
                                        <p:tav tm="100000">
                                          <p:val>
                                            <p:fltVal val="0"/>
                                          </p:val>
                                        </p:tav>
                                      </p:tavLst>
                                    </p:anim>
                                    <p:anim calcmode="lin" valueType="num">
                                      <p:cBhvr>
                                        <p:cTn id="112" dur="500"/>
                                        <p:tgtEl>
                                          <p:spTgt spid="6187"/>
                                        </p:tgtEl>
                                        <p:attrNameLst>
                                          <p:attrName>ppt_h</p:attrName>
                                        </p:attrNameLst>
                                      </p:cBhvr>
                                      <p:tavLst>
                                        <p:tav tm="0">
                                          <p:val>
                                            <p:strVal val="ppt_h"/>
                                          </p:val>
                                        </p:tav>
                                        <p:tav tm="100000">
                                          <p:val>
                                            <p:fltVal val="0"/>
                                          </p:val>
                                        </p:tav>
                                      </p:tavLst>
                                    </p:anim>
                                    <p:animEffect transition="out" filter="fade">
                                      <p:cBhvr>
                                        <p:cTn id="113" dur="500"/>
                                        <p:tgtEl>
                                          <p:spTgt spid="6187"/>
                                        </p:tgtEl>
                                      </p:cBhvr>
                                    </p:animEffect>
                                    <p:set>
                                      <p:cBhvr>
                                        <p:cTn id="114" dur="1" fill="hold">
                                          <p:stCondLst>
                                            <p:cond delay="499"/>
                                          </p:stCondLst>
                                        </p:cTn>
                                        <p:tgtEl>
                                          <p:spTgt spid="6187"/>
                                        </p:tgtEl>
                                        <p:attrNameLst>
                                          <p:attrName>style.visibility</p:attrName>
                                        </p:attrNameLst>
                                      </p:cBhvr>
                                      <p:to>
                                        <p:strVal val="hidden"/>
                                      </p:to>
                                    </p:set>
                                  </p:childTnLst>
                                </p:cTn>
                              </p:par>
                            </p:childTnLst>
                          </p:cTn>
                        </p:par>
                        <p:par>
                          <p:cTn id="115" fill="hold" nodeType="afterGroup">
                            <p:stCondLst>
                              <p:cond delay="4000"/>
                            </p:stCondLst>
                            <p:childTnLst>
                              <p:par>
                                <p:cTn id="116" presetID="9" presetClass="entr" presetSubtype="0" fill="hold" grpId="0" nodeType="afterEffect">
                                  <p:stCondLst>
                                    <p:cond delay="0"/>
                                  </p:stCondLst>
                                  <p:childTnLst>
                                    <p:set>
                                      <p:cBhvr>
                                        <p:cTn id="117" dur="1" fill="hold">
                                          <p:stCondLst>
                                            <p:cond delay="0"/>
                                          </p:stCondLst>
                                        </p:cTn>
                                        <p:tgtEl>
                                          <p:spTgt spid="6186"/>
                                        </p:tgtEl>
                                        <p:attrNameLst>
                                          <p:attrName>style.visibility</p:attrName>
                                        </p:attrNameLst>
                                      </p:cBhvr>
                                      <p:to>
                                        <p:strVal val="visible"/>
                                      </p:to>
                                    </p:set>
                                    <p:animEffect transition="in" filter="dissolve">
                                      <p:cBhvr>
                                        <p:cTn id="118" dur="500"/>
                                        <p:tgtEl>
                                          <p:spTgt spid="6186"/>
                                        </p:tgtEl>
                                      </p:cBhvr>
                                    </p:animEffect>
                                  </p:childTnLst>
                                  <p:subTnLst>
                                    <p:audio>
                                      <p:cMediaNode>
                                        <p:cTn display="0" masterRel="sameClick">
                                          <p:stCondLst>
                                            <p:cond evt="begin" delay="0">
                                              <p:tn val="116"/>
                                            </p:cond>
                                          </p:stCondLst>
                                          <p:endCondLst>
                                            <p:cond evt="onStopAudio" delay="0">
                                              <p:tgtEl>
                                                <p:sldTgt/>
                                              </p:tgtEl>
                                            </p:cond>
                                          </p:endCondLst>
                                        </p:cTn>
                                        <p:tgtEl>
                                          <p:sndTgt r:embed="rId4" name="camera.wav"/>
                                        </p:tgtEl>
                                      </p:cMediaNode>
                                    </p:audio>
                                  </p:subTnLst>
                                </p:cTn>
                              </p:par>
                            </p:childTnLst>
                          </p:cTn>
                        </p:par>
                        <p:par>
                          <p:cTn id="119" fill="hold" nodeType="afterGroup">
                            <p:stCondLst>
                              <p:cond delay="4500"/>
                            </p:stCondLst>
                            <p:childTnLst>
                              <p:par>
                                <p:cTn id="120" presetID="53" presetClass="exit" presetSubtype="0" fill="hold" grpId="1" nodeType="afterEffect">
                                  <p:stCondLst>
                                    <p:cond delay="0"/>
                                  </p:stCondLst>
                                  <p:childTnLst>
                                    <p:anim calcmode="lin" valueType="num">
                                      <p:cBhvr>
                                        <p:cTn id="121" dur="500"/>
                                        <p:tgtEl>
                                          <p:spTgt spid="6186"/>
                                        </p:tgtEl>
                                        <p:attrNameLst>
                                          <p:attrName>ppt_w</p:attrName>
                                        </p:attrNameLst>
                                      </p:cBhvr>
                                      <p:tavLst>
                                        <p:tav tm="0">
                                          <p:val>
                                            <p:strVal val="ppt_w"/>
                                          </p:val>
                                        </p:tav>
                                        <p:tav tm="100000">
                                          <p:val>
                                            <p:fltVal val="0"/>
                                          </p:val>
                                        </p:tav>
                                      </p:tavLst>
                                    </p:anim>
                                    <p:anim calcmode="lin" valueType="num">
                                      <p:cBhvr>
                                        <p:cTn id="122" dur="500"/>
                                        <p:tgtEl>
                                          <p:spTgt spid="6186"/>
                                        </p:tgtEl>
                                        <p:attrNameLst>
                                          <p:attrName>ppt_h</p:attrName>
                                        </p:attrNameLst>
                                      </p:cBhvr>
                                      <p:tavLst>
                                        <p:tav tm="0">
                                          <p:val>
                                            <p:strVal val="ppt_h"/>
                                          </p:val>
                                        </p:tav>
                                        <p:tav tm="100000">
                                          <p:val>
                                            <p:fltVal val="0"/>
                                          </p:val>
                                        </p:tav>
                                      </p:tavLst>
                                    </p:anim>
                                    <p:animEffect transition="out" filter="fade">
                                      <p:cBhvr>
                                        <p:cTn id="123" dur="500"/>
                                        <p:tgtEl>
                                          <p:spTgt spid="6186"/>
                                        </p:tgtEl>
                                      </p:cBhvr>
                                    </p:animEffect>
                                    <p:set>
                                      <p:cBhvr>
                                        <p:cTn id="124" dur="1" fill="hold">
                                          <p:stCondLst>
                                            <p:cond delay="499"/>
                                          </p:stCondLst>
                                        </p:cTn>
                                        <p:tgtEl>
                                          <p:spTgt spid="6186"/>
                                        </p:tgtEl>
                                        <p:attrNameLst>
                                          <p:attrName>style.visibility</p:attrName>
                                        </p:attrNameLst>
                                      </p:cBhvr>
                                      <p:to>
                                        <p:strVal val="hidden"/>
                                      </p:to>
                                    </p:set>
                                  </p:childTnLst>
                                </p:cTn>
                              </p:par>
                            </p:childTnLst>
                          </p:cTn>
                        </p:par>
                        <p:par>
                          <p:cTn id="125" fill="hold" nodeType="afterGroup">
                            <p:stCondLst>
                              <p:cond delay="5000"/>
                            </p:stCondLst>
                            <p:childTnLst>
                              <p:par>
                                <p:cTn id="126" presetID="9" presetClass="entr" presetSubtype="0" fill="hold" grpId="0" nodeType="afterEffect">
                                  <p:stCondLst>
                                    <p:cond delay="0"/>
                                  </p:stCondLst>
                                  <p:childTnLst>
                                    <p:set>
                                      <p:cBhvr>
                                        <p:cTn id="127" dur="1" fill="hold">
                                          <p:stCondLst>
                                            <p:cond delay="0"/>
                                          </p:stCondLst>
                                        </p:cTn>
                                        <p:tgtEl>
                                          <p:spTgt spid="6185"/>
                                        </p:tgtEl>
                                        <p:attrNameLst>
                                          <p:attrName>style.visibility</p:attrName>
                                        </p:attrNameLst>
                                      </p:cBhvr>
                                      <p:to>
                                        <p:strVal val="visible"/>
                                      </p:to>
                                    </p:set>
                                    <p:animEffect transition="in" filter="dissolve">
                                      <p:cBhvr>
                                        <p:cTn id="128" dur="500"/>
                                        <p:tgtEl>
                                          <p:spTgt spid="6185"/>
                                        </p:tgtEl>
                                      </p:cBhvr>
                                    </p:animEffect>
                                  </p:childTnLst>
                                  <p:subTnLst>
                                    <p:audio>
                                      <p:cMediaNode>
                                        <p:cTn display="0" masterRel="sameClick">
                                          <p:stCondLst>
                                            <p:cond evt="begin" delay="0">
                                              <p:tn val="126"/>
                                            </p:cond>
                                          </p:stCondLst>
                                          <p:endCondLst>
                                            <p:cond evt="onStopAudio" delay="0">
                                              <p:tgtEl>
                                                <p:sldTgt/>
                                              </p:tgtEl>
                                            </p:cond>
                                          </p:endCondLst>
                                        </p:cTn>
                                        <p:tgtEl>
                                          <p:sndTgt r:embed="rId4" name="camera.wav"/>
                                        </p:tgtEl>
                                      </p:cMediaNode>
                                    </p:audio>
                                  </p:subTnLst>
                                </p:cTn>
                              </p:par>
                            </p:childTnLst>
                          </p:cTn>
                        </p:par>
                        <p:par>
                          <p:cTn id="129" fill="hold" nodeType="afterGroup">
                            <p:stCondLst>
                              <p:cond delay="5500"/>
                            </p:stCondLst>
                            <p:childTnLst>
                              <p:par>
                                <p:cTn id="130" presetID="53" presetClass="exit" presetSubtype="0" fill="hold" grpId="1" nodeType="afterEffect">
                                  <p:stCondLst>
                                    <p:cond delay="0"/>
                                  </p:stCondLst>
                                  <p:childTnLst>
                                    <p:anim calcmode="lin" valueType="num">
                                      <p:cBhvr>
                                        <p:cTn id="131" dur="500"/>
                                        <p:tgtEl>
                                          <p:spTgt spid="6185"/>
                                        </p:tgtEl>
                                        <p:attrNameLst>
                                          <p:attrName>ppt_w</p:attrName>
                                        </p:attrNameLst>
                                      </p:cBhvr>
                                      <p:tavLst>
                                        <p:tav tm="0">
                                          <p:val>
                                            <p:strVal val="ppt_w"/>
                                          </p:val>
                                        </p:tav>
                                        <p:tav tm="100000">
                                          <p:val>
                                            <p:fltVal val="0"/>
                                          </p:val>
                                        </p:tav>
                                      </p:tavLst>
                                    </p:anim>
                                    <p:anim calcmode="lin" valueType="num">
                                      <p:cBhvr>
                                        <p:cTn id="132" dur="500"/>
                                        <p:tgtEl>
                                          <p:spTgt spid="6185"/>
                                        </p:tgtEl>
                                        <p:attrNameLst>
                                          <p:attrName>ppt_h</p:attrName>
                                        </p:attrNameLst>
                                      </p:cBhvr>
                                      <p:tavLst>
                                        <p:tav tm="0">
                                          <p:val>
                                            <p:strVal val="ppt_h"/>
                                          </p:val>
                                        </p:tav>
                                        <p:tav tm="100000">
                                          <p:val>
                                            <p:fltVal val="0"/>
                                          </p:val>
                                        </p:tav>
                                      </p:tavLst>
                                    </p:anim>
                                    <p:animEffect transition="out" filter="fade">
                                      <p:cBhvr>
                                        <p:cTn id="133" dur="500"/>
                                        <p:tgtEl>
                                          <p:spTgt spid="6185"/>
                                        </p:tgtEl>
                                      </p:cBhvr>
                                    </p:animEffect>
                                    <p:set>
                                      <p:cBhvr>
                                        <p:cTn id="134" dur="1" fill="hold">
                                          <p:stCondLst>
                                            <p:cond delay="499"/>
                                          </p:stCondLst>
                                        </p:cTn>
                                        <p:tgtEl>
                                          <p:spTgt spid="6185"/>
                                        </p:tgtEl>
                                        <p:attrNameLst>
                                          <p:attrName>style.visibility</p:attrName>
                                        </p:attrNameLst>
                                      </p:cBhvr>
                                      <p:to>
                                        <p:strVal val="hidden"/>
                                      </p:to>
                                    </p:set>
                                  </p:childTnLst>
                                </p:cTn>
                              </p:par>
                            </p:childTnLst>
                          </p:cTn>
                        </p:par>
                        <p:par>
                          <p:cTn id="135" fill="hold" nodeType="afterGroup">
                            <p:stCondLst>
                              <p:cond delay="6000"/>
                            </p:stCondLst>
                            <p:childTnLst>
                              <p:par>
                                <p:cTn id="136" presetID="9" presetClass="entr" presetSubtype="0" fill="hold" grpId="0" nodeType="afterEffect">
                                  <p:stCondLst>
                                    <p:cond delay="0"/>
                                  </p:stCondLst>
                                  <p:childTnLst>
                                    <p:set>
                                      <p:cBhvr>
                                        <p:cTn id="137" dur="1" fill="hold">
                                          <p:stCondLst>
                                            <p:cond delay="0"/>
                                          </p:stCondLst>
                                        </p:cTn>
                                        <p:tgtEl>
                                          <p:spTgt spid="6184"/>
                                        </p:tgtEl>
                                        <p:attrNameLst>
                                          <p:attrName>style.visibility</p:attrName>
                                        </p:attrNameLst>
                                      </p:cBhvr>
                                      <p:to>
                                        <p:strVal val="visible"/>
                                      </p:to>
                                    </p:set>
                                    <p:animEffect transition="in" filter="dissolve">
                                      <p:cBhvr>
                                        <p:cTn id="138" dur="500"/>
                                        <p:tgtEl>
                                          <p:spTgt spid="6184"/>
                                        </p:tgtEl>
                                      </p:cBhvr>
                                    </p:animEffect>
                                  </p:childTnLst>
                                  <p:subTnLst>
                                    <p:audio>
                                      <p:cMediaNode>
                                        <p:cTn display="0" masterRel="sameClick">
                                          <p:stCondLst>
                                            <p:cond evt="begin" delay="0">
                                              <p:tn val="136"/>
                                            </p:cond>
                                          </p:stCondLst>
                                          <p:endCondLst>
                                            <p:cond evt="onStopAudio" delay="0">
                                              <p:tgtEl>
                                                <p:sldTgt/>
                                              </p:tgtEl>
                                            </p:cond>
                                          </p:endCondLst>
                                        </p:cTn>
                                        <p:tgtEl>
                                          <p:sndTgt r:embed="rId4" name="camera.wav"/>
                                        </p:tgtEl>
                                      </p:cMediaNode>
                                    </p:audio>
                                  </p:subTnLst>
                                </p:cTn>
                              </p:par>
                            </p:childTnLst>
                          </p:cTn>
                        </p:par>
                        <p:par>
                          <p:cTn id="139" fill="hold" nodeType="afterGroup">
                            <p:stCondLst>
                              <p:cond delay="6500"/>
                            </p:stCondLst>
                            <p:childTnLst>
                              <p:par>
                                <p:cTn id="140" presetID="53" presetClass="exit" presetSubtype="0" fill="hold" grpId="1" nodeType="afterEffect">
                                  <p:stCondLst>
                                    <p:cond delay="0"/>
                                  </p:stCondLst>
                                  <p:childTnLst>
                                    <p:anim calcmode="lin" valueType="num">
                                      <p:cBhvr>
                                        <p:cTn id="141" dur="500"/>
                                        <p:tgtEl>
                                          <p:spTgt spid="6184"/>
                                        </p:tgtEl>
                                        <p:attrNameLst>
                                          <p:attrName>ppt_w</p:attrName>
                                        </p:attrNameLst>
                                      </p:cBhvr>
                                      <p:tavLst>
                                        <p:tav tm="0">
                                          <p:val>
                                            <p:strVal val="ppt_w"/>
                                          </p:val>
                                        </p:tav>
                                        <p:tav tm="100000">
                                          <p:val>
                                            <p:fltVal val="0"/>
                                          </p:val>
                                        </p:tav>
                                      </p:tavLst>
                                    </p:anim>
                                    <p:anim calcmode="lin" valueType="num">
                                      <p:cBhvr>
                                        <p:cTn id="142" dur="500"/>
                                        <p:tgtEl>
                                          <p:spTgt spid="6184"/>
                                        </p:tgtEl>
                                        <p:attrNameLst>
                                          <p:attrName>ppt_h</p:attrName>
                                        </p:attrNameLst>
                                      </p:cBhvr>
                                      <p:tavLst>
                                        <p:tav tm="0">
                                          <p:val>
                                            <p:strVal val="ppt_h"/>
                                          </p:val>
                                        </p:tav>
                                        <p:tav tm="100000">
                                          <p:val>
                                            <p:fltVal val="0"/>
                                          </p:val>
                                        </p:tav>
                                      </p:tavLst>
                                    </p:anim>
                                    <p:animEffect transition="out" filter="fade">
                                      <p:cBhvr>
                                        <p:cTn id="143" dur="500"/>
                                        <p:tgtEl>
                                          <p:spTgt spid="6184"/>
                                        </p:tgtEl>
                                      </p:cBhvr>
                                    </p:animEffect>
                                    <p:set>
                                      <p:cBhvr>
                                        <p:cTn id="144" dur="1" fill="hold">
                                          <p:stCondLst>
                                            <p:cond delay="499"/>
                                          </p:stCondLst>
                                        </p:cTn>
                                        <p:tgtEl>
                                          <p:spTgt spid="6184"/>
                                        </p:tgtEl>
                                        <p:attrNameLst>
                                          <p:attrName>style.visibility</p:attrName>
                                        </p:attrNameLst>
                                      </p:cBhvr>
                                      <p:to>
                                        <p:strVal val="hidden"/>
                                      </p:to>
                                    </p:set>
                                  </p:childTnLst>
                                </p:cTn>
                              </p:par>
                            </p:childTnLst>
                          </p:cTn>
                        </p:par>
                        <p:par>
                          <p:cTn id="145" fill="hold" nodeType="afterGroup">
                            <p:stCondLst>
                              <p:cond delay="7000"/>
                            </p:stCondLst>
                            <p:childTnLst>
                              <p:par>
                                <p:cTn id="146" presetID="9" presetClass="entr" presetSubtype="0" fill="hold" grpId="0" nodeType="afterEffect">
                                  <p:stCondLst>
                                    <p:cond delay="0"/>
                                  </p:stCondLst>
                                  <p:childTnLst>
                                    <p:set>
                                      <p:cBhvr>
                                        <p:cTn id="147" dur="1" fill="hold">
                                          <p:stCondLst>
                                            <p:cond delay="0"/>
                                          </p:stCondLst>
                                        </p:cTn>
                                        <p:tgtEl>
                                          <p:spTgt spid="6183"/>
                                        </p:tgtEl>
                                        <p:attrNameLst>
                                          <p:attrName>style.visibility</p:attrName>
                                        </p:attrNameLst>
                                      </p:cBhvr>
                                      <p:to>
                                        <p:strVal val="visible"/>
                                      </p:to>
                                    </p:set>
                                    <p:animEffect transition="in" filter="dissolve">
                                      <p:cBhvr>
                                        <p:cTn id="148" dur="500"/>
                                        <p:tgtEl>
                                          <p:spTgt spid="6183"/>
                                        </p:tgtEl>
                                      </p:cBhvr>
                                    </p:animEffect>
                                  </p:childTnLst>
                                  <p:subTnLst>
                                    <p:audio>
                                      <p:cMediaNode>
                                        <p:cTn display="0" masterRel="sameClick">
                                          <p:stCondLst>
                                            <p:cond evt="begin" delay="0">
                                              <p:tn val="146"/>
                                            </p:cond>
                                          </p:stCondLst>
                                          <p:endCondLst>
                                            <p:cond evt="onStopAudio" delay="0">
                                              <p:tgtEl>
                                                <p:sldTgt/>
                                              </p:tgtEl>
                                            </p:cond>
                                          </p:endCondLst>
                                        </p:cTn>
                                        <p:tgtEl>
                                          <p:sndTgt r:embed="rId4" name="camera.wav"/>
                                        </p:tgtEl>
                                      </p:cMediaNode>
                                    </p:audio>
                                  </p:subTnLst>
                                </p:cTn>
                              </p:par>
                            </p:childTnLst>
                          </p:cTn>
                        </p:par>
                        <p:par>
                          <p:cTn id="149" fill="hold" nodeType="afterGroup">
                            <p:stCondLst>
                              <p:cond delay="7500"/>
                            </p:stCondLst>
                            <p:childTnLst>
                              <p:par>
                                <p:cTn id="150" presetID="53" presetClass="exit" presetSubtype="0" fill="hold" grpId="1" nodeType="afterEffect">
                                  <p:stCondLst>
                                    <p:cond delay="0"/>
                                  </p:stCondLst>
                                  <p:childTnLst>
                                    <p:anim calcmode="lin" valueType="num">
                                      <p:cBhvr>
                                        <p:cTn id="151" dur="500"/>
                                        <p:tgtEl>
                                          <p:spTgt spid="6183"/>
                                        </p:tgtEl>
                                        <p:attrNameLst>
                                          <p:attrName>ppt_w</p:attrName>
                                        </p:attrNameLst>
                                      </p:cBhvr>
                                      <p:tavLst>
                                        <p:tav tm="0">
                                          <p:val>
                                            <p:strVal val="ppt_w"/>
                                          </p:val>
                                        </p:tav>
                                        <p:tav tm="100000">
                                          <p:val>
                                            <p:fltVal val="0"/>
                                          </p:val>
                                        </p:tav>
                                      </p:tavLst>
                                    </p:anim>
                                    <p:anim calcmode="lin" valueType="num">
                                      <p:cBhvr>
                                        <p:cTn id="152" dur="500"/>
                                        <p:tgtEl>
                                          <p:spTgt spid="6183"/>
                                        </p:tgtEl>
                                        <p:attrNameLst>
                                          <p:attrName>ppt_h</p:attrName>
                                        </p:attrNameLst>
                                      </p:cBhvr>
                                      <p:tavLst>
                                        <p:tav tm="0">
                                          <p:val>
                                            <p:strVal val="ppt_h"/>
                                          </p:val>
                                        </p:tav>
                                        <p:tav tm="100000">
                                          <p:val>
                                            <p:fltVal val="0"/>
                                          </p:val>
                                        </p:tav>
                                      </p:tavLst>
                                    </p:anim>
                                    <p:animEffect transition="out" filter="fade">
                                      <p:cBhvr>
                                        <p:cTn id="153" dur="500"/>
                                        <p:tgtEl>
                                          <p:spTgt spid="6183"/>
                                        </p:tgtEl>
                                      </p:cBhvr>
                                    </p:animEffect>
                                    <p:set>
                                      <p:cBhvr>
                                        <p:cTn id="154" dur="1" fill="hold">
                                          <p:stCondLst>
                                            <p:cond delay="499"/>
                                          </p:stCondLst>
                                        </p:cTn>
                                        <p:tgtEl>
                                          <p:spTgt spid="6183"/>
                                        </p:tgtEl>
                                        <p:attrNameLst>
                                          <p:attrName>style.visibility</p:attrName>
                                        </p:attrNameLst>
                                      </p:cBhvr>
                                      <p:to>
                                        <p:strVal val="hidden"/>
                                      </p:to>
                                    </p:set>
                                  </p:childTnLst>
                                </p:cTn>
                              </p:par>
                            </p:childTnLst>
                          </p:cTn>
                        </p:par>
                        <p:par>
                          <p:cTn id="155" fill="hold" nodeType="afterGroup">
                            <p:stCondLst>
                              <p:cond delay="8000"/>
                            </p:stCondLst>
                            <p:childTnLst>
                              <p:par>
                                <p:cTn id="156" presetID="9" presetClass="entr" presetSubtype="0" fill="hold" grpId="0" nodeType="afterEffect">
                                  <p:stCondLst>
                                    <p:cond delay="0"/>
                                  </p:stCondLst>
                                  <p:childTnLst>
                                    <p:set>
                                      <p:cBhvr>
                                        <p:cTn id="157" dur="1" fill="hold">
                                          <p:stCondLst>
                                            <p:cond delay="0"/>
                                          </p:stCondLst>
                                        </p:cTn>
                                        <p:tgtEl>
                                          <p:spTgt spid="6182"/>
                                        </p:tgtEl>
                                        <p:attrNameLst>
                                          <p:attrName>style.visibility</p:attrName>
                                        </p:attrNameLst>
                                      </p:cBhvr>
                                      <p:to>
                                        <p:strVal val="visible"/>
                                      </p:to>
                                    </p:set>
                                    <p:animEffect transition="in" filter="dissolve">
                                      <p:cBhvr>
                                        <p:cTn id="158" dur="500"/>
                                        <p:tgtEl>
                                          <p:spTgt spid="6182"/>
                                        </p:tgtEl>
                                      </p:cBhvr>
                                    </p:animEffect>
                                  </p:childTnLst>
                                  <p:subTnLst>
                                    <p:audio>
                                      <p:cMediaNode>
                                        <p:cTn display="0" masterRel="sameClick">
                                          <p:stCondLst>
                                            <p:cond evt="begin" delay="0">
                                              <p:tn val="156"/>
                                            </p:cond>
                                          </p:stCondLst>
                                          <p:endCondLst>
                                            <p:cond evt="onStopAudio" delay="0">
                                              <p:tgtEl>
                                                <p:sldTgt/>
                                              </p:tgtEl>
                                            </p:cond>
                                          </p:endCondLst>
                                        </p:cTn>
                                        <p:tgtEl>
                                          <p:sndTgt r:embed="rId4" name="camera.wav"/>
                                        </p:tgtEl>
                                      </p:cMediaNode>
                                    </p:audio>
                                  </p:subTnLst>
                                </p:cTn>
                              </p:par>
                            </p:childTnLst>
                          </p:cTn>
                        </p:par>
                        <p:par>
                          <p:cTn id="159" fill="hold" nodeType="afterGroup">
                            <p:stCondLst>
                              <p:cond delay="8500"/>
                            </p:stCondLst>
                            <p:childTnLst>
                              <p:par>
                                <p:cTn id="160" presetID="53" presetClass="exit" presetSubtype="0" fill="hold" grpId="1" nodeType="afterEffect">
                                  <p:stCondLst>
                                    <p:cond delay="0"/>
                                  </p:stCondLst>
                                  <p:childTnLst>
                                    <p:anim calcmode="lin" valueType="num">
                                      <p:cBhvr>
                                        <p:cTn id="161" dur="500"/>
                                        <p:tgtEl>
                                          <p:spTgt spid="6182"/>
                                        </p:tgtEl>
                                        <p:attrNameLst>
                                          <p:attrName>ppt_w</p:attrName>
                                        </p:attrNameLst>
                                      </p:cBhvr>
                                      <p:tavLst>
                                        <p:tav tm="0">
                                          <p:val>
                                            <p:strVal val="ppt_w"/>
                                          </p:val>
                                        </p:tav>
                                        <p:tav tm="100000">
                                          <p:val>
                                            <p:fltVal val="0"/>
                                          </p:val>
                                        </p:tav>
                                      </p:tavLst>
                                    </p:anim>
                                    <p:anim calcmode="lin" valueType="num">
                                      <p:cBhvr>
                                        <p:cTn id="162" dur="500"/>
                                        <p:tgtEl>
                                          <p:spTgt spid="6182"/>
                                        </p:tgtEl>
                                        <p:attrNameLst>
                                          <p:attrName>ppt_h</p:attrName>
                                        </p:attrNameLst>
                                      </p:cBhvr>
                                      <p:tavLst>
                                        <p:tav tm="0">
                                          <p:val>
                                            <p:strVal val="ppt_h"/>
                                          </p:val>
                                        </p:tav>
                                        <p:tav tm="100000">
                                          <p:val>
                                            <p:fltVal val="0"/>
                                          </p:val>
                                        </p:tav>
                                      </p:tavLst>
                                    </p:anim>
                                    <p:animEffect transition="out" filter="fade">
                                      <p:cBhvr>
                                        <p:cTn id="163" dur="500"/>
                                        <p:tgtEl>
                                          <p:spTgt spid="6182"/>
                                        </p:tgtEl>
                                      </p:cBhvr>
                                    </p:animEffect>
                                    <p:set>
                                      <p:cBhvr>
                                        <p:cTn id="164" dur="1" fill="hold">
                                          <p:stCondLst>
                                            <p:cond delay="499"/>
                                          </p:stCondLst>
                                        </p:cTn>
                                        <p:tgtEl>
                                          <p:spTgt spid="6182"/>
                                        </p:tgtEl>
                                        <p:attrNameLst>
                                          <p:attrName>style.visibility</p:attrName>
                                        </p:attrNameLst>
                                      </p:cBhvr>
                                      <p:to>
                                        <p:strVal val="hidden"/>
                                      </p:to>
                                    </p:set>
                                  </p:childTnLst>
                                </p:cTn>
                              </p:par>
                            </p:childTnLst>
                          </p:cTn>
                        </p:par>
                        <p:par>
                          <p:cTn id="165" fill="hold" nodeType="afterGroup">
                            <p:stCondLst>
                              <p:cond delay="9000"/>
                            </p:stCondLst>
                            <p:childTnLst>
                              <p:par>
                                <p:cTn id="166" presetID="9" presetClass="entr" presetSubtype="0" fill="hold" grpId="0" nodeType="afterEffect">
                                  <p:stCondLst>
                                    <p:cond delay="0"/>
                                  </p:stCondLst>
                                  <p:childTnLst>
                                    <p:set>
                                      <p:cBhvr>
                                        <p:cTn id="167" dur="1" fill="hold">
                                          <p:stCondLst>
                                            <p:cond delay="0"/>
                                          </p:stCondLst>
                                        </p:cTn>
                                        <p:tgtEl>
                                          <p:spTgt spid="6181"/>
                                        </p:tgtEl>
                                        <p:attrNameLst>
                                          <p:attrName>style.visibility</p:attrName>
                                        </p:attrNameLst>
                                      </p:cBhvr>
                                      <p:to>
                                        <p:strVal val="visible"/>
                                      </p:to>
                                    </p:set>
                                    <p:animEffect transition="in" filter="dissolve">
                                      <p:cBhvr>
                                        <p:cTn id="168" dur="500"/>
                                        <p:tgtEl>
                                          <p:spTgt spid="6181"/>
                                        </p:tgtEl>
                                      </p:cBhvr>
                                    </p:animEffect>
                                  </p:childTnLst>
                                  <p:subTnLst>
                                    <p:audio>
                                      <p:cMediaNode>
                                        <p:cTn display="0" masterRel="sameClick">
                                          <p:stCondLst>
                                            <p:cond evt="begin" delay="0">
                                              <p:tn val="166"/>
                                            </p:cond>
                                          </p:stCondLst>
                                          <p:endCondLst>
                                            <p:cond evt="onStopAudio" delay="0">
                                              <p:tgtEl>
                                                <p:sldTgt/>
                                              </p:tgtEl>
                                            </p:cond>
                                          </p:endCondLst>
                                        </p:cTn>
                                        <p:tgtEl>
                                          <p:sndTgt r:embed="rId4" name="camera.wav"/>
                                        </p:tgtEl>
                                      </p:cMediaNode>
                                    </p:audio>
                                  </p:subTnLst>
                                </p:cTn>
                              </p:par>
                            </p:childTnLst>
                          </p:cTn>
                        </p:par>
                        <p:par>
                          <p:cTn id="169" fill="hold" nodeType="afterGroup">
                            <p:stCondLst>
                              <p:cond delay="9500"/>
                            </p:stCondLst>
                            <p:childTnLst>
                              <p:par>
                                <p:cTn id="170" presetID="53" presetClass="exit" presetSubtype="0" fill="hold" grpId="1" nodeType="afterEffect">
                                  <p:stCondLst>
                                    <p:cond delay="0"/>
                                  </p:stCondLst>
                                  <p:childTnLst>
                                    <p:anim calcmode="lin" valueType="num">
                                      <p:cBhvr>
                                        <p:cTn id="171" dur="500"/>
                                        <p:tgtEl>
                                          <p:spTgt spid="6181"/>
                                        </p:tgtEl>
                                        <p:attrNameLst>
                                          <p:attrName>ppt_w</p:attrName>
                                        </p:attrNameLst>
                                      </p:cBhvr>
                                      <p:tavLst>
                                        <p:tav tm="0">
                                          <p:val>
                                            <p:strVal val="ppt_w"/>
                                          </p:val>
                                        </p:tav>
                                        <p:tav tm="100000">
                                          <p:val>
                                            <p:fltVal val="0"/>
                                          </p:val>
                                        </p:tav>
                                      </p:tavLst>
                                    </p:anim>
                                    <p:anim calcmode="lin" valueType="num">
                                      <p:cBhvr>
                                        <p:cTn id="172" dur="500"/>
                                        <p:tgtEl>
                                          <p:spTgt spid="6181"/>
                                        </p:tgtEl>
                                        <p:attrNameLst>
                                          <p:attrName>ppt_h</p:attrName>
                                        </p:attrNameLst>
                                      </p:cBhvr>
                                      <p:tavLst>
                                        <p:tav tm="0">
                                          <p:val>
                                            <p:strVal val="ppt_h"/>
                                          </p:val>
                                        </p:tav>
                                        <p:tav tm="100000">
                                          <p:val>
                                            <p:fltVal val="0"/>
                                          </p:val>
                                        </p:tav>
                                      </p:tavLst>
                                    </p:anim>
                                    <p:animEffect transition="out" filter="fade">
                                      <p:cBhvr>
                                        <p:cTn id="173" dur="500"/>
                                        <p:tgtEl>
                                          <p:spTgt spid="6181"/>
                                        </p:tgtEl>
                                      </p:cBhvr>
                                    </p:animEffect>
                                    <p:set>
                                      <p:cBhvr>
                                        <p:cTn id="174" dur="1" fill="hold">
                                          <p:stCondLst>
                                            <p:cond delay="499"/>
                                          </p:stCondLst>
                                        </p:cTn>
                                        <p:tgtEl>
                                          <p:spTgt spid="6181"/>
                                        </p:tgtEl>
                                        <p:attrNameLst>
                                          <p:attrName>style.visibility</p:attrName>
                                        </p:attrNameLst>
                                      </p:cBhvr>
                                      <p:to>
                                        <p:strVal val="hidden"/>
                                      </p:to>
                                    </p:set>
                                  </p:childTnLst>
                                </p:cTn>
                              </p:par>
                            </p:childTnLst>
                          </p:cTn>
                        </p:par>
                        <p:par>
                          <p:cTn id="175" fill="hold" nodeType="afterGroup">
                            <p:stCondLst>
                              <p:cond delay="10000"/>
                            </p:stCondLst>
                            <p:childTnLst>
                              <p:par>
                                <p:cTn id="176" presetID="9" presetClass="entr" presetSubtype="0" fill="hold" grpId="0" nodeType="afterEffect">
                                  <p:stCondLst>
                                    <p:cond delay="0"/>
                                  </p:stCondLst>
                                  <p:childTnLst>
                                    <p:set>
                                      <p:cBhvr>
                                        <p:cTn id="177" dur="1" fill="hold">
                                          <p:stCondLst>
                                            <p:cond delay="0"/>
                                          </p:stCondLst>
                                        </p:cTn>
                                        <p:tgtEl>
                                          <p:spTgt spid="6180"/>
                                        </p:tgtEl>
                                        <p:attrNameLst>
                                          <p:attrName>style.visibility</p:attrName>
                                        </p:attrNameLst>
                                      </p:cBhvr>
                                      <p:to>
                                        <p:strVal val="visible"/>
                                      </p:to>
                                    </p:set>
                                    <p:animEffect transition="in" filter="dissolve">
                                      <p:cBhvr>
                                        <p:cTn id="178" dur="500"/>
                                        <p:tgtEl>
                                          <p:spTgt spid="6180"/>
                                        </p:tgtEl>
                                      </p:cBhvr>
                                    </p:animEffect>
                                  </p:childTnLst>
                                  <p:subTnLst>
                                    <p:audio>
                                      <p:cMediaNode>
                                        <p:cTn display="0" masterRel="sameClick">
                                          <p:stCondLst>
                                            <p:cond evt="begin" delay="0">
                                              <p:tn val="176"/>
                                            </p:cond>
                                          </p:stCondLst>
                                          <p:endCondLst>
                                            <p:cond evt="onStopAudio" delay="0">
                                              <p:tgtEl>
                                                <p:sldTgt/>
                                              </p:tgtEl>
                                            </p:cond>
                                          </p:endCondLst>
                                        </p:cTn>
                                        <p:tgtEl>
                                          <p:sndTgt r:embed="rId4" name="camera.wav"/>
                                        </p:tgtEl>
                                      </p:cMediaNode>
                                    </p:audio>
                                  </p:subTnLst>
                                </p:cTn>
                              </p:par>
                            </p:childTnLst>
                          </p:cTn>
                        </p:par>
                        <p:par>
                          <p:cTn id="179" fill="hold" nodeType="afterGroup">
                            <p:stCondLst>
                              <p:cond delay="10500"/>
                            </p:stCondLst>
                            <p:childTnLst>
                              <p:par>
                                <p:cTn id="180" presetID="53" presetClass="exit" presetSubtype="0" fill="hold" grpId="1" nodeType="afterEffect">
                                  <p:stCondLst>
                                    <p:cond delay="0"/>
                                  </p:stCondLst>
                                  <p:childTnLst>
                                    <p:anim calcmode="lin" valueType="num">
                                      <p:cBhvr>
                                        <p:cTn id="181" dur="500"/>
                                        <p:tgtEl>
                                          <p:spTgt spid="6180"/>
                                        </p:tgtEl>
                                        <p:attrNameLst>
                                          <p:attrName>ppt_w</p:attrName>
                                        </p:attrNameLst>
                                      </p:cBhvr>
                                      <p:tavLst>
                                        <p:tav tm="0">
                                          <p:val>
                                            <p:strVal val="ppt_w"/>
                                          </p:val>
                                        </p:tav>
                                        <p:tav tm="100000">
                                          <p:val>
                                            <p:fltVal val="0"/>
                                          </p:val>
                                        </p:tav>
                                      </p:tavLst>
                                    </p:anim>
                                    <p:anim calcmode="lin" valueType="num">
                                      <p:cBhvr>
                                        <p:cTn id="182" dur="500"/>
                                        <p:tgtEl>
                                          <p:spTgt spid="6180"/>
                                        </p:tgtEl>
                                        <p:attrNameLst>
                                          <p:attrName>ppt_h</p:attrName>
                                        </p:attrNameLst>
                                      </p:cBhvr>
                                      <p:tavLst>
                                        <p:tav tm="0">
                                          <p:val>
                                            <p:strVal val="ppt_h"/>
                                          </p:val>
                                        </p:tav>
                                        <p:tav tm="100000">
                                          <p:val>
                                            <p:fltVal val="0"/>
                                          </p:val>
                                        </p:tav>
                                      </p:tavLst>
                                    </p:anim>
                                    <p:animEffect transition="out" filter="fade">
                                      <p:cBhvr>
                                        <p:cTn id="183" dur="500"/>
                                        <p:tgtEl>
                                          <p:spTgt spid="6180"/>
                                        </p:tgtEl>
                                      </p:cBhvr>
                                    </p:animEffect>
                                    <p:set>
                                      <p:cBhvr>
                                        <p:cTn id="184" dur="1" fill="hold">
                                          <p:stCondLst>
                                            <p:cond delay="499"/>
                                          </p:stCondLst>
                                        </p:cTn>
                                        <p:tgtEl>
                                          <p:spTgt spid="6180"/>
                                        </p:tgtEl>
                                        <p:attrNameLst>
                                          <p:attrName>style.visibility</p:attrName>
                                        </p:attrNameLst>
                                      </p:cBhvr>
                                      <p:to>
                                        <p:strVal val="hidden"/>
                                      </p:to>
                                    </p:set>
                                  </p:childTnLst>
                                </p:cTn>
                              </p:par>
                              <p:par>
                                <p:cTn id="185" presetID="53"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 calcmode="lin" valueType="num">
                                      <p:cBhvr>
                                        <p:cTn id="187" dur="500" fill="hold"/>
                                        <p:tgtEl>
                                          <p:spTgt spid="26"/>
                                        </p:tgtEl>
                                        <p:attrNameLst>
                                          <p:attrName>ppt_w</p:attrName>
                                        </p:attrNameLst>
                                      </p:cBhvr>
                                      <p:tavLst>
                                        <p:tav tm="0">
                                          <p:val>
                                            <p:fltVal val="0"/>
                                          </p:val>
                                        </p:tav>
                                        <p:tav tm="100000">
                                          <p:val>
                                            <p:strVal val="#ppt_w"/>
                                          </p:val>
                                        </p:tav>
                                      </p:tavLst>
                                    </p:anim>
                                    <p:anim calcmode="lin" valueType="num">
                                      <p:cBhvr>
                                        <p:cTn id="188" dur="500" fill="hold"/>
                                        <p:tgtEl>
                                          <p:spTgt spid="26"/>
                                        </p:tgtEl>
                                        <p:attrNameLst>
                                          <p:attrName>ppt_h</p:attrName>
                                        </p:attrNameLst>
                                      </p:cBhvr>
                                      <p:tavLst>
                                        <p:tav tm="0">
                                          <p:val>
                                            <p:fltVal val="0"/>
                                          </p:val>
                                        </p:tav>
                                        <p:tav tm="100000">
                                          <p:val>
                                            <p:strVal val="#ppt_h"/>
                                          </p:val>
                                        </p:tav>
                                      </p:tavLst>
                                    </p:anim>
                                    <p:animEffect transition="in" filter="fade">
                                      <p:cBhvr>
                                        <p:cTn id="189" dur="500"/>
                                        <p:tgtEl>
                                          <p:spTgt spid="26"/>
                                        </p:tgtEl>
                                      </p:cBhvr>
                                    </p:animEffect>
                                  </p:childTnLst>
                                  <p:subTnLst>
                                    <p:audio>
                                      <p:cMediaNode>
                                        <p:cTn display="0" masterRel="sameClick">
                                          <p:stCondLst>
                                            <p:cond evt="begin" delay="0">
                                              <p:tn val="185"/>
                                            </p:cond>
                                          </p:stCondLst>
                                          <p:endCondLst>
                                            <p:cond evt="onStopAudio" delay="0">
                                              <p:tgtEl>
                                                <p:sldTgt/>
                                              </p:tgtEl>
                                            </p:cond>
                                          </p:endCondLst>
                                        </p:cTn>
                                        <p:tgtEl>
                                          <p:sndTgt r:embed="rId5" name="Reng reng.wav"/>
                                        </p:tgtEl>
                                      </p:cMediaNode>
                                    </p:audio>
                                  </p:subTnLst>
                                </p:cTn>
                              </p:par>
                            </p:childTnLst>
                          </p:cTn>
                        </p:par>
                      </p:childTnLst>
                    </p:cTn>
                  </p:par>
                  <p:par>
                    <p:cTn id="190" fill="hold" nodeType="clickPar">
                      <p:stCondLst>
                        <p:cond delay="indefinite"/>
                      </p:stCondLst>
                      <p:childTnLst>
                        <p:par>
                          <p:cTn id="191" fill="hold" nodeType="withGroup">
                            <p:stCondLst>
                              <p:cond delay="0"/>
                            </p:stCondLst>
                            <p:childTnLst>
                              <p:par>
                                <p:cTn id="192" presetID="2" presetClass="exit" presetSubtype="1" fill="hold" nodeType="clickEffect">
                                  <p:stCondLst>
                                    <p:cond delay="0"/>
                                  </p:stCondLst>
                                  <p:childTnLst>
                                    <p:anim calcmode="lin" valueType="num">
                                      <p:cBhvr additive="base">
                                        <p:cTn id="193" dur="1000"/>
                                        <p:tgtEl>
                                          <p:spTgt spid="26"/>
                                        </p:tgtEl>
                                        <p:attrNameLst>
                                          <p:attrName>ppt_x</p:attrName>
                                        </p:attrNameLst>
                                      </p:cBhvr>
                                      <p:tavLst>
                                        <p:tav tm="0">
                                          <p:val>
                                            <p:strVal val="ppt_x"/>
                                          </p:val>
                                        </p:tav>
                                        <p:tav tm="100000">
                                          <p:val>
                                            <p:strVal val="ppt_x"/>
                                          </p:val>
                                        </p:tav>
                                      </p:tavLst>
                                    </p:anim>
                                    <p:anim calcmode="lin" valueType="num">
                                      <p:cBhvr additive="base">
                                        <p:cTn id="194" dur="1000"/>
                                        <p:tgtEl>
                                          <p:spTgt spid="26"/>
                                        </p:tgtEl>
                                        <p:attrNameLst>
                                          <p:attrName>ppt_y</p:attrName>
                                        </p:attrNameLst>
                                      </p:cBhvr>
                                      <p:tavLst>
                                        <p:tav tm="0">
                                          <p:val>
                                            <p:strVal val="ppt_y"/>
                                          </p:val>
                                        </p:tav>
                                        <p:tav tm="100000">
                                          <p:val>
                                            <p:strVal val="0-ppt_h/2"/>
                                          </p:val>
                                        </p:tav>
                                      </p:tavLst>
                                    </p:anim>
                                    <p:set>
                                      <p:cBhvr>
                                        <p:cTn id="195" dur="1" fill="hold">
                                          <p:stCondLst>
                                            <p:cond delay="999"/>
                                          </p:stCondLst>
                                        </p:cTn>
                                        <p:tgtEl>
                                          <p:spTgt spid="26"/>
                                        </p:tgtEl>
                                        <p:attrNameLst>
                                          <p:attrName>style.visibility</p:attrName>
                                        </p:attrNameLst>
                                      </p:cBhvr>
                                      <p:to>
                                        <p:strVal val="hidden"/>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23" presetClass="emph" presetSubtype="0" fill="hold" nodeType="clickEffect">
                                  <p:stCondLst>
                                    <p:cond delay="0"/>
                                  </p:stCondLst>
                                  <p:iterate type="lt">
                                    <p:tmPct val="0"/>
                                  </p:iterate>
                                  <p:childTnLst>
                                    <p:animClr clrSpc="hsl" dir="cw">
                                      <p:cBhvr override="childStyle">
                                        <p:cTn id="199" dur="500" fill="hold"/>
                                        <p:tgtEl>
                                          <p:spTgt spid="3"/>
                                        </p:tgtEl>
                                        <p:attrNameLst>
                                          <p:attrName>style.color</p:attrName>
                                        </p:attrNameLst>
                                      </p:cBhvr>
                                      <p:by>
                                        <p:hsl h="10842353" s="0" l="0"/>
                                      </p:by>
                                    </p:animClr>
                                    <p:animClr clrSpc="hsl" dir="cw">
                                      <p:cBhvr>
                                        <p:cTn id="200" dur="500" fill="hold"/>
                                        <p:tgtEl>
                                          <p:spTgt spid="3"/>
                                        </p:tgtEl>
                                        <p:attrNameLst>
                                          <p:attrName>fillcolor</p:attrName>
                                        </p:attrNameLst>
                                      </p:cBhvr>
                                      <p:by>
                                        <p:hsl h="10842353" s="0" l="0"/>
                                      </p:by>
                                    </p:animClr>
                                    <p:animClr clrSpc="hsl" dir="cw">
                                      <p:cBhvr>
                                        <p:cTn id="201" dur="500" fill="hold"/>
                                        <p:tgtEl>
                                          <p:spTgt spid="3"/>
                                        </p:tgtEl>
                                        <p:attrNameLst>
                                          <p:attrName>stroke.color</p:attrName>
                                        </p:attrNameLst>
                                      </p:cBhvr>
                                      <p:by>
                                        <p:hsl h="10842353" s="0" l="0"/>
                                      </p:by>
                                    </p:animClr>
                                    <p:set>
                                      <p:cBhvr>
                                        <p:cTn id="202" dur="500" fill="hold"/>
                                        <p:tgtEl>
                                          <p:spTgt spid="3"/>
                                        </p:tgtEl>
                                        <p:attrNameLst>
                                          <p:attrName>fill.type</p:attrName>
                                        </p:attrNameLst>
                                      </p:cBhvr>
                                      <p:to>
                                        <p:strVal val="solid"/>
                                      </p:to>
                                    </p:set>
                                  </p:childTnLst>
                                  <p:subTnLst>
                                    <p:audio>
                                      <p:cMediaNode>
                                        <p:cTn display="0" masterRel="sameClick">
                                          <p:stCondLst>
                                            <p:cond evt="begin" delay="0">
                                              <p:tn val="198"/>
                                            </p:cond>
                                          </p:stCondLst>
                                          <p:endCondLst>
                                            <p:cond evt="onStopAudio" delay="0">
                                              <p:tgtEl>
                                                <p:sldTgt/>
                                              </p:tgtEl>
                                            </p:cond>
                                          </p:endCondLst>
                                        </p:cTn>
                                        <p:tgtEl>
                                          <p:sndTgt r:embed="rId6" name="FELIZ2.WAV"/>
                                        </p:tgtEl>
                                      </p:cMediaNode>
                                    </p:audio>
                                  </p:subTnLst>
                                </p:cTn>
                              </p:par>
                              <p:par>
                                <p:cTn id="203" presetID="26" presetClass="entr" presetSubtype="0" fill="hold" nodeType="withEffect">
                                  <p:stCondLst>
                                    <p:cond delay="0"/>
                                  </p:stCondLst>
                                  <p:iterate type="lt">
                                    <p:tmPct val="0"/>
                                  </p:iterate>
                                  <p:childTnLst>
                                    <p:set>
                                      <p:cBhvr>
                                        <p:cTn id="204" dur="1" fill="hold">
                                          <p:stCondLst>
                                            <p:cond delay="0"/>
                                          </p:stCondLst>
                                        </p:cTn>
                                        <p:tgtEl>
                                          <p:spTgt spid="3"/>
                                        </p:tgtEl>
                                        <p:attrNameLst>
                                          <p:attrName>style.visibility</p:attrName>
                                        </p:attrNameLst>
                                      </p:cBhvr>
                                      <p:to>
                                        <p:strVal val="visible"/>
                                      </p:to>
                                    </p:set>
                                    <p:animEffect transition="in" filter="wipe(down)">
                                      <p:cBhvr>
                                        <p:cTn id="205" dur="580">
                                          <p:stCondLst>
                                            <p:cond delay="0"/>
                                          </p:stCondLst>
                                        </p:cTn>
                                        <p:tgtEl>
                                          <p:spTgt spid="3"/>
                                        </p:tgtEl>
                                      </p:cBhvr>
                                    </p:animEffect>
                                    <p:anim calcmode="lin" valueType="num">
                                      <p:cBhvr>
                                        <p:cTn id="20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1" dur="26">
                                          <p:stCondLst>
                                            <p:cond delay="650"/>
                                          </p:stCondLst>
                                        </p:cTn>
                                        <p:tgtEl>
                                          <p:spTgt spid="3"/>
                                        </p:tgtEl>
                                      </p:cBhvr>
                                      <p:to x="100000" y="60000"/>
                                    </p:animScale>
                                    <p:animScale>
                                      <p:cBhvr>
                                        <p:cTn id="212" dur="166" decel="50000">
                                          <p:stCondLst>
                                            <p:cond delay="676"/>
                                          </p:stCondLst>
                                        </p:cTn>
                                        <p:tgtEl>
                                          <p:spTgt spid="3"/>
                                        </p:tgtEl>
                                      </p:cBhvr>
                                      <p:to x="100000" y="100000"/>
                                    </p:animScale>
                                    <p:animScale>
                                      <p:cBhvr>
                                        <p:cTn id="213" dur="26">
                                          <p:stCondLst>
                                            <p:cond delay="1312"/>
                                          </p:stCondLst>
                                        </p:cTn>
                                        <p:tgtEl>
                                          <p:spTgt spid="3"/>
                                        </p:tgtEl>
                                      </p:cBhvr>
                                      <p:to x="100000" y="80000"/>
                                    </p:animScale>
                                    <p:animScale>
                                      <p:cBhvr>
                                        <p:cTn id="214" dur="166" decel="50000">
                                          <p:stCondLst>
                                            <p:cond delay="1338"/>
                                          </p:stCondLst>
                                        </p:cTn>
                                        <p:tgtEl>
                                          <p:spTgt spid="3"/>
                                        </p:tgtEl>
                                      </p:cBhvr>
                                      <p:to x="100000" y="100000"/>
                                    </p:animScale>
                                    <p:animScale>
                                      <p:cBhvr>
                                        <p:cTn id="215" dur="26">
                                          <p:stCondLst>
                                            <p:cond delay="1642"/>
                                          </p:stCondLst>
                                        </p:cTn>
                                        <p:tgtEl>
                                          <p:spTgt spid="3"/>
                                        </p:tgtEl>
                                      </p:cBhvr>
                                      <p:to x="100000" y="90000"/>
                                    </p:animScale>
                                    <p:animScale>
                                      <p:cBhvr>
                                        <p:cTn id="216" dur="166" decel="50000">
                                          <p:stCondLst>
                                            <p:cond delay="1668"/>
                                          </p:stCondLst>
                                        </p:cTn>
                                        <p:tgtEl>
                                          <p:spTgt spid="3"/>
                                        </p:tgtEl>
                                      </p:cBhvr>
                                      <p:to x="100000" y="100000"/>
                                    </p:animScale>
                                    <p:animScale>
                                      <p:cBhvr>
                                        <p:cTn id="217" dur="26">
                                          <p:stCondLst>
                                            <p:cond delay="1808"/>
                                          </p:stCondLst>
                                        </p:cTn>
                                        <p:tgtEl>
                                          <p:spTgt spid="3"/>
                                        </p:tgtEl>
                                      </p:cBhvr>
                                      <p:to x="100000" y="95000"/>
                                    </p:animScale>
                                    <p:animScale>
                                      <p:cBhvr>
                                        <p:cTn id="218" dur="166" decel="50000">
                                          <p:stCondLst>
                                            <p:cond delay="1834"/>
                                          </p:stCondLst>
                                        </p:cTn>
                                        <p:tgtEl>
                                          <p:spTgt spid="3"/>
                                        </p:tgtEl>
                                      </p:cBhvr>
                                      <p:to x="100000" y="100000"/>
                                    </p:animScale>
                                  </p:childTnLst>
                                  <p:subTnLst>
                                    <p:audio>
                                      <p:cMediaNode>
                                        <p:cTn display="0" masterRel="sameClick">
                                          <p:stCondLst>
                                            <p:cond evt="begin" delay="0">
                                              <p:tn val="203"/>
                                            </p:cond>
                                          </p:stCondLst>
                                          <p:endCondLst>
                                            <p:cond evt="onStopAudio" delay="0">
                                              <p:tgtEl>
                                                <p:sldTgt/>
                                              </p:tgtEl>
                                            </p:cond>
                                          </p:endCondLst>
                                        </p:cTn>
                                        <p:tgtEl>
                                          <p:sndTgt r:embed="rId6" name="FELIZ2.WAV"/>
                                        </p:tgtEl>
                                      </p:cMediaNode>
                                    </p:audio>
                                  </p:subTnLst>
                                </p:cTn>
                              </p:par>
                              <p:par>
                                <p:cTn id="219" presetID="23" presetClass="emph" presetSubtype="0" fill="hold" nodeType="withEffect">
                                  <p:stCondLst>
                                    <p:cond delay="0"/>
                                  </p:stCondLst>
                                  <p:childTnLst>
                                    <p:animClr clrSpc="hsl" dir="cw">
                                      <p:cBhvr override="childStyle">
                                        <p:cTn id="220" dur="500" fill="hold"/>
                                        <p:tgtEl>
                                          <p:spTgt spid="1043"/>
                                        </p:tgtEl>
                                        <p:attrNameLst>
                                          <p:attrName>style.color</p:attrName>
                                        </p:attrNameLst>
                                      </p:cBhvr>
                                      <p:by>
                                        <p:hsl h="10842353" s="0" l="0"/>
                                      </p:by>
                                    </p:animClr>
                                    <p:animClr clrSpc="hsl" dir="cw">
                                      <p:cBhvr>
                                        <p:cTn id="221" dur="500" fill="hold"/>
                                        <p:tgtEl>
                                          <p:spTgt spid="1043"/>
                                        </p:tgtEl>
                                        <p:attrNameLst>
                                          <p:attrName>fillcolor</p:attrName>
                                        </p:attrNameLst>
                                      </p:cBhvr>
                                      <p:by>
                                        <p:hsl h="10842353" s="0" l="0"/>
                                      </p:by>
                                    </p:animClr>
                                    <p:animClr clrSpc="hsl" dir="cw">
                                      <p:cBhvr>
                                        <p:cTn id="222" dur="500" fill="hold"/>
                                        <p:tgtEl>
                                          <p:spTgt spid="1043"/>
                                        </p:tgtEl>
                                        <p:attrNameLst>
                                          <p:attrName>stroke.color</p:attrName>
                                        </p:attrNameLst>
                                      </p:cBhvr>
                                      <p:by>
                                        <p:hsl h="10842353" s="0" l="0"/>
                                      </p:by>
                                    </p:animClr>
                                    <p:set>
                                      <p:cBhvr>
                                        <p:cTn id="223"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animBg="1"/>
      <p:bldP spid="3" grpId="1" animBg="1"/>
      <p:bldP spid="1043" grpId="0" animBg="1"/>
      <p:bldP spid="1044" grpId="0" animBg="1"/>
      <p:bldP spid="8" grpId="0" animBg="1"/>
      <p:bldP spid="15" grpId="0" animBg="1"/>
      <p:bldP spid="6171" grpId="0" animBg="1"/>
      <p:bldP spid="6171" grpId="1" animBg="1"/>
      <p:bldP spid="6172"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6188" grpId="0" animBg="1"/>
      <p:bldP spid="6188" grpId="1" animBg="1"/>
      <p:bldP spid="6189" grpId="0" animBg="1"/>
      <p:bldP spid="6189" grpId="1" animBg="1"/>
      <p:bldP spid="6190" grpId="0" animBg="1"/>
      <p:bldP spid="619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978889" y="377225"/>
            <a:ext cx="10639954" cy="1384995"/>
          </a:xfrm>
          <a:prstGeom prst="rect">
            <a:avLst/>
          </a:prstGeom>
          <a:noFill/>
        </p:spPr>
        <p:txBody>
          <a:bodyPr wrap="square" rtlCol="0">
            <a:spAutoFit/>
          </a:bodyPr>
          <a:lstStyle/>
          <a:p>
            <a:pPr lvl="0" algn="just"/>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 Số?</a:t>
            </a:r>
          </a:p>
          <a:p>
            <a:pPr lvl="0" algn="just"/>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Dựa vào kết quả Mai thu thập được, hãy hoàn thành bảng số liệu dưới đây.</a:t>
            </a:r>
          </a:p>
        </p:txBody>
      </p:sp>
      <p:sp>
        <p:nvSpPr>
          <p:cNvPr id="2" name="Oval 1">
            <a:extLst>
              <a:ext uri="{FF2B5EF4-FFF2-40B4-BE49-F238E27FC236}">
                <a16:creationId xmlns:a16="http://schemas.microsoft.com/office/drawing/2014/main" id="{BE7A7396-3590-FDCF-5A35-2D4F6B0F77B6}"/>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4" name="Picture 3">
            <a:extLst>
              <a:ext uri="{FF2B5EF4-FFF2-40B4-BE49-F238E27FC236}">
                <a16:creationId xmlns:a16="http://schemas.microsoft.com/office/drawing/2014/main" id="{21BDB56E-6F95-2FBF-DD6B-509FF68E216F}"/>
              </a:ext>
            </a:extLst>
          </p:cNvPr>
          <p:cNvPicPr>
            <a:picLocks noChangeAspect="1"/>
          </p:cNvPicPr>
          <p:nvPr/>
        </p:nvPicPr>
        <p:blipFill>
          <a:blip r:embed="rId3"/>
          <a:stretch>
            <a:fillRect/>
          </a:stretch>
        </p:blipFill>
        <p:spPr>
          <a:xfrm>
            <a:off x="526773" y="1989206"/>
            <a:ext cx="11198087" cy="1284024"/>
          </a:xfrm>
          <a:prstGeom prst="rect">
            <a:avLst/>
          </a:prstGeom>
        </p:spPr>
      </p:pic>
      <p:sp>
        <p:nvSpPr>
          <p:cNvPr id="7" name="Rectangle: Rounded Corners 6">
            <a:extLst>
              <a:ext uri="{FF2B5EF4-FFF2-40B4-BE49-F238E27FC236}">
                <a16:creationId xmlns:a16="http://schemas.microsoft.com/office/drawing/2014/main" id="{721C9B11-C96A-E311-FB05-3F623E94BCDF}"/>
              </a:ext>
            </a:extLst>
          </p:cNvPr>
          <p:cNvSpPr/>
          <p:nvPr/>
        </p:nvSpPr>
        <p:spPr>
          <a:xfrm>
            <a:off x="5377070" y="2713383"/>
            <a:ext cx="655982" cy="407504"/>
          </a:xfrm>
          <a:prstGeom prst="roundRect">
            <a:avLst/>
          </a:prstGeom>
          <a:solidFill>
            <a:srgbClr val="F8E6E2"/>
          </a:solidFill>
          <a:ln>
            <a:solidFill>
              <a:srgbClr val="F8E6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0</a:t>
            </a:r>
          </a:p>
        </p:txBody>
      </p:sp>
      <p:sp>
        <p:nvSpPr>
          <p:cNvPr id="8" name="Rectangle: Rounded Corners 7">
            <a:extLst>
              <a:ext uri="{FF2B5EF4-FFF2-40B4-BE49-F238E27FC236}">
                <a16:creationId xmlns:a16="http://schemas.microsoft.com/office/drawing/2014/main" id="{FC344593-B873-E102-ED7C-2EBBE5BECF57}"/>
              </a:ext>
            </a:extLst>
          </p:cNvPr>
          <p:cNvSpPr/>
          <p:nvPr/>
        </p:nvSpPr>
        <p:spPr>
          <a:xfrm>
            <a:off x="7185992" y="2723322"/>
            <a:ext cx="655982" cy="407504"/>
          </a:xfrm>
          <a:prstGeom prst="roundRect">
            <a:avLst/>
          </a:prstGeom>
          <a:solidFill>
            <a:srgbClr val="F8E6E2"/>
          </a:solidFill>
          <a:ln>
            <a:solidFill>
              <a:srgbClr val="F8E6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5</a:t>
            </a:r>
          </a:p>
        </p:txBody>
      </p:sp>
      <p:sp>
        <p:nvSpPr>
          <p:cNvPr id="9" name="Rectangle: Rounded Corners 8">
            <a:extLst>
              <a:ext uri="{FF2B5EF4-FFF2-40B4-BE49-F238E27FC236}">
                <a16:creationId xmlns:a16="http://schemas.microsoft.com/office/drawing/2014/main" id="{5C66FB79-B72C-CE3A-0AF3-C718959E3FFB}"/>
              </a:ext>
            </a:extLst>
          </p:cNvPr>
          <p:cNvSpPr/>
          <p:nvPr/>
        </p:nvSpPr>
        <p:spPr>
          <a:xfrm>
            <a:off x="8885584" y="2703443"/>
            <a:ext cx="655982" cy="407504"/>
          </a:xfrm>
          <a:prstGeom prst="roundRect">
            <a:avLst/>
          </a:prstGeom>
          <a:solidFill>
            <a:srgbClr val="F8E6E2"/>
          </a:solidFill>
          <a:ln>
            <a:solidFill>
              <a:srgbClr val="F8E6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7</a:t>
            </a:r>
          </a:p>
        </p:txBody>
      </p:sp>
      <p:sp>
        <p:nvSpPr>
          <p:cNvPr id="10" name="Rectangle: Rounded Corners 9">
            <a:extLst>
              <a:ext uri="{FF2B5EF4-FFF2-40B4-BE49-F238E27FC236}">
                <a16:creationId xmlns:a16="http://schemas.microsoft.com/office/drawing/2014/main" id="{AA07A77A-2B82-FBB8-981E-7EC86496D34A}"/>
              </a:ext>
            </a:extLst>
          </p:cNvPr>
          <p:cNvSpPr/>
          <p:nvPr/>
        </p:nvSpPr>
        <p:spPr>
          <a:xfrm>
            <a:off x="10515601" y="2733260"/>
            <a:ext cx="655982" cy="407504"/>
          </a:xfrm>
          <a:prstGeom prst="roundRect">
            <a:avLst/>
          </a:prstGeom>
          <a:solidFill>
            <a:srgbClr val="F8E6E2"/>
          </a:solidFill>
          <a:ln>
            <a:solidFill>
              <a:srgbClr val="F8E6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5</a:t>
            </a:r>
          </a:p>
        </p:txBody>
      </p:sp>
      <p:sp>
        <p:nvSpPr>
          <p:cNvPr id="11" name="TextBox 10">
            <a:extLst>
              <a:ext uri="{FF2B5EF4-FFF2-40B4-BE49-F238E27FC236}">
                <a16:creationId xmlns:a16="http://schemas.microsoft.com/office/drawing/2014/main" id="{C00F20F4-623A-22F5-C416-889680EBB5C9}"/>
              </a:ext>
            </a:extLst>
          </p:cNvPr>
          <p:cNvSpPr txBox="1"/>
          <p:nvPr/>
        </p:nvSpPr>
        <p:spPr>
          <a:xfrm>
            <a:off x="457200" y="3299792"/>
            <a:ext cx="11330608" cy="2677656"/>
          </a:xfrm>
          <a:prstGeom prst="rect">
            <a:avLst/>
          </a:prstGeom>
          <a:noFill/>
        </p:spPr>
        <p:txBody>
          <a:bodyPr wrap="square" rtlCol="0">
            <a:spAutoFit/>
          </a:bodyPr>
          <a:lstStyle/>
          <a:p>
            <a:pPr algn="just"/>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 Quan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sát</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bảng</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số</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liệu</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trả</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lời</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câu</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hỏi</a:t>
            </a:r>
            <a:r>
              <a:rPr lang="en-US" sz="28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8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Có </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bao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nhiêu</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bạn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cảm</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thấy</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rất</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hài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lòng</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với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chuyến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đó</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8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Số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xuất</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hiện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nhiều</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nhất</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8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Có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bạn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cảm</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thấy</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hoàn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toàn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không</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hài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lòng</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với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chuyến</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đi</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đó</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không</a:t>
            </a:r>
            <a:r>
              <a:rPr lang="en-US" sz="28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5BD1E215-20A2-0403-DAEB-6C6D9DC27ABC}"/>
              </a:ext>
            </a:extLst>
          </p:cNvPr>
          <p:cNvSpPr txBox="1"/>
          <p:nvPr/>
        </p:nvSpPr>
        <p:spPr>
          <a:xfrm>
            <a:off x="1391479" y="4234069"/>
            <a:ext cx="7225747"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5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bạn</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thấy</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hài</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lòng</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chuyến</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đó</a:t>
            </a:r>
            <a:r>
              <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BA43E1E7-C63F-F858-B139-18E6FAAEEEB1}"/>
              </a:ext>
            </a:extLst>
          </p:cNvPr>
          <p:cNvSpPr txBox="1"/>
          <p:nvPr/>
        </p:nvSpPr>
        <p:spPr>
          <a:xfrm>
            <a:off x="1411357" y="5049077"/>
            <a:ext cx="7225747"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 điểm xuất hiện nhiều nhất là 4 điểm.</a:t>
            </a:r>
            <a:endPar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F4FCBDF-A75C-285D-0F96-0CC836ECD1BA}"/>
              </a:ext>
            </a:extLst>
          </p:cNvPr>
          <p:cNvSpPr txBox="1"/>
          <p:nvPr/>
        </p:nvSpPr>
        <p:spPr>
          <a:xfrm>
            <a:off x="1421296" y="5963477"/>
            <a:ext cx="9650895"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Không có bạn nào cảm thấy hoàn toàn không hài lòng với chuyến đi đó.</a:t>
            </a:r>
            <a:endParaRPr lang="en-US" sz="2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C3E8D441-A037-29D5-C3AE-E3CE59AD821B}"/>
              </a:ext>
            </a:extLst>
          </p:cNvPr>
          <p:cNvSpPr/>
          <p:nvPr/>
        </p:nvSpPr>
        <p:spPr>
          <a:xfrm>
            <a:off x="10418618" y="2104473"/>
            <a:ext cx="858982" cy="42542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16011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7" grpId="0" animBg="1"/>
      <p:bldP spid="8" grpId="0" animBg="1"/>
      <p:bldP spid="9" grpId="0" animBg="1"/>
      <p:bldP spid="10" grpId="0" animBg="1"/>
      <p:bldP spid="11" grpId="0"/>
      <p:bldP spid="14" grpId="0"/>
      <p:bldP spid="15" grpId="0"/>
      <p:bldP spid="16"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D995B2BA-B284-F327-F7D3-D60F4510EBCD}"/>
              </a:ext>
            </a:extLst>
          </p:cNvPr>
          <p:cNvPicPr>
            <a:picLocks noChangeAspect="1"/>
          </p:cNvPicPr>
          <p:nvPr/>
        </p:nvPicPr>
        <p:blipFill>
          <a:blip r:embed="rId4"/>
          <a:stretch>
            <a:fillRect/>
          </a:stretch>
        </p:blipFill>
        <p:spPr>
          <a:xfrm>
            <a:off x="6294286" y="1583063"/>
            <a:ext cx="5328366" cy="402980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999975" y="388449"/>
            <a:ext cx="10623989" cy="2677656"/>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Các bạn học sinh tổ 1 sẽ biểu diễn tiết mục múa ba lê trong buổi sinh hoạt lớp. Việt đã giúp các bạn tổ 1 ghi lại độ dài bàn chân của từng thành viên để thuê giày múa phù hợp:</a:t>
            </a:r>
          </a:p>
          <a:p>
            <a:pPr lvl="0" algn="ctr"/>
            <a:r>
              <a:rPr lang="vi-VN" sz="2800" b="1" dirty="0">
                <a:solidFill>
                  <a:prstClr val="black"/>
                </a:solidFill>
                <a:latin typeface="Cambria" panose="02040503050406030204" pitchFamily="18" charset="0"/>
                <a:ea typeface="Cambria" panose="02040503050406030204" pitchFamily="18" charset="0"/>
              </a:rPr>
              <a:t>21 cm; 20 cm; 21 cm; 22 cm; 21 cm; 21,5 cm; 20 cm; 21,5 cm.</a:t>
            </a:r>
          </a:p>
          <a:p>
            <a:pPr lvl="0" algn="just"/>
            <a:r>
              <a:rPr lang="vi-VN" sz="2800" dirty="0">
                <a:solidFill>
                  <a:prstClr val="black"/>
                </a:solidFill>
                <a:latin typeface="Cambria" panose="02040503050406030204" pitchFamily="18" charset="0"/>
                <a:ea typeface="Cambria" panose="02040503050406030204" pitchFamily="18" charset="0"/>
              </a:rPr>
              <a:t>Xem bảng quy đổi cỡ giày múa đế mềm dưới đây và lập bảng số liệu phân loại cỡ giày, số lượng giày cần thuê theo từng cỡ.</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3169147E-B126-6952-1E5C-A5611879C0E5}"/>
              </a:ext>
            </a:extLst>
          </p:cNvPr>
          <p:cNvGraphicFramePr>
            <a:graphicFrameLocks noGrp="1"/>
          </p:cNvGraphicFramePr>
          <p:nvPr>
            <p:extLst>
              <p:ext uri="{D42A27DB-BD31-4B8C-83A1-F6EECF244321}">
                <p14:modId xmlns:p14="http://schemas.microsoft.com/office/powerpoint/2010/main" val="1393532450"/>
              </p:ext>
            </p:extLst>
          </p:nvPr>
        </p:nvGraphicFramePr>
        <p:xfrm>
          <a:off x="808382" y="3180321"/>
          <a:ext cx="10515600" cy="1280160"/>
        </p:xfrm>
        <a:graphic>
          <a:graphicData uri="http://schemas.openxmlformats.org/drawingml/2006/table">
            <a:tbl>
              <a:tblPr/>
              <a:tblGrid>
                <a:gridCol w="1752600">
                  <a:extLst>
                    <a:ext uri="{9D8B030D-6E8A-4147-A177-3AD203B41FA5}">
                      <a16:colId xmlns:a16="http://schemas.microsoft.com/office/drawing/2014/main" val="3848969053"/>
                    </a:ext>
                  </a:extLst>
                </a:gridCol>
                <a:gridCol w="1752600">
                  <a:extLst>
                    <a:ext uri="{9D8B030D-6E8A-4147-A177-3AD203B41FA5}">
                      <a16:colId xmlns:a16="http://schemas.microsoft.com/office/drawing/2014/main" val="4292246267"/>
                    </a:ext>
                  </a:extLst>
                </a:gridCol>
                <a:gridCol w="1752600">
                  <a:extLst>
                    <a:ext uri="{9D8B030D-6E8A-4147-A177-3AD203B41FA5}">
                      <a16:colId xmlns:a16="http://schemas.microsoft.com/office/drawing/2014/main" val="107777184"/>
                    </a:ext>
                  </a:extLst>
                </a:gridCol>
                <a:gridCol w="1752600">
                  <a:extLst>
                    <a:ext uri="{9D8B030D-6E8A-4147-A177-3AD203B41FA5}">
                      <a16:colId xmlns:a16="http://schemas.microsoft.com/office/drawing/2014/main" val="3498952502"/>
                    </a:ext>
                  </a:extLst>
                </a:gridCol>
                <a:gridCol w="1752600">
                  <a:extLst>
                    <a:ext uri="{9D8B030D-6E8A-4147-A177-3AD203B41FA5}">
                      <a16:colId xmlns:a16="http://schemas.microsoft.com/office/drawing/2014/main" val="2508480696"/>
                    </a:ext>
                  </a:extLst>
                </a:gridCol>
                <a:gridCol w="1752600">
                  <a:extLst>
                    <a:ext uri="{9D8B030D-6E8A-4147-A177-3AD203B41FA5}">
                      <a16:colId xmlns:a16="http://schemas.microsoft.com/office/drawing/2014/main" val="1362519228"/>
                    </a:ext>
                  </a:extLst>
                </a:gridCol>
              </a:tblGrid>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Độ dài bàn chân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20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20,5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21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21,5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22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3469218"/>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Cỡ giày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0673165"/>
                  </a:ext>
                </a:extLst>
              </a:tr>
            </a:tbl>
          </a:graphicData>
        </a:graphic>
      </p:graphicFrame>
      <p:pic>
        <p:nvPicPr>
          <p:cNvPr id="7" name="Picture 6">
            <a:extLst>
              <a:ext uri="{FF2B5EF4-FFF2-40B4-BE49-F238E27FC236}">
                <a16:creationId xmlns:a16="http://schemas.microsoft.com/office/drawing/2014/main" id="{45F19C9E-D2B8-7D5E-FE3B-01BCB1787110}"/>
              </a:ext>
            </a:extLst>
          </p:cNvPr>
          <p:cNvPicPr>
            <a:picLocks noChangeAspect="1"/>
          </p:cNvPicPr>
          <p:nvPr/>
        </p:nvPicPr>
        <p:blipFill>
          <a:blip r:embed="rId3"/>
          <a:stretch>
            <a:fillRect/>
          </a:stretch>
        </p:blipFill>
        <p:spPr>
          <a:xfrm>
            <a:off x="4830417" y="4605799"/>
            <a:ext cx="3254858" cy="1997923"/>
          </a:xfrm>
          <a:prstGeom prst="rect">
            <a:avLst/>
          </a:prstGeom>
        </p:spPr>
      </p:pic>
      <p:sp>
        <p:nvSpPr>
          <p:cNvPr id="2" name="Oval 1">
            <a:extLst>
              <a:ext uri="{FF2B5EF4-FFF2-40B4-BE49-F238E27FC236}">
                <a16:creationId xmlns:a16="http://schemas.microsoft.com/office/drawing/2014/main" id="{6685AB33-FEC9-DD8B-977D-8C33BF87BD0E}"/>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libri"/>
              </a:rPr>
              <a:t>3</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875163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51E7A228-6B20-0FF1-0EA4-06778A052B1C}"/>
              </a:ext>
            </a:extLst>
          </p:cNvPr>
          <p:cNvGraphicFramePr>
            <a:graphicFrameLocks noGrp="1"/>
          </p:cNvGraphicFramePr>
          <p:nvPr>
            <p:extLst>
              <p:ext uri="{D42A27DB-BD31-4B8C-83A1-F6EECF244321}">
                <p14:modId xmlns:p14="http://schemas.microsoft.com/office/powerpoint/2010/main" val="3284279701"/>
              </p:ext>
            </p:extLst>
          </p:nvPr>
        </p:nvGraphicFramePr>
        <p:xfrm>
          <a:off x="298174" y="1818861"/>
          <a:ext cx="11400180" cy="2559889"/>
        </p:xfrm>
        <a:graphic>
          <a:graphicData uri="http://schemas.openxmlformats.org/drawingml/2006/table">
            <a:tbl>
              <a:tblPr/>
              <a:tblGrid>
                <a:gridCol w="2335695">
                  <a:extLst>
                    <a:ext uri="{9D8B030D-6E8A-4147-A177-3AD203B41FA5}">
                      <a16:colId xmlns:a16="http://schemas.microsoft.com/office/drawing/2014/main" val="3212786538"/>
                    </a:ext>
                  </a:extLst>
                </a:gridCol>
                <a:gridCol w="1779105">
                  <a:extLst>
                    <a:ext uri="{9D8B030D-6E8A-4147-A177-3AD203B41FA5}">
                      <a16:colId xmlns:a16="http://schemas.microsoft.com/office/drawing/2014/main" val="2797442698"/>
                    </a:ext>
                  </a:extLst>
                </a:gridCol>
                <a:gridCol w="1948069">
                  <a:extLst>
                    <a:ext uri="{9D8B030D-6E8A-4147-A177-3AD203B41FA5}">
                      <a16:colId xmlns:a16="http://schemas.microsoft.com/office/drawing/2014/main" val="3975949998"/>
                    </a:ext>
                  </a:extLst>
                </a:gridCol>
                <a:gridCol w="1878496">
                  <a:extLst>
                    <a:ext uri="{9D8B030D-6E8A-4147-A177-3AD203B41FA5}">
                      <a16:colId xmlns:a16="http://schemas.microsoft.com/office/drawing/2014/main" val="1621003870"/>
                    </a:ext>
                  </a:extLst>
                </a:gridCol>
                <a:gridCol w="1967948">
                  <a:extLst>
                    <a:ext uri="{9D8B030D-6E8A-4147-A177-3AD203B41FA5}">
                      <a16:colId xmlns:a16="http://schemas.microsoft.com/office/drawing/2014/main" val="2527306054"/>
                    </a:ext>
                  </a:extLst>
                </a:gridCol>
                <a:gridCol w="1490867">
                  <a:extLst>
                    <a:ext uri="{9D8B030D-6E8A-4147-A177-3AD203B41FA5}">
                      <a16:colId xmlns:a16="http://schemas.microsoft.com/office/drawing/2014/main" val="201253269"/>
                    </a:ext>
                  </a:extLst>
                </a:gridCol>
              </a:tblGrid>
              <a:tr h="1249249">
                <a:tc>
                  <a:txBody>
                    <a:bodyPr/>
                    <a:lstStyle/>
                    <a:p>
                      <a:pPr algn="ctr"/>
                      <a:r>
                        <a:rPr lang="en-US" sz="4000">
                          <a:solidFill>
                            <a:srgbClr val="000000"/>
                          </a:solidFill>
                          <a:effectLst/>
                          <a:latin typeface="Cambria" panose="02040503050406030204" pitchFamily="18" charset="0"/>
                          <a:ea typeface="Cambria" panose="02040503050406030204" pitchFamily="18" charset="0"/>
                        </a:rPr>
                        <a:t>Cỡ giày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65173059"/>
                  </a:ext>
                </a:extLst>
              </a:tr>
              <a:tr h="1249249">
                <a:tc>
                  <a:txBody>
                    <a:bodyPr/>
                    <a:lstStyle/>
                    <a:p>
                      <a:pPr algn="ctr"/>
                      <a:r>
                        <a:rPr lang="en-US" sz="4000">
                          <a:solidFill>
                            <a:srgbClr val="000000"/>
                          </a:solidFill>
                          <a:effectLst/>
                          <a:latin typeface="Cambria" panose="02040503050406030204" pitchFamily="18" charset="0"/>
                          <a:ea typeface="Cambria" panose="02040503050406030204" pitchFamily="18" charset="0"/>
                        </a:rPr>
                        <a:t>Số giày cần thuê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dirty="0">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2215804"/>
                  </a:ext>
                </a:extLst>
              </a:tr>
            </a:tbl>
          </a:graphicData>
        </a:graphic>
      </p:graphicFrame>
    </p:spTree>
    <p:extLst>
      <p:ext uri="{BB962C8B-B14F-4D97-AF65-F5344CB8AC3E}">
        <p14:creationId xmlns:p14="http://schemas.microsoft.com/office/powerpoint/2010/main" val="3795849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0" y="5176098"/>
            <a:ext cx="12427398" cy="2532559"/>
          </a:xfrm>
          <a:custGeom>
            <a:avLst/>
            <a:gdLst/>
            <a:ahLst/>
            <a:cxnLst/>
            <a:rect l="l" t="t" r="r" b="b"/>
            <a:pathLst>
              <a:path w="18994194" h="3798839">
                <a:moveTo>
                  <a:pt x="0" y="0"/>
                </a:moveTo>
                <a:lnTo>
                  <a:pt x="18994194" y="0"/>
                </a:lnTo>
                <a:lnTo>
                  <a:pt x="18994194" y="3798839"/>
                </a:lnTo>
                <a:lnTo>
                  <a:pt x="0" y="3798839"/>
                </a:lnTo>
                <a:lnTo>
                  <a:pt x="0" y="0"/>
                </a:lnTo>
                <a:close/>
              </a:path>
            </a:pathLst>
          </a:custGeom>
          <a:blipFill>
            <a:blip r:embed="rId2"/>
            <a:stretch>
              <a:fillRect/>
            </a:stretch>
          </a:blipFill>
        </p:spPr>
      </p:sp>
      <p:sp>
        <p:nvSpPr>
          <p:cNvPr id="3" name="Freeform 3"/>
          <p:cNvSpPr/>
          <p:nvPr/>
        </p:nvSpPr>
        <p:spPr>
          <a:xfrm>
            <a:off x="10505871" y="1768232"/>
            <a:ext cx="1645084" cy="3514734"/>
          </a:xfrm>
          <a:custGeom>
            <a:avLst/>
            <a:gdLst/>
            <a:ahLst/>
            <a:cxnLst/>
            <a:rect l="l" t="t" r="r" b="b"/>
            <a:pathLst>
              <a:path w="4178140" h="5272101">
                <a:moveTo>
                  <a:pt x="0" y="0"/>
                </a:moveTo>
                <a:lnTo>
                  <a:pt x="4178140" y="0"/>
                </a:lnTo>
                <a:lnTo>
                  <a:pt x="4178140" y="5272101"/>
                </a:lnTo>
                <a:lnTo>
                  <a:pt x="0" y="5272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67168" y="595413"/>
            <a:ext cx="8571535" cy="7360774"/>
          </a:xfrm>
          <a:custGeom>
            <a:avLst/>
            <a:gdLst/>
            <a:ahLst/>
            <a:cxnLst/>
            <a:rect l="l" t="t" r="r" b="b"/>
            <a:pathLst>
              <a:path w="12857303" h="11475143">
                <a:moveTo>
                  <a:pt x="0" y="0"/>
                </a:moveTo>
                <a:lnTo>
                  <a:pt x="12857303" y="0"/>
                </a:lnTo>
                <a:lnTo>
                  <a:pt x="12857303" y="11475143"/>
                </a:lnTo>
                <a:lnTo>
                  <a:pt x="0" y="114751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551101" y="705193"/>
            <a:ext cx="1151559" cy="1520210"/>
          </a:xfrm>
          <a:custGeom>
            <a:avLst/>
            <a:gdLst/>
            <a:ahLst/>
            <a:cxnLst/>
            <a:rect l="l" t="t" r="r" b="b"/>
            <a:pathLst>
              <a:path w="1727339" h="2280315">
                <a:moveTo>
                  <a:pt x="0" y="0"/>
                </a:moveTo>
                <a:lnTo>
                  <a:pt x="1727339" y="0"/>
                </a:lnTo>
                <a:lnTo>
                  <a:pt x="1727339" y="2280315"/>
                </a:lnTo>
                <a:lnTo>
                  <a:pt x="0" y="22803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70455" y="705193"/>
            <a:ext cx="1151559" cy="1520210"/>
          </a:xfrm>
          <a:custGeom>
            <a:avLst/>
            <a:gdLst/>
            <a:ahLst/>
            <a:cxnLst/>
            <a:rect l="l" t="t" r="r" b="b"/>
            <a:pathLst>
              <a:path w="1727339" h="2280315">
                <a:moveTo>
                  <a:pt x="0" y="0"/>
                </a:moveTo>
                <a:lnTo>
                  <a:pt x="1727339" y="0"/>
                </a:lnTo>
                <a:lnTo>
                  <a:pt x="1727339" y="2280315"/>
                </a:lnTo>
                <a:lnTo>
                  <a:pt x="0" y="22803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0734393" y="266319"/>
            <a:ext cx="977635" cy="977635"/>
          </a:xfrm>
          <a:custGeom>
            <a:avLst/>
            <a:gdLst/>
            <a:ahLst/>
            <a:cxnLst/>
            <a:rect l="l" t="t" r="r" b="b"/>
            <a:pathLst>
              <a:path w="1466452" h="1466452">
                <a:moveTo>
                  <a:pt x="0" y="0"/>
                </a:moveTo>
                <a:lnTo>
                  <a:pt x="1466452" y="0"/>
                </a:lnTo>
                <a:lnTo>
                  <a:pt x="1466452" y="1466452"/>
                </a:lnTo>
                <a:lnTo>
                  <a:pt x="0" y="14664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0827321" y="1205725"/>
            <a:ext cx="548352" cy="799983"/>
          </a:xfrm>
          <a:custGeom>
            <a:avLst/>
            <a:gdLst/>
            <a:ahLst/>
            <a:cxnLst/>
            <a:rect l="l" t="t" r="r" b="b"/>
            <a:pathLst>
              <a:path w="822528" h="1199974">
                <a:moveTo>
                  <a:pt x="0" y="0"/>
                </a:moveTo>
                <a:lnTo>
                  <a:pt x="822528" y="0"/>
                </a:lnTo>
                <a:lnTo>
                  <a:pt x="822528" y="1199974"/>
                </a:lnTo>
                <a:lnTo>
                  <a:pt x="0" y="11999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0318497" y="1365678"/>
            <a:ext cx="508824" cy="640031"/>
          </a:xfrm>
          <a:custGeom>
            <a:avLst/>
            <a:gdLst/>
            <a:ahLst/>
            <a:cxnLst/>
            <a:rect l="l" t="t" r="r" b="b"/>
            <a:pathLst>
              <a:path w="763236" h="960046">
                <a:moveTo>
                  <a:pt x="0" y="0"/>
                </a:moveTo>
                <a:lnTo>
                  <a:pt x="763236" y="0"/>
                </a:lnTo>
                <a:lnTo>
                  <a:pt x="763236" y="960045"/>
                </a:lnTo>
                <a:lnTo>
                  <a:pt x="0" y="960045"/>
                </a:lnTo>
                <a:lnTo>
                  <a:pt x="0" y="0"/>
                </a:lnTo>
                <a:close/>
              </a:path>
            </a:pathLst>
          </a:custGeom>
          <a:blipFill>
            <a:blip r:embed="rId13"/>
            <a:stretch>
              <a:fillRect/>
            </a:stretch>
          </a:blipFill>
        </p:spPr>
      </p:sp>
      <p:sp>
        <p:nvSpPr>
          <p:cNvPr id="10" name="Freeform 10"/>
          <p:cNvSpPr/>
          <p:nvPr/>
        </p:nvSpPr>
        <p:spPr>
          <a:xfrm>
            <a:off x="11188957" y="1197166"/>
            <a:ext cx="695540" cy="883481"/>
          </a:xfrm>
          <a:custGeom>
            <a:avLst/>
            <a:gdLst/>
            <a:ahLst/>
            <a:cxnLst/>
            <a:rect l="l" t="t" r="r" b="b"/>
            <a:pathLst>
              <a:path w="1043310" h="1325221">
                <a:moveTo>
                  <a:pt x="0" y="0"/>
                </a:moveTo>
                <a:lnTo>
                  <a:pt x="1043310" y="0"/>
                </a:lnTo>
                <a:lnTo>
                  <a:pt x="1043310" y="1325220"/>
                </a:lnTo>
                <a:lnTo>
                  <a:pt x="0" y="13252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1636395" y="1144201"/>
            <a:ext cx="703395" cy="913500"/>
          </a:xfrm>
          <a:custGeom>
            <a:avLst/>
            <a:gdLst/>
            <a:ahLst/>
            <a:cxnLst/>
            <a:rect l="l" t="t" r="r" b="b"/>
            <a:pathLst>
              <a:path w="1055092" h="1370250">
                <a:moveTo>
                  <a:pt x="0" y="0"/>
                </a:moveTo>
                <a:lnTo>
                  <a:pt x="1055092" y="0"/>
                </a:lnTo>
                <a:lnTo>
                  <a:pt x="1055092" y="1370249"/>
                </a:lnTo>
                <a:lnTo>
                  <a:pt x="0" y="1370249"/>
                </a:lnTo>
                <a:lnTo>
                  <a:pt x="0" y="0"/>
                </a:lnTo>
                <a:close/>
              </a:path>
            </a:pathLst>
          </a:custGeom>
          <a:blipFill>
            <a:blip r:embed="rId16"/>
            <a:stretch>
              <a:fillRect/>
            </a:stretch>
          </a:blipFill>
        </p:spPr>
      </p:sp>
      <p:sp>
        <p:nvSpPr>
          <p:cNvPr id="12" name="Freeform 12"/>
          <p:cNvSpPr/>
          <p:nvPr/>
        </p:nvSpPr>
        <p:spPr>
          <a:xfrm>
            <a:off x="0" y="5637922"/>
            <a:ext cx="818561" cy="1220078"/>
          </a:xfrm>
          <a:custGeom>
            <a:avLst/>
            <a:gdLst/>
            <a:ahLst/>
            <a:cxnLst/>
            <a:rect l="l" t="t" r="r" b="b"/>
            <a:pathLst>
              <a:path w="1227842" h="1830117">
                <a:moveTo>
                  <a:pt x="0" y="0"/>
                </a:moveTo>
                <a:lnTo>
                  <a:pt x="1227842" y="0"/>
                </a:lnTo>
                <a:lnTo>
                  <a:pt x="1227842" y="1830117"/>
                </a:lnTo>
                <a:lnTo>
                  <a:pt x="0" y="18301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409281" y="2080647"/>
            <a:ext cx="612748" cy="1650499"/>
          </a:xfrm>
          <a:custGeom>
            <a:avLst/>
            <a:gdLst/>
            <a:ahLst/>
            <a:cxnLst/>
            <a:rect l="l" t="t" r="r" b="b"/>
            <a:pathLst>
              <a:path w="919122" h="2475749">
                <a:moveTo>
                  <a:pt x="0" y="0"/>
                </a:moveTo>
                <a:lnTo>
                  <a:pt x="919122" y="0"/>
                </a:lnTo>
                <a:lnTo>
                  <a:pt x="919122" y="2475749"/>
                </a:lnTo>
                <a:lnTo>
                  <a:pt x="0" y="24757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BED6C7B0-C278-91F7-87E6-735960DD3CC7}"/>
              </a:ext>
            </a:extLst>
          </p:cNvPr>
          <p:cNvPicPr>
            <a:picLocks noChangeAspect="1"/>
          </p:cNvPicPr>
          <p:nvPr/>
        </p:nvPicPr>
        <p:blipFill>
          <a:blip r:embed="rId4"/>
          <a:stretch>
            <a:fillRect/>
          </a:stretch>
        </p:blipFill>
        <p:spPr>
          <a:xfrm>
            <a:off x="6122253" y="1828919"/>
            <a:ext cx="5791702" cy="33591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sp>
        <p:nvSpPr>
          <p:cNvPr id="9" name="TextBox 8"/>
          <p:cNvSpPr txBox="1"/>
          <p:nvPr/>
        </p:nvSpPr>
        <p:spPr>
          <a:xfrm>
            <a:off x="6304280" y="1438275"/>
            <a:ext cx="5328920" cy="3630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500" b="0" i="0" u="none" strike="noStrike" kern="1200" cap="none" spc="0" normalizeH="0" baseline="0" noProof="0" dirty="0" err="1">
                <a:ln>
                  <a:noFill/>
                </a:ln>
                <a:solidFill>
                  <a:srgbClr val="5B9BD5">
                    <a:lumMod val="50000"/>
                  </a:srgbClr>
                </a:solidFill>
                <a:effectLst/>
                <a:uLnTx/>
                <a:uFillTx/>
                <a:latin typeface="UTM Showcard" panose="02040603050506020204" pitchFamily="18"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1500" b="0" i="0" u="none" strike="noStrike" kern="1200" cap="none" spc="0" normalizeH="0" baseline="0" noProof="0" dirty="0">
                <a:ln>
                  <a:noFill/>
                </a:ln>
                <a:solidFill>
                  <a:srgbClr val="5B9BD5">
                    <a:lumMod val="50000"/>
                  </a:srgbClr>
                </a:solidFill>
                <a:effectLst/>
                <a:uLnTx/>
                <a:uFillTx/>
                <a:latin typeface="UTM Showcard" panose="02040603050506020204" pitchFamily="18" charset="0"/>
                <a:ea typeface="+mn-ea"/>
                <a:cs typeface="+mn-cs"/>
              </a:rPr>
              <a:t>ĐỘNG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4B3C3CF-9DFA-3184-C652-A2741F348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6" y="-127000"/>
            <a:ext cx="12446000" cy="7555265"/>
          </a:xfrm>
          <a:prstGeom prst="rect">
            <a:avLst/>
          </a:prstGeom>
          <a:solidFill>
            <a:srgbClr val="FF0000"/>
          </a:solidFill>
        </p:spPr>
      </p:pic>
      <p:pic>
        <p:nvPicPr>
          <p:cNvPr id="12" name="Picture 11">
            <a:extLst>
              <a:ext uri="{FF2B5EF4-FFF2-40B4-BE49-F238E27FC236}">
                <a16:creationId xmlns:a16="http://schemas.microsoft.com/office/drawing/2014/main" id="{3F579BDC-A8D5-55DC-5EBB-EB9B540995EC}"/>
              </a:ext>
            </a:extLst>
          </p:cNvPr>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336769" y="482600"/>
            <a:ext cx="2489200" cy="4459598"/>
          </a:xfrm>
          <a:prstGeom prst="rect">
            <a:avLst/>
          </a:prstGeom>
          <a:ln>
            <a:noFill/>
          </a:ln>
        </p:spPr>
      </p:pic>
      <p:pic>
        <p:nvPicPr>
          <p:cNvPr id="10" name="Picture 9">
            <a:extLst>
              <a:ext uri="{FF2B5EF4-FFF2-40B4-BE49-F238E27FC236}">
                <a16:creationId xmlns:a16="http://schemas.microsoft.com/office/drawing/2014/main" id="{C4461C37-C8B8-6488-20A4-B009CBD178E2}"/>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flipH="1">
            <a:off x="6092120" y="1582029"/>
            <a:ext cx="2001535" cy="3929675"/>
          </a:xfrm>
          <a:prstGeom prst="rect">
            <a:avLst/>
          </a:prstGeom>
        </p:spPr>
      </p:pic>
      <p:pic>
        <p:nvPicPr>
          <p:cNvPr id="15" name="Picture 14">
            <a:extLst>
              <a:ext uri="{FF2B5EF4-FFF2-40B4-BE49-F238E27FC236}">
                <a16:creationId xmlns:a16="http://schemas.microsoft.com/office/drawing/2014/main" id="{65D14E0D-58AA-DD92-868C-D4A1AE003D0A}"/>
              </a:ext>
            </a:extLst>
          </p:cNvPr>
          <p:cNvPicPr>
            <a:picLocks noChangeAspect="1"/>
          </p:cNvPicPr>
          <p:nvPr/>
        </p:nvPicPr>
        <p:blipFill rotWithShape="1">
          <a:blip r:embed="rId8">
            <a:clrChange>
              <a:clrFrom>
                <a:srgbClr val="EFF0F0"/>
              </a:clrFrom>
              <a:clrTo>
                <a:srgbClr val="EFF0F0">
                  <a:alpha val="0"/>
                </a:srgbClr>
              </a:clrTo>
            </a:clrChange>
            <a:extLst>
              <a:ext uri="{28A0092B-C50C-407E-A947-70E740481C1C}">
                <a14:useLocalDpi xmlns:a14="http://schemas.microsoft.com/office/drawing/2010/main" val="0"/>
              </a:ext>
            </a:extLst>
          </a:blip>
          <a:srcRect r="37838"/>
          <a:stretch/>
        </p:blipFill>
        <p:spPr>
          <a:xfrm>
            <a:off x="2324082" y="3965600"/>
            <a:ext cx="5155999" cy="3562844"/>
          </a:xfrm>
          <a:prstGeom prst="rect">
            <a:avLst/>
          </a:prstGeom>
        </p:spPr>
      </p:pic>
      <p:pic>
        <p:nvPicPr>
          <p:cNvPr id="13" name="Picture 12">
            <a:extLst>
              <a:ext uri="{FF2B5EF4-FFF2-40B4-BE49-F238E27FC236}">
                <a16:creationId xmlns:a16="http://schemas.microsoft.com/office/drawing/2014/main" id="{AA39D3A2-1362-33E0-CDED-911C7F4EB8EC}"/>
              </a:ext>
            </a:extLst>
          </p:cNvPr>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238920" y="4702018"/>
            <a:ext cx="3893497" cy="2526363"/>
          </a:xfrm>
          <a:prstGeom prst="rect">
            <a:avLst/>
          </a:prstGeom>
        </p:spPr>
      </p:pic>
      <p:sp>
        <p:nvSpPr>
          <p:cNvPr id="2" name="Freeform 2"/>
          <p:cNvSpPr/>
          <p:nvPr/>
        </p:nvSpPr>
        <p:spPr>
          <a:xfrm>
            <a:off x="0" y="3965600"/>
            <a:ext cx="2384970" cy="2990372"/>
          </a:xfrm>
          <a:custGeom>
            <a:avLst/>
            <a:gdLst/>
            <a:ahLst/>
            <a:cxnLst/>
            <a:rect l="l" t="t" r="r" b="b"/>
            <a:pathLst>
              <a:path w="3577455" h="2751388">
                <a:moveTo>
                  <a:pt x="0" y="0"/>
                </a:moveTo>
                <a:lnTo>
                  <a:pt x="3577455" y="0"/>
                </a:lnTo>
                <a:lnTo>
                  <a:pt x="3577455" y="2751388"/>
                </a:lnTo>
                <a:lnTo>
                  <a:pt x="0" y="27513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3"/>
          <p:cNvSpPr/>
          <p:nvPr/>
        </p:nvSpPr>
        <p:spPr>
          <a:xfrm>
            <a:off x="9807030" y="3965601"/>
            <a:ext cx="2384970" cy="3022599"/>
          </a:xfrm>
          <a:custGeom>
            <a:avLst/>
            <a:gdLst/>
            <a:ahLst/>
            <a:cxnLst/>
            <a:rect l="l" t="t" r="r" b="b"/>
            <a:pathLst>
              <a:path w="3577455" h="2751388">
                <a:moveTo>
                  <a:pt x="0" y="0"/>
                </a:moveTo>
                <a:lnTo>
                  <a:pt x="3577455" y="0"/>
                </a:lnTo>
                <a:lnTo>
                  <a:pt x="3577455" y="2751388"/>
                </a:lnTo>
                <a:lnTo>
                  <a:pt x="0" y="27513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dirty="0"/>
          </a:p>
        </p:txBody>
      </p:sp>
      <p:sp>
        <p:nvSpPr>
          <p:cNvPr id="4" name="Freeform 4"/>
          <p:cNvSpPr/>
          <p:nvPr/>
        </p:nvSpPr>
        <p:spPr>
          <a:xfrm>
            <a:off x="685800" y="3965600"/>
            <a:ext cx="680231" cy="583761"/>
          </a:xfrm>
          <a:custGeom>
            <a:avLst/>
            <a:gdLst/>
            <a:ahLst/>
            <a:cxnLst/>
            <a:rect l="l" t="t" r="r" b="b"/>
            <a:pathLst>
              <a:path w="1020346" h="875642">
                <a:moveTo>
                  <a:pt x="0" y="0"/>
                </a:moveTo>
                <a:lnTo>
                  <a:pt x="1020346" y="0"/>
                </a:lnTo>
                <a:lnTo>
                  <a:pt x="1020346" y="875643"/>
                </a:lnTo>
                <a:lnTo>
                  <a:pt x="0" y="875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 name="Freeform 5"/>
          <p:cNvSpPr/>
          <p:nvPr/>
        </p:nvSpPr>
        <p:spPr>
          <a:xfrm flipH="1">
            <a:off x="10825969" y="2208618"/>
            <a:ext cx="680231" cy="583761"/>
          </a:xfrm>
          <a:custGeom>
            <a:avLst/>
            <a:gdLst/>
            <a:ahLst/>
            <a:cxnLst/>
            <a:rect l="l" t="t" r="r" b="b"/>
            <a:pathLst>
              <a:path w="1020346" h="875642">
                <a:moveTo>
                  <a:pt x="1020346" y="0"/>
                </a:moveTo>
                <a:lnTo>
                  <a:pt x="0" y="0"/>
                </a:lnTo>
                <a:lnTo>
                  <a:pt x="0" y="875642"/>
                </a:lnTo>
                <a:lnTo>
                  <a:pt x="1020346" y="875642"/>
                </a:lnTo>
                <a:lnTo>
                  <a:pt x="102034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7" name="Freeform 7"/>
          <p:cNvSpPr/>
          <p:nvPr/>
        </p:nvSpPr>
        <p:spPr>
          <a:xfrm>
            <a:off x="2578882" y="6172200"/>
            <a:ext cx="1912563" cy="691389"/>
          </a:xfrm>
          <a:custGeom>
            <a:avLst/>
            <a:gdLst/>
            <a:ahLst/>
            <a:cxnLst/>
            <a:rect l="l" t="t" r="r" b="b"/>
            <a:pathLst>
              <a:path w="2029878" h="1037083">
                <a:moveTo>
                  <a:pt x="0" y="0"/>
                </a:moveTo>
                <a:lnTo>
                  <a:pt x="2029878" y="0"/>
                </a:lnTo>
                <a:lnTo>
                  <a:pt x="2029878" y="1037083"/>
                </a:lnTo>
                <a:lnTo>
                  <a:pt x="0" y="10370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dirty="0"/>
          </a:p>
        </p:txBody>
      </p:sp>
      <p:sp>
        <p:nvSpPr>
          <p:cNvPr id="8" name="Freeform 8"/>
          <p:cNvSpPr/>
          <p:nvPr/>
        </p:nvSpPr>
        <p:spPr>
          <a:xfrm>
            <a:off x="8812492" y="6117368"/>
            <a:ext cx="842138" cy="858230"/>
          </a:xfrm>
          <a:custGeom>
            <a:avLst/>
            <a:gdLst/>
            <a:ahLst/>
            <a:cxnLst/>
            <a:rect l="l" t="t" r="r" b="b"/>
            <a:pathLst>
              <a:path w="1263207" h="1287345">
                <a:moveTo>
                  <a:pt x="0" y="0"/>
                </a:moveTo>
                <a:lnTo>
                  <a:pt x="1263207" y="0"/>
                </a:lnTo>
                <a:lnTo>
                  <a:pt x="1263207" y="1287345"/>
                </a:lnTo>
                <a:lnTo>
                  <a:pt x="0" y="1287345"/>
                </a:lnTo>
                <a:lnTo>
                  <a:pt x="0" y="0"/>
                </a:lnTo>
                <a:close/>
              </a:path>
            </a:pathLst>
          </a:custGeom>
          <a:blipFill>
            <a:blip r:embed="rId16"/>
            <a:stretch>
              <a:fillRect/>
            </a:stretch>
          </a:blipFill>
        </p:spPr>
      </p:sp>
      <p:pic>
        <p:nvPicPr>
          <p:cNvPr id="14" name="miệng-nói-chuyện">
            <a:hlinkClick r:id="" action="ppaction://media"/>
            <a:extLst>
              <a:ext uri="{FF2B5EF4-FFF2-40B4-BE49-F238E27FC236}">
                <a16:creationId xmlns:a16="http://schemas.microsoft.com/office/drawing/2014/main" id="{5AC42091-5F7E-A621-A305-88BF2B47E1F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duotone>
              <a:prstClr val="black"/>
              <a:schemeClr val="accent2">
                <a:tint val="45000"/>
                <a:satMod val="400000"/>
              </a:schemeClr>
            </a:duotone>
          </a:blip>
          <a:srcRect l="36237" t="37951" r="38256" b="40367"/>
          <a:stretch/>
        </p:blipFill>
        <p:spPr>
          <a:xfrm>
            <a:off x="9435763" y="1343148"/>
            <a:ext cx="218867" cy="104653"/>
          </a:xfrm>
          <a:prstGeom prst="rect">
            <a:avLst/>
          </a:prstGeom>
          <a:solidFill>
            <a:srgbClr val="FF0000"/>
          </a:solidFill>
          <a:ln>
            <a:noFill/>
          </a:ln>
          <a:effectLst/>
          <a:scene3d>
            <a:camera prst="orthographicFront"/>
            <a:lightRig rig="balanced" dir="t"/>
          </a:scene3d>
          <a:sp3d prstMaterial="softEdge">
            <a:bevelT w="203200" h="101600" prst="cross"/>
            <a:contourClr>
              <a:srgbClr val="FFFFFF"/>
            </a:contourClr>
          </a:sp3d>
        </p:spPr>
      </p:pic>
      <p:pic>
        <p:nvPicPr>
          <p:cNvPr id="16" name="miệng-nói-chuyện">
            <a:hlinkClick r:id="" action="ppaction://media"/>
            <a:extLst>
              <a:ext uri="{FF2B5EF4-FFF2-40B4-BE49-F238E27FC236}">
                <a16:creationId xmlns:a16="http://schemas.microsoft.com/office/drawing/2014/main" id="{85C7D6F5-D79E-4954-927C-26C88FC2FC3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duotone>
              <a:prstClr val="black"/>
              <a:srgbClr val="FDE7CF">
                <a:tint val="45000"/>
                <a:satMod val="400000"/>
              </a:srgbClr>
            </a:duotone>
          </a:blip>
          <a:srcRect l="36237" t="37951" r="38256" b="40367"/>
          <a:stretch/>
        </p:blipFill>
        <p:spPr>
          <a:xfrm>
            <a:off x="6961413" y="2461109"/>
            <a:ext cx="397456" cy="190047"/>
          </a:xfrm>
          <a:prstGeom prst="rect">
            <a:avLst/>
          </a:prstGeom>
          <a:solidFill>
            <a:srgbClr val="FF0000"/>
          </a:solidFill>
          <a:ln>
            <a:noFill/>
          </a:ln>
          <a:effectLst/>
          <a:scene3d>
            <a:camera prst="orthographicFront"/>
            <a:lightRig rig="balanced" dir="t"/>
          </a:scene3d>
          <a:sp3d prstMaterial="softEdge">
            <a:bevelT w="203200" h="101600" prst="cross"/>
            <a:contourClr>
              <a:srgbClr val="FFFFFF"/>
            </a:contourClr>
          </a:sp3d>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87"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4"/>
                </p:tgtEl>
              </p:cMediaNode>
            </p:vide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
                                        </p:tgtEl>
                                      </p:cBhvr>
                                    </p:cmd>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6"/>
                                        </p:tgtEl>
                                      </p:cBhvr>
                                    </p:cmd>
                                  </p:childTnLst>
                                </p:cTn>
                              </p:par>
                            </p:childTnLst>
                          </p:cTn>
                        </p:par>
                      </p:childTnLst>
                    </p:cTn>
                  </p:par>
                </p:childTnLst>
              </p:cTn>
              <p:nextCondLst>
                <p:cond evt="onClick" delay="0">
                  <p:tgtEl>
                    <p:spTgt spid="16"/>
                  </p:tgtEl>
                </p:cond>
              </p:nextCondLst>
            </p:seq>
            <p:video>
              <p:cMediaNode vol="80000">
                <p:cTn id="22" fill="hold" display="0">
                  <p:stCondLst>
                    <p:cond delay="indefinite"/>
                  </p:stCondLst>
                </p:cTn>
                <p:tgtEl>
                  <p:spTgt spid="1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tationary, envelope&#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163" t="8746" r="-540"/>
          <a:stretch>
            <a:fillRect/>
          </a:stretch>
        </p:blipFill>
        <p:spPr>
          <a:xfrm>
            <a:off x="-1289879" y="-62300"/>
            <a:ext cx="13554765" cy="6920300"/>
          </a:xfrm>
          <a:prstGeom prst="rect">
            <a:avLst/>
          </a:prstGeom>
        </p:spPr>
      </p:pic>
      <p:pic>
        <p:nvPicPr>
          <p:cNvPr id="11" name="Content Placeholder 4" descr="A picture containing text, stationary, envelope&#10;&#10;Description automatically generated"/>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77857" y="0"/>
            <a:ext cx="12192001" cy="6920300"/>
          </a:xfrm>
        </p:spPr>
      </p:pic>
      <p:pic>
        <p:nvPicPr>
          <p:cNvPr id="17" name="Picture 16" descr="Chart, bubble chart&#10;&#10;Description automatically generated"/>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3832" b="96322" l="9903" r="46807">
                        <a14:foregroundMark x1="14915" y1="85408" x2="9943" y2="90542"/>
                        <a14:foregroundMark x1="9943" y1="90542" x2="11601" y2="93048"/>
                        <a14:foregroundMark x1="43816" y1="85085" x2="46807" y2="92603"/>
                        <a14:foregroundMark x1="46807" y1="92603" x2="43048" y2="93048"/>
                      </a14:backgroundRemoval>
                    </a14:imgEffect>
                  </a14:imgLayer>
                </a14:imgProps>
              </a:ext>
              <a:ext uri="{28A0092B-C50C-407E-A947-70E740481C1C}">
                <a14:useLocalDpi xmlns:a14="http://schemas.microsoft.com/office/drawing/2010/main" val="0"/>
              </a:ext>
            </a:extLst>
          </a:blip>
          <a:srcRect l="7854" t="82286" r="51397" b="2097"/>
          <a:stretch>
            <a:fillRect/>
          </a:stretch>
        </p:blipFill>
        <p:spPr>
          <a:xfrm>
            <a:off x="6096000" y="-107346"/>
            <a:ext cx="3890476" cy="1587357"/>
          </a:xfrm>
          <a:prstGeom prst="rect">
            <a:avLst/>
          </a:prstGeom>
        </p:spPr>
      </p:pic>
      <p:sp>
        <p:nvSpPr>
          <p:cNvPr id="18" name="TextBox 17"/>
          <p:cNvSpPr txBox="1"/>
          <p:nvPr/>
        </p:nvSpPr>
        <p:spPr>
          <a:xfrm>
            <a:off x="6771238" y="165138"/>
            <a:ext cx="34212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526DDF"/>
                </a:solidFill>
                <a:effectLst>
                  <a:glow rad="228600">
                    <a:srgbClr val="5B9BD5">
                      <a:satMod val="175000"/>
                      <a:alpha val="40000"/>
                    </a:srgbClr>
                  </a:glow>
                  <a:outerShdw blurRad="50800" dist="38100" algn="l" rotWithShape="0">
                    <a:prstClr val="black">
                      <a:alpha val="40000"/>
                    </a:prstClr>
                  </a:outerShdw>
                </a:effectLst>
                <a:uLnTx/>
                <a:uFillTx/>
                <a:latin typeface="UTM Netmuc KT" panose="02040603050506020204" pitchFamily="18" charset="0"/>
                <a:ea typeface="+mn-ea"/>
                <a:cs typeface="+mn-cs"/>
              </a:rPr>
              <a:t>TOÁN </a:t>
            </a:r>
          </a:p>
        </p:txBody>
      </p:sp>
      <p:pic>
        <p:nvPicPr>
          <p:cNvPr id="5" name="Picture 4">
            <a:extLst>
              <a:ext uri="{FF2B5EF4-FFF2-40B4-BE49-F238E27FC236}">
                <a16:creationId xmlns:a16="http://schemas.microsoft.com/office/drawing/2014/main" id="{2925CA2C-78FD-FECB-D4A1-8A90BA7DBA92}"/>
              </a:ext>
            </a:extLst>
          </p:cNvPr>
          <p:cNvPicPr>
            <a:picLocks noChangeAspect="1"/>
          </p:cNvPicPr>
          <p:nvPr/>
        </p:nvPicPr>
        <p:blipFill>
          <a:blip r:embed="rId6"/>
          <a:stretch>
            <a:fillRect/>
          </a:stretch>
        </p:blipFill>
        <p:spPr>
          <a:xfrm>
            <a:off x="1141664" y="2358404"/>
            <a:ext cx="9547163" cy="2523963"/>
          </a:xfrm>
          <a:prstGeom prst="rect">
            <a:avLst/>
          </a:prstGeom>
        </p:spPr>
      </p:pic>
      <p:pic>
        <p:nvPicPr>
          <p:cNvPr id="6" name="Picture 5">
            <a:extLst>
              <a:ext uri="{FF2B5EF4-FFF2-40B4-BE49-F238E27FC236}">
                <a16:creationId xmlns:a16="http://schemas.microsoft.com/office/drawing/2014/main" id="{6E682DAA-56DE-50B4-F4CE-057F73A64B15}"/>
              </a:ext>
            </a:extLst>
          </p:cNvPr>
          <p:cNvPicPr>
            <a:picLocks noChangeAspect="1"/>
          </p:cNvPicPr>
          <p:nvPr/>
        </p:nvPicPr>
        <p:blipFill>
          <a:blip r:embed="rId7"/>
          <a:stretch>
            <a:fillRect/>
          </a:stretch>
        </p:blipFill>
        <p:spPr>
          <a:xfrm>
            <a:off x="4481940" y="1403584"/>
            <a:ext cx="4121253"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6F00E-7FC8-94AE-9B33-7FCD0C23ED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AFEBBB-9261-25DF-5FCF-6202F5A4CDA0}"/>
              </a:ext>
            </a:extLst>
          </p:cNvPr>
          <p:cNvSpPr/>
          <p:nvPr/>
        </p:nvSpPr>
        <p:spPr>
          <a:xfrm>
            <a:off x="-151860" y="6007275"/>
            <a:ext cx="12188145" cy="1662489"/>
          </a:xfrm>
          <a:custGeom>
            <a:avLst/>
            <a:gdLst/>
            <a:ahLst/>
            <a:cxnLst/>
            <a:rect l="l" t="t" r="r" b="b"/>
            <a:pathLst>
              <a:path w="18994194" h="3798839">
                <a:moveTo>
                  <a:pt x="0" y="0"/>
                </a:moveTo>
                <a:lnTo>
                  <a:pt x="18994194" y="0"/>
                </a:lnTo>
                <a:lnTo>
                  <a:pt x="18994194" y="3798839"/>
                </a:lnTo>
                <a:lnTo>
                  <a:pt x="0" y="3798839"/>
                </a:lnTo>
                <a:lnTo>
                  <a:pt x="0" y="0"/>
                </a:lnTo>
                <a:close/>
              </a:path>
            </a:pathLst>
          </a:custGeom>
          <a:blipFill>
            <a:blip r:embed="rId2"/>
            <a:stretch>
              <a:fillRect/>
            </a:stretch>
          </a:blipFill>
        </p:spPr>
      </p:sp>
      <p:sp>
        <p:nvSpPr>
          <p:cNvPr id="6" name="Freeform 6">
            <a:extLst>
              <a:ext uri="{FF2B5EF4-FFF2-40B4-BE49-F238E27FC236}">
                <a16:creationId xmlns:a16="http://schemas.microsoft.com/office/drawing/2014/main" id="{4884B8F9-A388-B7D3-4BBE-7E23D18F5CA6}"/>
              </a:ext>
            </a:extLst>
          </p:cNvPr>
          <p:cNvSpPr/>
          <p:nvPr/>
        </p:nvSpPr>
        <p:spPr>
          <a:xfrm>
            <a:off x="170455" y="705193"/>
            <a:ext cx="1151559" cy="1520210"/>
          </a:xfrm>
          <a:custGeom>
            <a:avLst/>
            <a:gdLst/>
            <a:ahLst/>
            <a:cxnLst/>
            <a:rect l="l" t="t" r="r" b="b"/>
            <a:pathLst>
              <a:path w="1727339" h="2280315">
                <a:moveTo>
                  <a:pt x="0" y="0"/>
                </a:moveTo>
                <a:lnTo>
                  <a:pt x="1727339" y="0"/>
                </a:lnTo>
                <a:lnTo>
                  <a:pt x="1727339" y="2280315"/>
                </a:lnTo>
                <a:lnTo>
                  <a:pt x="0" y="22803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a:extLst>
              <a:ext uri="{FF2B5EF4-FFF2-40B4-BE49-F238E27FC236}">
                <a16:creationId xmlns:a16="http://schemas.microsoft.com/office/drawing/2014/main" id="{682FC592-3984-6651-C1ED-381A38579362}"/>
              </a:ext>
            </a:extLst>
          </p:cNvPr>
          <p:cNvSpPr/>
          <p:nvPr/>
        </p:nvSpPr>
        <p:spPr>
          <a:xfrm>
            <a:off x="10734393" y="266319"/>
            <a:ext cx="977635" cy="977635"/>
          </a:xfrm>
          <a:custGeom>
            <a:avLst/>
            <a:gdLst/>
            <a:ahLst/>
            <a:cxnLst/>
            <a:rect l="l" t="t" r="r" b="b"/>
            <a:pathLst>
              <a:path w="1466452" h="1466452">
                <a:moveTo>
                  <a:pt x="0" y="0"/>
                </a:moveTo>
                <a:lnTo>
                  <a:pt x="1466452" y="0"/>
                </a:lnTo>
                <a:lnTo>
                  <a:pt x="1466452" y="1466452"/>
                </a:lnTo>
                <a:lnTo>
                  <a:pt x="0" y="14664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a:extLst>
              <a:ext uri="{FF2B5EF4-FFF2-40B4-BE49-F238E27FC236}">
                <a16:creationId xmlns:a16="http://schemas.microsoft.com/office/drawing/2014/main" id="{A1771D76-BC73-341C-428B-9E4F65356A80}"/>
              </a:ext>
            </a:extLst>
          </p:cNvPr>
          <p:cNvSpPr/>
          <p:nvPr/>
        </p:nvSpPr>
        <p:spPr>
          <a:xfrm>
            <a:off x="409281" y="2080647"/>
            <a:ext cx="612748" cy="1650499"/>
          </a:xfrm>
          <a:custGeom>
            <a:avLst/>
            <a:gdLst/>
            <a:ahLst/>
            <a:cxnLst/>
            <a:rect l="l" t="t" r="r" b="b"/>
            <a:pathLst>
              <a:path w="919122" h="2475749">
                <a:moveTo>
                  <a:pt x="0" y="0"/>
                </a:moveTo>
                <a:lnTo>
                  <a:pt x="919122" y="0"/>
                </a:lnTo>
                <a:lnTo>
                  <a:pt x="919122" y="2475749"/>
                </a:lnTo>
                <a:lnTo>
                  <a:pt x="0" y="2475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a:extLst>
              <a:ext uri="{FF2B5EF4-FFF2-40B4-BE49-F238E27FC236}">
                <a16:creationId xmlns:a16="http://schemas.microsoft.com/office/drawing/2014/main" id="{CA820797-9A48-6FFF-9D7F-519FAD06BB40}"/>
              </a:ext>
            </a:extLst>
          </p:cNvPr>
          <p:cNvSpPr txBox="1"/>
          <p:nvPr/>
        </p:nvSpPr>
        <p:spPr>
          <a:xfrm>
            <a:off x="4089665" y="1575291"/>
            <a:ext cx="3705097" cy="313356"/>
          </a:xfrm>
          <a:prstGeom prst="rect">
            <a:avLst/>
          </a:prstGeom>
        </p:spPr>
        <p:txBody>
          <a:bodyPr lIns="0" tIns="0" rIns="0" bIns="0" rtlCol="0" anchor="t">
            <a:spAutoFit/>
          </a:bodyPr>
          <a:lstStyle/>
          <a:p>
            <a:pPr marL="403617" lvl="1" indent="-201809">
              <a:lnSpc>
                <a:spcPts val="2617"/>
              </a:lnSpc>
              <a:buFont typeface="Arial"/>
              <a:buChar char="•"/>
            </a:pPr>
            <a:endParaRPr lang="en-US" sz="1869" b="1" dirty="0">
              <a:solidFill>
                <a:srgbClr val="FFFFFF"/>
              </a:solidFill>
              <a:latin typeface="Montserrat Ultra-Bold"/>
              <a:ea typeface="Montserrat Ultra-Bold"/>
              <a:cs typeface="Montserrat Ultra-Bold"/>
              <a:sym typeface="Montserrat Ultra-Bold"/>
            </a:endParaRPr>
          </a:p>
        </p:txBody>
      </p:sp>
      <p:sp>
        <p:nvSpPr>
          <p:cNvPr id="16" name="Title 15">
            <a:extLst>
              <a:ext uri="{FF2B5EF4-FFF2-40B4-BE49-F238E27FC236}">
                <a16:creationId xmlns:a16="http://schemas.microsoft.com/office/drawing/2014/main" id="{75A61B1B-4E99-28D9-77D4-27BDE31A6F19}"/>
              </a:ext>
            </a:extLst>
          </p:cNvPr>
          <p:cNvSpPr>
            <a:spLocks noGrp="1"/>
          </p:cNvSpPr>
          <p:nvPr>
            <p:ph type="title"/>
          </p:nvPr>
        </p:nvSpPr>
        <p:spPr>
          <a:xfrm>
            <a:off x="3161410" y="315938"/>
            <a:ext cx="6051863" cy="1325563"/>
          </a:xfrm>
        </p:spPr>
        <p:txBody>
          <a:bodyPr>
            <a:normAutofit/>
          </a:bodyPr>
          <a:lstStyle/>
          <a:p>
            <a:r>
              <a:rPr lang="en-US" sz="4800" b="1">
                <a:solidFill>
                  <a:srgbClr val="FF0000"/>
                </a:solidFill>
                <a:latin typeface="Times New Roman" panose="02020603050405020304" pitchFamily="18" charset="0"/>
                <a:cs typeface="Times New Roman" panose="02020603050405020304" pitchFamily="18" charset="0"/>
              </a:rPr>
              <a:t>YÊU CẦU CẦN ĐẠT</a:t>
            </a:r>
          </a:p>
        </p:txBody>
      </p:sp>
      <p:sp>
        <p:nvSpPr>
          <p:cNvPr id="15" name="TextBox 15">
            <a:extLst>
              <a:ext uri="{FF2B5EF4-FFF2-40B4-BE49-F238E27FC236}">
                <a16:creationId xmlns:a16="http://schemas.microsoft.com/office/drawing/2014/main" id="{05893CCA-533E-F370-FFC8-DCAB41CA346B}"/>
              </a:ext>
            </a:extLst>
          </p:cNvPr>
          <p:cNvSpPr txBox="1"/>
          <p:nvPr/>
        </p:nvSpPr>
        <p:spPr>
          <a:xfrm>
            <a:off x="2147455" y="1575292"/>
            <a:ext cx="8950036" cy="4431983"/>
          </a:xfrm>
          <a:prstGeom prst="rect">
            <a:avLst/>
          </a:prstGeom>
        </p:spPr>
        <p:txBody>
          <a:bodyPr wrap="square" lIns="0" tIns="0" rIns="0" bIns="0" rtlCol="0" anchor="t">
            <a:spAutoFit/>
          </a:bodyPr>
          <a:lstStyle/>
          <a:p>
            <a:pPr algn="just"/>
            <a:r>
              <a:rPr lang="vi-VN" sz="4800" b="0" i="0">
                <a:solidFill>
                  <a:srgbClr val="000000"/>
                </a:solidFill>
                <a:effectLst/>
                <a:latin typeface="Times New Roman" panose="02020603050405020304" pitchFamily="18" charset="0"/>
                <a:cs typeface="Times New Roman" panose="02020603050405020304" pitchFamily="18" charset="0"/>
              </a:rPr>
              <a:t>- Thực hiện được việc thu thập, phân loại, so sánh và sắp xếp các số liệu thống kê theo các tiêu chí cho trước.</a:t>
            </a:r>
            <a:endParaRPr lang="en-US" sz="4800" b="0" i="0">
              <a:solidFill>
                <a:srgbClr val="000000"/>
              </a:solidFill>
              <a:effectLst/>
              <a:latin typeface="Times New Roman" panose="02020603050405020304" pitchFamily="18" charset="0"/>
              <a:cs typeface="Times New Roman" panose="02020603050405020304" pitchFamily="18" charset="0"/>
            </a:endParaRPr>
          </a:p>
          <a:p>
            <a:pPr algn="just"/>
            <a:r>
              <a:rPr lang="en-US" sz="4800">
                <a:solidFill>
                  <a:srgbClr val="000000"/>
                </a:solidFill>
                <a:latin typeface="Times New Roman" panose="02020603050405020304" pitchFamily="18" charset="0"/>
                <a:cs typeface="Times New Roman" panose="02020603050405020304" pitchFamily="18" charset="0"/>
              </a:rPr>
              <a:t>- Đọc và hiểu bảng thống kê, sắp xếp các số liệu.</a:t>
            </a:r>
            <a:endParaRPr lang="en-US" sz="4800" b="0" i="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849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5964" y="0"/>
            <a:ext cx="12192000" cy="6858000"/>
          </a:xfrm>
          <a:prstGeom prst="rect">
            <a:avLst/>
          </a:prstGeom>
        </p:spPr>
      </p:pic>
      <p:pic>
        <p:nvPicPr>
          <p:cNvPr id="5" name="Content Placeholder 4" descr="A picture containing text&#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316481"/>
            <a:ext cx="6674270" cy="4541520"/>
          </a:xfrm>
        </p:spPr>
      </p:pic>
      <p:sp>
        <p:nvSpPr>
          <p:cNvPr id="6" name="Google Shape;2444;p12"/>
          <p:cNvSpPr/>
          <p:nvPr/>
        </p:nvSpPr>
        <p:spPr>
          <a:xfrm>
            <a:off x="6370320" y="314168"/>
            <a:ext cx="631104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2A07C130-EDE2-3681-345D-194C54118014}"/>
              </a:ext>
            </a:extLst>
          </p:cNvPr>
          <p:cNvPicPr>
            <a:picLocks noChangeAspect="1"/>
          </p:cNvPicPr>
          <p:nvPr/>
        </p:nvPicPr>
        <p:blipFill>
          <a:blip r:embed="rId4"/>
          <a:stretch>
            <a:fillRect/>
          </a:stretch>
        </p:blipFill>
        <p:spPr>
          <a:xfrm>
            <a:off x="6237179" y="2499425"/>
            <a:ext cx="5395428" cy="177409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988828" y="297712"/>
            <a:ext cx="10515600" cy="1384995"/>
          </a:xfrm>
          <a:prstGeom prst="rect">
            <a:avLst/>
          </a:prstGeom>
          <a:noFill/>
        </p:spPr>
        <p:txBody>
          <a:bodyPr wrap="square" rtlCol="0">
            <a:spAutoFit/>
          </a:bodyPr>
          <a:lstStyle/>
          <a:p>
            <a:pPr algn="just"/>
            <a:r>
              <a:rPr lang="en-US" sz="2800" dirty="0">
                <a:latin typeface="Times New Roman" panose="02020603050405020304" pitchFamily="18" charset="0"/>
                <a:ea typeface="Cambria" panose="02040503050406030204" pitchFamily="18" charset="0"/>
                <a:cs typeface="Times New Roman" panose="02020603050405020304" pitchFamily="18" charset="0"/>
              </a:rPr>
              <a:t>Trong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gian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trải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nghiệm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đóng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gói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2800" dirty="0">
                <a:latin typeface="Times New Roman" panose="02020603050405020304" pitchFamily="18" charset="0"/>
                <a:ea typeface="Cambria" panose="02040503050406030204" pitchFamily="18" charset="0"/>
                <a:cs typeface="Times New Roman" panose="02020603050405020304" pitchFamily="18" charset="0"/>
              </a:rPr>
              <a:t> long </a:t>
            </a:r>
            <a:r>
              <a:rPr lang="en-US" sz="28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khẩu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Rô</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bốt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tham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cân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phân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quả</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2800" dirty="0">
                <a:latin typeface="Times New Roman" panose="02020603050405020304" pitchFamily="18" charset="0"/>
                <a:ea typeface="Cambria" panose="02040503050406030204" pitchFamily="18" charset="0"/>
                <a:cs typeface="Times New Roman" panose="02020603050405020304" pitchFamily="18" charset="0"/>
              </a:rPr>
              <a:t> long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cân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nặng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800" dirty="0">
                <a:latin typeface="Times New Roman" panose="02020603050405020304" pitchFamily="18" charset="0"/>
                <a:ea typeface="Cambria" panose="02040503050406030204" pitchFamily="18" charset="0"/>
                <a:cs typeface="Times New Roman" panose="02020603050405020304" pitchFamily="18" charset="0"/>
              </a:rPr>
              <a:t> 300 g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800" dirty="0">
                <a:latin typeface="Times New Roman" panose="02020603050405020304" pitchFamily="18" charset="0"/>
                <a:ea typeface="Cambria" panose="02040503050406030204" pitchFamily="18" charset="0"/>
                <a:cs typeface="Times New Roman" panose="02020603050405020304" pitchFamily="18" charset="0"/>
              </a:rPr>
              <a:t> 380 g,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800" dirty="0">
                <a:latin typeface="Times New Roman" panose="02020603050405020304" pitchFamily="18" charset="0"/>
                <a:ea typeface="Cambria" panose="02040503050406030204" pitchFamily="18" charset="0"/>
                <a:cs typeface="Times New Roman" panose="02020603050405020304" pitchFamily="18" charset="0"/>
              </a:rPr>
              <a:t> 381g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800" dirty="0">
                <a:latin typeface="Times New Roman" panose="02020603050405020304" pitchFamily="18" charset="0"/>
                <a:ea typeface="Cambria" panose="02040503050406030204" pitchFamily="18" charset="0"/>
                <a:cs typeface="Times New Roman" panose="02020603050405020304" pitchFamily="18" charset="0"/>
              </a:rPr>
              <a:t> 460 g,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800" dirty="0">
                <a:latin typeface="Times New Roman" panose="02020603050405020304" pitchFamily="18" charset="0"/>
                <a:ea typeface="Cambria" panose="02040503050406030204" pitchFamily="18" charset="0"/>
                <a:cs typeface="Times New Roman" panose="02020603050405020304" pitchFamily="18" charset="0"/>
              </a:rPr>
              <a:t> 461 g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800" dirty="0">
                <a:latin typeface="Times New Roman" panose="02020603050405020304" pitchFamily="18" charset="0"/>
                <a:ea typeface="Cambria" panose="02040503050406030204" pitchFamily="18" charset="0"/>
                <a:cs typeface="Times New Roman" panose="02020603050405020304" pitchFamily="18" charset="0"/>
              </a:rPr>
              <a:t> 600 g.</a:t>
            </a:r>
          </a:p>
        </p:txBody>
      </p:sp>
      <p:pic>
        <p:nvPicPr>
          <p:cNvPr id="10" name="Picture 9">
            <a:extLst>
              <a:ext uri="{FF2B5EF4-FFF2-40B4-BE49-F238E27FC236}">
                <a16:creationId xmlns:a16="http://schemas.microsoft.com/office/drawing/2014/main" id="{2DEABDB1-064B-21D2-2BBF-4958BC82CE8D}"/>
              </a:ext>
            </a:extLst>
          </p:cNvPr>
          <p:cNvPicPr>
            <a:picLocks noChangeAspect="1"/>
          </p:cNvPicPr>
          <p:nvPr/>
        </p:nvPicPr>
        <p:blipFill>
          <a:blip r:embed="rId3"/>
          <a:stretch>
            <a:fillRect/>
          </a:stretch>
        </p:blipFill>
        <p:spPr>
          <a:xfrm>
            <a:off x="1735662" y="2049861"/>
            <a:ext cx="9417410" cy="37004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40B6D0"/>
      </a:accent1>
      <a:accent2>
        <a:srgbClr val="0087AC"/>
      </a:accent2>
      <a:accent3>
        <a:srgbClr val="19A4BE"/>
      </a:accent3>
      <a:accent4>
        <a:srgbClr val="51C2CA"/>
      </a:accent4>
      <a:accent5>
        <a:srgbClr val="42BDC6"/>
      </a:accent5>
      <a:accent6>
        <a:srgbClr val="158EA6"/>
      </a:accent6>
      <a:hlink>
        <a:srgbClr val="40B6D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40B6D0"/>
    </a:accent1>
    <a:accent2>
      <a:srgbClr val="0087AC"/>
    </a:accent2>
    <a:accent3>
      <a:srgbClr val="19A4BE"/>
    </a:accent3>
    <a:accent4>
      <a:srgbClr val="51C2CA"/>
    </a:accent4>
    <a:accent5>
      <a:srgbClr val="42BDC6"/>
    </a:accent5>
    <a:accent6>
      <a:srgbClr val="158EA6"/>
    </a:accent6>
    <a:hlink>
      <a:srgbClr val="40B6D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1172</TotalTime>
  <Words>1564</Words>
  <Application>Microsoft Office PowerPoint</Application>
  <PresentationFormat>Widescreen</PresentationFormat>
  <Paragraphs>251</Paragraphs>
  <Slides>30</Slides>
  <Notes>2</Notes>
  <HiddenSlides>0</HiddenSlides>
  <MMClips>4</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30</vt:i4>
      </vt:variant>
    </vt:vector>
  </HeadingPairs>
  <TitlesOfParts>
    <vt:vector size="51" baseType="lpstr">
      <vt:lpstr>等线</vt:lpstr>
      <vt:lpstr>等线 Light</vt:lpstr>
      <vt:lpstr>.VnHelvetInsH</vt:lpstr>
      <vt:lpstr>.VnTime</vt:lpstr>
      <vt:lpstr>.VnTimeH</vt:lpstr>
      <vt:lpstr>Arial</vt:lpstr>
      <vt:lpstr>Calibri</vt:lpstr>
      <vt:lpstr>Calibri Light</vt:lpstr>
      <vt:lpstr>Cambria</vt:lpstr>
      <vt:lpstr>Impact</vt:lpstr>
      <vt:lpstr>Lato Hairline</vt:lpstr>
      <vt:lpstr>Lato Light</vt:lpstr>
      <vt:lpstr>Lato Regular</vt:lpstr>
      <vt:lpstr>Montserrat Ultra-Bold</vt:lpstr>
      <vt:lpstr>Oi</vt:lpstr>
      <vt:lpstr>Times New Roman</vt:lpstr>
      <vt:lpstr>UTM Netmuc KT</vt:lpstr>
      <vt:lpstr>UTM Showcard</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HP</cp:lastModifiedBy>
  <cp:revision>53</cp:revision>
  <dcterms:created xsi:type="dcterms:W3CDTF">2023-05-06T03:00:00Z</dcterms:created>
  <dcterms:modified xsi:type="dcterms:W3CDTF">2025-04-14T12:45:50Z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B3D5ACB9E742428381D2470DF094662D_12</vt:lpwstr>
  </property>
  <property fmtid="{D5CDD505-2E9C-101B-9397-08002B2CF9AE}" pid="3" name="KSOProductBuildVer">
    <vt:lpwstr>1033-12.2.0.16731</vt:lpwstr>
  </property>
</Properties>
</file>