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58" r:id="rId4"/>
    <p:sldId id="256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8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5" r:id="rId23"/>
    <p:sldId id="279" r:id="rId24"/>
    <p:sldId id="276" r:id="rId25"/>
    <p:sldId id="277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726"/>
    <a:srgbClr val="F9EBF7"/>
    <a:srgbClr val="F49AC5"/>
    <a:srgbClr val="304CA0"/>
    <a:srgbClr val="19C9EE"/>
    <a:srgbClr val="EAFCF8"/>
    <a:srgbClr val="21CFAA"/>
    <a:srgbClr val="E9F8FD"/>
    <a:srgbClr val="FC4D00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876" y="78"/>
      </p:cViewPr>
      <p:guideLst>
        <p:guide orient="horz" pos="2160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9460-63AE-4F92-A3FB-9B5BDF3DC271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DA0-11EE-4FE2-AA47-2AA85E5D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D4DA0-11EE-4FE2-AA47-2AA85E5D65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sv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1590-7943-4F36-9A66-72E0FF1D7FC2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AEB886DC-C6BC-9FF2-0F56-11CB41588864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D2F652-3F12-211D-8217-A4196B8DD6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-2667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C734B-727F-91F4-FB53-E30DA82995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7" y="12306300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649EE-4C16-83E9-5805-7DC75FB784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554200" y="-2095500"/>
            <a:ext cx="50662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1590-7943-4F36-9A66-72E0FF1D7FC2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1590-7943-4F36-9A66-72E0FF1D7FC2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29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23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07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0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5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9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1590-7943-4F36-9A66-72E0FF1D7FC2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1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6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1590-7943-4F36-9A66-72E0FF1D7FC2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1590-7943-4F36-9A66-72E0FF1D7FC2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1590-7943-4F36-9A66-72E0FF1D7FC2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1590-7943-4F36-9A66-72E0FF1D7FC2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1590-7943-4F36-9A66-72E0FF1D7FC2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1590-7943-4F36-9A66-72E0FF1D7FC2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1590-7943-4F36-9A66-72E0FF1D7FC2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912E6-8BEC-C7C0-5864-52BBAFFE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4258D-3195-4E45-4B89-E563DF74B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BFFD3-42E6-ED61-1E31-F22E18C2D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5D1590-7943-4F36-9A66-72E0FF1D7FC2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F4BEE-2AE4-BF0A-338B-36D91D3E4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5E675-371F-A6A7-5102-2FADFC1F6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C960BA8-A5D5-1331-4853-246FA885D786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F731A0-483B-5FB0-83AD-5880ABF0A7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-266700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D5F4FF-7CFA-D43C-D845-2425C0B102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7" y="12306300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1AD849-1436-E233-F796-2170E1CF025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4554200" y="-2095500"/>
            <a:ext cx="50662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14"/>
          <a:srcRect l="14705" t="12418" r="5088" b="147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9E9DDA-7929-74C6-3FD1-4A2DD96E558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05200" y="-13436600"/>
            <a:ext cx="1658442" cy="170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F43906-514A-59E7-516B-4B46C7EA06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0" y="-13612586"/>
            <a:ext cx="1658442" cy="1701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A468F7-074F-21DA-AABD-7194B2D43FD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05200" y="14323786"/>
            <a:ext cx="1658442" cy="170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EF40E8-9BC2-9D0E-B930-D301D5116C7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0" y="14147800"/>
            <a:ext cx="1658442" cy="1701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1FDBCC-E991-6314-5035-7A3FFE6DD9F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02800" y="-1397000"/>
            <a:ext cx="3377477" cy="11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30.png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aphic 4">
            <a:extLst>
              <a:ext uri="{FF2B5EF4-FFF2-40B4-BE49-F238E27FC236}">
                <a16:creationId xmlns:a16="http://schemas.microsoft.com/office/drawing/2014/main" id="{4B6E6257-A2EF-8DBC-4A52-C76066FE2AD9}"/>
              </a:ext>
            </a:extLst>
          </p:cNvPr>
          <p:cNvGrpSpPr/>
          <p:nvPr/>
        </p:nvGrpSpPr>
        <p:grpSpPr>
          <a:xfrm>
            <a:off x="6163361" y="4582455"/>
            <a:ext cx="948502" cy="899771"/>
            <a:chOff x="6405350" y="953700"/>
            <a:chExt cx="913828" cy="86687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56DA75C-4517-385C-AFC7-C29E71414FF4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859233B-DF41-63BD-EB29-C20821087AA0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EBF1CF5-A450-E5A9-CCA0-8BCADBAA626D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0" name="Graphic 4">
            <a:extLst>
              <a:ext uri="{FF2B5EF4-FFF2-40B4-BE49-F238E27FC236}">
                <a16:creationId xmlns:a16="http://schemas.microsoft.com/office/drawing/2014/main" id="{0ACB89ED-1842-9FE4-1F84-D5536DBECFC7}"/>
              </a:ext>
            </a:extLst>
          </p:cNvPr>
          <p:cNvGrpSpPr/>
          <p:nvPr/>
        </p:nvGrpSpPr>
        <p:grpSpPr>
          <a:xfrm>
            <a:off x="6825597" y="4581893"/>
            <a:ext cx="948502" cy="899771"/>
            <a:chOff x="6405350" y="953700"/>
            <a:chExt cx="913828" cy="86687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C122E65-5189-2888-F6B7-EC49E73EFF1C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685BF42-EAE3-9906-0678-0B24E0601143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28CBB6F-4224-C5B0-DD5D-049099B487D5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Graphic 4">
            <a:extLst>
              <a:ext uri="{FF2B5EF4-FFF2-40B4-BE49-F238E27FC236}">
                <a16:creationId xmlns:a16="http://schemas.microsoft.com/office/drawing/2014/main" id="{F8FDCB64-809D-D928-32B1-828D17949518}"/>
              </a:ext>
            </a:extLst>
          </p:cNvPr>
          <p:cNvGrpSpPr/>
          <p:nvPr/>
        </p:nvGrpSpPr>
        <p:grpSpPr>
          <a:xfrm>
            <a:off x="7487399" y="4582455"/>
            <a:ext cx="948502" cy="899771"/>
            <a:chOff x="6405350" y="953700"/>
            <a:chExt cx="913828" cy="86687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D6D1089-9EA6-4ABB-E258-57932CA4EAD4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D15EF3E-0918-39CE-2073-0F6B616582C5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AAF743-D3C0-343B-72CD-923B01257447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aphic 4">
            <a:extLst>
              <a:ext uri="{FF2B5EF4-FFF2-40B4-BE49-F238E27FC236}">
                <a16:creationId xmlns:a16="http://schemas.microsoft.com/office/drawing/2014/main" id="{F20CCC52-2C46-3FC3-A315-FFA4041063EA}"/>
              </a:ext>
            </a:extLst>
          </p:cNvPr>
          <p:cNvGrpSpPr/>
          <p:nvPr/>
        </p:nvGrpSpPr>
        <p:grpSpPr>
          <a:xfrm>
            <a:off x="8149635" y="4581893"/>
            <a:ext cx="948502" cy="899771"/>
            <a:chOff x="6405350" y="953700"/>
            <a:chExt cx="913828" cy="86687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551AAC-F5F7-EFC6-BF82-F08693978AEA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3C5BA28-D4A8-09D0-4B55-6EA52C4DDE56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A2B8214-C828-BD1D-8025-4543EDC52649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2" name="Graphic 4">
            <a:extLst>
              <a:ext uri="{FF2B5EF4-FFF2-40B4-BE49-F238E27FC236}">
                <a16:creationId xmlns:a16="http://schemas.microsoft.com/office/drawing/2014/main" id="{EAF33467-1539-812E-F7DB-F97EBA0AD6C8}"/>
              </a:ext>
            </a:extLst>
          </p:cNvPr>
          <p:cNvGrpSpPr/>
          <p:nvPr/>
        </p:nvGrpSpPr>
        <p:grpSpPr>
          <a:xfrm>
            <a:off x="8809118" y="4581893"/>
            <a:ext cx="948502" cy="899771"/>
            <a:chOff x="6405350" y="953700"/>
            <a:chExt cx="913828" cy="86687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D21066A-1DD6-34CC-721A-FA218F0D28B8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A0CA6CE-CE06-6680-A9AF-21E1FBC86091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ED7B4CD-D71F-076A-F929-83D0860F8AF7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73B35F4-6FE2-F51B-5AFF-FAA0049E5575}"/>
              </a:ext>
            </a:extLst>
          </p:cNvPr>
          <p:cNvSpPr txBox="1"/>
          <p:nvPr/>
        </p:nvSpPr>
        <p:spPr>
          <a:xfrm>
            <a:off x="1745250" y="490277"/>
            <a:ext cx="953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Lấy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các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hình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lập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phương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có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dài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 1cm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theo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yêu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cầu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rồi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viết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số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đo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#9Slide05 SVNUT Triumph" panose="00000500000000000000" pitchFamily="2" charset="0"/>
                <a:ea typeface="Cambria" panose="02040503050406030204" pitchFamily="18" charset="0"/>
              </a:rPr>
              <a:t>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#9Slide05 SVNUT Triumph" panose="00000500000000000000" pitchFamily="2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id="{94185258-EBB9-818D-9DBA-CD5A24736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1" y="419641"/>
            <a:ext cx="1519984" cy="1270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0381BE-A5B6-859C-1D7C-2235E963FF57}"/>
              </a:ext>
            </a:extLst>
          </p:cNvPr>
          <p:cNvSpPr txBox="1"/>
          <p:nvPr/>
        </p:nvSpPr>
        <p:spPr>
          <a:xfrm>
            <a:off x="747379" y="2357371"/>
            <a:ext cx="468276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8B13153D-AD06-1538-2F48-E5B6A3A06155}"/>
              </a:ext>
            </a:extLst>
          </p:cNvPr>
          <p:cNvGrpSpPr/>
          <p:nvPr/>
        </p:nvGrpSpPr>
        <p:grpSpPr>
          <a:xfrm>
            <a:off x="5761578" y="2280531"/>
            <a:ext cx="948502" cy="899771"/>
            <a:chOff x="6405350" y="953700"/>
            <a:chExt cx="913828" cy="866878"/>
          </a:xfrm>
          <a:solidFill>
            <a:srgbClr val="00B050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9833134-E14C-6CF2-8199-CB1FEECBCD72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0A64CC-5457-02BF-05AA-084F44B30741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F6BFF3-EF5D-B0DB-E229-E29E839BBD1C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A43A7F5D-92D6-7A1C-2748-803A5C989E1C}"/>
              </a:ext>
            </a:extLst>
          </p:cNvPr>
          <p:cNvGrpSpPr/>
          <p:nvPr/>
        </p:nvGrpSpPr>
        <p:grpSpPr>
          <a:xfrm>
            <a:off x="6423814" y="2279969"/>
            <a:ext cx="948502" cy="899771"/>
            <a:chOff x="6405350" y="953700"/>
            <a:chExt cx="913828" cy="866878"/>
          </a:xfrm>
          <a:solidFill>
            <a:srgbClr val="00B050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7896BB-EDE0-EDF2-F66D-CDF1FFD3B19B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2278E8-22ED-58ED-22C0-2F1D7EF4A0E2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B11B9A-5D8C-814D-6061-CF80CB9E90AB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aphic 4">
            <a:extLst>
              <a:ext uri="{FF2B5EF4-FFF2-40B4-BE49-F238E27FC236}">
                <a16:creationId xmlns:a16="http://schemas.microsoft.com/office/drawing/2014/main" id="{C07CC679-00F9-AB6D-6250-0F056900C5FC}"/>
              </a:ext>
            </a:extLst>
          </p:cNvPr>
          <p:cNvGrpSpPr/>
          <p:nvPr/>
        </p:nvGrpSpPr>
        <p:grpSpPr>
          <a:xfrm>
            <a:off x="7085616" y="2280531"/>
            <a:ext cx="948502" cy="899771"/>
            <a:chOff x="6405350" y="953700"/>
            <a:chExt cx="913828" cy="866878"/>
          </a:xfrm>
          <a:solidFill>
            <a:srgbClr val="00B050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7B3912-06F2-A401-0314-0B52C421B9C5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5CBD6BE-0B48-B043-F51F-B6D3E976E703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5F4B7D-F3E6-9A25-969B-54C873E745AD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148179AC-9F13-57E6-277E-EE70F2729B8A}"/>
              </a:ext>
            </a:extLst>
          </p:cNvPr>
          <p:cNvGrpSpPr/>
          <p:nvPr/>
        </p:nvGrpSpPr>
        <p:grpSpPr>
          <a:xfrm>
            <a:off x="7747852" y="2279969"/>
            <a:ext cx="948502" cy="899771"/>
            <a:chOff x="6405350" y="953700"/>
            <a:chExt cx="913828" cy="866878"/>
          </a:xfrm>
          <a:solidFill>
            <a:srgbClr val="00B050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8B2DB69-6B78-F446-A54F-F279170EF421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50C444-3332-C27C-9AD1-0E6E6BF8891E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31D01C-EF8D-711D-E1CC-98E41898A45A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1D712DB7-0ACF-A20E-E1D6-CE1DA2BA3D1A}"/>
              </a:ext>
            </a:extLst>
          </p:cNvPr>
          <p:cNvGrpSpPr/>
          <p:nvPr/>
        </p:nvGrpSpPr>
        <p:grpSpPr>
          <a:xfrm>
            <a:off x="8407335" y="2279969"/>
            <a:ext cx="948502" cy="899771"/>
            <a:chOff x="6405350" y="953700"/>
            <a:chExt cx="913828" cy="866878"/>
          </a:xfrm>
          <a:solidFill>
            <a:srgbClr val="00B050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E83A7D-934F-F795-609B-A316EB555805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5FB4629-BD67-C072-693D-315CAE6ED666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931DC0-50C4-12D2-14E2-06CF5D60B7FC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4">
            <a:extLst>
              <a:ext uri="{FF2B5EF4-FFF2-40B4-BE49-F238E27FC236}">
                <a16:creationId xmlns:a16="http://schemas.microsoft.com/office/drawing/2014/main" id="{87319280-430D-8D85-B8AA-4B3407AE496F}"/>
              </a:ext>
            </a:extLst>
          </p:cNvPr>
          <p:cNvGrpSpPr/>
          <p:nvPr/>
        </p:nvGrpSpPr>
        <p:grpSpPr>
          <a:xfrm>
            <a:off x="9069571" y="2279407"/>
            <a:ext cx="948502" cy="899771"/>
            <a:chOff x="6405350" y="953700"/>
            <a:chExt cx="913828" cy="866878"/>
          </a:xfrm>
          <a:solidFill>
            <a:srgbClr val="00B050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A12B0B0-7605-7912-8C63-C5984EF3A73B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EF04723-8A32-0AD3-14E5-A313775F82F0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D3E221D-A471-3049-412D-3D3E0BCAABB1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D17AD4DF-701D-B9BA-D3F5-6D264EFC06C3}"/>
              </a:ext>
            </a:extLst>
          </p:cNvPr>
          <p:cNvGrpSpPr/>
          <p:nvPr/>
        </p:nvGrpSpPr>
        <p:grpSpPr>
          <a:xfrm>
            <a:off x="9734126" y="2278845"/>
            <a:ext cx="948502" cy="899771"/>
            <a:chOff x="6405350" y="953700"/>
            <a:chExt cx="913828" cy="866878"/>
          </a:xfrm>
          <a:solidFill>
            <a:srgbClr val="00B050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509151-3618-3862-4FA8-CBB082CB6877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D7BCDB8-F402-CEF8-754D-C9A94D81AE18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BF0B46B-5B90-8D6E-0611-94F4A711DCA3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B38F6C7-7670-98AC-7130-3A9A917BF8CA}"/>
              </a:ext>
            </a:extLst>
          </p:cNvPr>
          <p:cNvSpPr txBox="1"/>
          <p:nvPr/>
        </p:nvSpPr>
        <p:spPr>
          <a:xfrm>
            <a:off x="611351" y="4091864"/>
            <a:ext cx="487976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6" name="Graphic 4">
            <a:extLst>
              <a:ext uri="{FF2B5EF4-FFF2-40B4-BE49-F238E27FC236}">
                <a16:creationId xmlns:a16="http://schemas.microsoft.com/office/drawing/2014/main" id="{81DAC2FE-E60B-A8A1-CD42-3359EF61063B}"/>
              </a:ext>
            </a:extLst>
          </p:cNvPr>
          <p:cNvGrpSpPr/>
          <p:nvPr/>
        </p:nvGrpSpPr>
        <p:grpSpPr>
          <a:xfrm>
            <a:off x="6163903" y="3917699"/>
            <a:ext cx="948502" cy="899771"/>
            <a:chOff x="6405350" y="953700"/>
            <a:chExt cx="913828" cy="86687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5F85DAA-3E77-EBF8-50F2-638690099F1A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670291D-E480-CBFF-3BD3-168DB11818FC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4324A-0074-6B26-96FD-833203C7D090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3DDC7C98-5FB5-EF50-C71F-4B92C7445437}"/>
              </a:ext>
            </a:extLst>
          </p:cNvPr>
          <p:cNvGrpSpPr/>
          <p:nvPr/>
        </p:nvGrpSpPr>
        <p:grpSpPr>
          <a:xfrm>
            <a:off x="6826139" y="3917137"/>
            <a:ext cx="948502" cy="899771"/>
            <a:chOff x="6405350" y="953700"/>
            <a:chExt cx="913828" cy="86687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8E496B6-BBF1-3FF4-70E5-34F410840B4C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509A369-4140-180A-49CE-E5D90AB25A94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6E1F4BA-C978-AFD3-F81F-C752C1AA5380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4" name="Graphic 4">
            <a:extLst>
              <a:ext uri="{FF2B5EF4-FFF2-40B4-BE49-F238E27FC236}">
                <a16:creationId xmlns:a16="http://schemas.microsoft.com/office/drawing/2014/main" id="{827D3AD2-ACC6-E0F7-1C4B-56780C2FCBC7}"/>
              </a:ext>
            </a:extLst>
          </p:cNvPr>
          <p:cNvGrpSpPr/>
          <p:nvPr/>
        </p:nvGrpSpPr>
        <p:grpSpPr>
          <a:xfrm>
            <a:off x="7487941" y="3917699"/>
            <a:ext cx="948502" cy="899771"/>
            <a:chOff x="6405350" y="953700"/>
            <a:chExt cx="913828" cy="86687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AAE8E78-8DD3-16DB-9556-58486C047E3F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736F2BA-8DF6-605E-1FE8-339FAC619CE2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66E888A-153F-1F24-56F6-C6079846AA99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8" name="Graphic 4">
            <a:extLst>
              <a:ext uri="{FF2B5EF4-FFF2-40B4-BE49-F238E27FC236}">
                <a16:creationId xmlns:a16="http://schemas.microsoft.com/office/drawing/2014/main" id="{A7B7FF03-4B95-7BBF-675D-5DBA167CF56F}"/>
              </a:ext>
            </a:extLst>
          </p:cNvPr>
          <p:cNvGrpSpPr/>
          <p:nvPr/>
        </p:nvGrpSpPr>
        <p:grpSpPr>
          <a:xfrm>
            <a:off x="8150177" y="3917137"/>
            <a:ext cx="948502" cy="899771"/>
            <a:chOff x="6405350" y="953700"/>
            <a:chExt cx="913828" cy="86687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14B11A7-6DE9-81D0-27D3-2D63ABBF2622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24882D7-664C-836A-F45C-C3B266093E91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6D4CE16-D1EC-D7DC-12A3-F3832D4ECBB6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aphic 4">
            <a:extLst>
              <a:ext uri="{FF2B5EF4-FFF2-40B4-BE49-F238E27FC236}">
                <a16:creationId xmlns:a16="http://schemas.microsoft.com/office/drawing/2014/main" id="{F4331829-911C-EAE0-B60D-C5F96B049DFE}"/>
              </a:ext>
            </a:extLst>
          </p:cNvPr>
          <p:cNvGrpSpPr/>
          <p:nvPr/>
        </p:nvGrpSpPr>
        <p:grpSpPr>
          <a:xfrm>
            <a:off x="8809660" y="3917137"/>
            <a:ext cx="948502" cy="899771"/>
            <a:chOff x="6405350" y="953700"/>
            <a:chExt cx="913828" cy="86687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B6A4054-79EE-ED22-9544-7A48C6B682BF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882F8F-6DB3-7F43-A6A3-7FFE80105DF1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557EF53-42CF-64F3-0CE7-DFEC21903A47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43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EA80-965B-9D5F-79F9-A250F2E7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E919C-177E-0FF7-21E2-8DE88B16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72" y="1112310"/>
            <a:ext cx="552345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B8664F-909C-283E-2794-70B3C3BBD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07" y="1109448"/>
            <a:ext cx="10326986" cy="2897960"/>
          </a:xfrm>
          <a:prstGeom prst="rect">
            <a:avLst/>
          </a:prstGeom>
        </p:spPr>
      </p:pic>
      <p:pic>
        <p:nvPicPr>
          <p:cNvPr id="7" name="Picture 6" descr="A group of colorful numbers&#10;&#10;Description automatically generated">
            <a:extLst>
              <a:ext uri="{FF2B5EF4-FFF2-40B4-BE49-F238E27FC236}">
                <a16:creationId xmlns:a16="http://schemas.microsoft.com/office/drawing/2014/main" id="{4205F6B7-B77A-BF06-5764-DC2BA4193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355" r="73843" b="70515"/>
          <a:stretch/>
        </p:blipFill>
        <p:spPr>
          <a:xfrm>
            <a:off x="353084" y="380246"/>
            <a:ext cx="914401" cy="1259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C03676-67FC-ED90-205F-3D3C11DF8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96" y="3907766"/>
            <a:ext cx="4306533" cy="265991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53B551-F419-33F0-0117-87CD6EEADD29}"/>
              </a:ext>
            </a:extLst>
          </p:cNvPr>
          <p:cNvSpPr/>
          <p:nvPr/>
        </p:nvSpPr>
        <p:spPr>
          <a:xfrm>
            <a:off x="5769804" y="4640813"/>
            <a:ext cx="5175836" cy="1376337"/>
          </a:xfrm>
          <a:custGeom>
            <a:avLst/>
            <a:gdLst>
              <a:gd name="connsiteX0" fmla="*/ 0 w 5175836"/>
              <a:gd name="connsiteY0" fmla="*/ 0 h 1376337"/>
              <a:gd name="connsiteX1" fmla="*/ 0 w 5175836"/>
              <a:gd name="connsiteY1" fmla="*/ 0 h 1376337"/>
              <a:gd name="connsiteX2" fmla="*/ 5175836 w 5175836"/>
              <a:gd name="connsiteY2" fmla="*/ 0 h 1376337"/>
              <a:gd name="connsiteX3" fmla="*/ 5175836 w 5175836"/>
              <a:gd name="connsiteY3" fmla="*/ 0 h 1376337"/>
              <a:gd name="connsiteX4" fmla="*/ 5175836 w 5175836"/>
              <a:gd name="connsiteY4" fmla="*/ 1376337 h 1376337"/>
              <a:gd name="connsiteX5" fmla="*/ 5175836 w 5175836"/>
              <a:gd name="connsiteY5" fmla="*/ 1376337 h 1376337"/>
              <a:gd name="connsiteX6" fmla="*/ 0 w 5175836"/>
              <a:gd name="connsiteY6" fmla="*/ 1376337 h 1376337"/>
              <a:gd name="connsiteX7" fmla="*/ 0 w 5175836"/>
              <a:gd name="connsiteY7" fmla="*/ 1376337 h 1376337"/>
              <a:gd name="connsiteX8" fmla="*/ 0 w 5175836"/>
              <a:gd name="connsiteY8" fmla="*/ 0 h 13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836" h="1376337" fill="none" extrusionOk="0">
                <a:moveTo>
                  <a:pt x="0" y="0"/>
                </a:moveTo>
                <a:lnTo>
                  <a:pt x="0" y="0"/>
                </a:lnTo>
                <a:cubicBezTo>
                  <a:pt x="2525891" y="5753"/>
                  <a:pt x="3266867" y="-51483"/>
                  <a:pt x="5175836" y="0"/>
                </a:cubicBezTo>
                <a:lnTo>
                  <a:pt x="5175836" y="0"/>
                </a:lnTo>
                <a:cubicBezTo>
                  <a:pt x="5260027" y="576461"/>
                  <a:pt x="5176680" y="1187712"/>
                  <a:pt x="5175836" y="1376337"/>
                </a:cubicBezTo>
                <a:lnTo>
                  <a:pt x="5175836" y="1376337"/>
                </a:lnTo>
                <a:cubicBezTo>
                  <a:pt x="4477425" y="1357379"/>
                  <a:pt x="2024124" y="1315696"/>
                  <a:pt x="0" y="1376337"/>
                </a:cubicBezTo>
                <a:lnTo>
                  <a:pt x="0" y="1376337"/>
                </a:lnTo>
                <a:cubicBezTo>
                  <a:pt x="4627" y="1086765"/>
                  <a:pt x="-72887" y="476468"/>
                  <a:pt x="0" y="0"/>
                </a:cubicBezTo>
                <a:close/>
              </a:path>
              <a:path w="5175836" h="1376337" stroke="0" extrusionOk="0">
                <a:moveTo>
                  <a:pt x="0" y="0"/>
                </a:moveTo>
                <a:lnTo>
                  <a:pt x="0" y="0"/>
                </a:lnTo>
                <a:cubicBezTo>
                  <a:pt x="1658404" y="-133594"/>
                  <a:pt x="2829930" y="63808"/>
                  <a:pt x="5175836" y="0"/>
                </a:cubicBezTo>
                <a:lnTo>
                  <a:pt x="5175836" y="0"/>
                </a:lnTo>
                <a:cubicBezTo>
                  <a:pt x="5158707" y="635057"/>
                  <a:pt x="5052563" y="851474"/>
                  <a:pt x="5175836" y="1376337"/>
                </a:cubicBezTo>
                <a:lnTo>
                  <a:pt x="5175836" y="1376337"/>
                </a:lnTo>
                <a:cubicBezTo>
                  <a:pt x="4102399" y="1317443"/>
                  <a:pt x="1681392" y="1390570"/>
                  <a:pt x="0" y="1376337"/>
                </a:cubicBezTo>
                <a:lnTo>
                  <a:pt x="0" y="1376337"/>
                </a:lnTo>
                <a:cubicBezTo>
                  <a:pt x="-38156" y="962254"/>
                  <a:pt x="-110236" y="28948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19C9E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85BC74-B527-C2EA-726D-C06071D01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07" y="380246"/>
            <a:ext cx="1072379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36145-98A6-D97F-C416-0335256C1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082DA-BDB0-4084-2F1A-6B7364C373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28" r="77510" b="15067"/>
          <a:stretch/>
        </p:blipFill>
        <p:spPr>
          <a:xfrm>
            <a:off x="770623" y="1063538"/>
            <a:ext cx="2429777" cy="1497883"/>
          </a:xfrm>
          <a:prstGeom prst="rect">
            <a:avLst/>
          </a:prstGeom>
        </p:spPr>
      </p:pic>
      <p:pic>
        <p:nvPicPr>
          <p:cNvPr id="3" name="Picture 2" descr="A group of colorful numbers&#10;&#10;Description automatically generated">
            <a:extLst>
              <a:ext uri="{FF2B5EF4-FFF2-40B4-BE49-F238E27FC236}">
                <a16:creationId xmlns:a16="http://schemas.microsoft.com/office/drawing/2014/main" id="{63B71906-2E9B-CC33-6867-E9931AABD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355" r="73843" b="70515"/>
          <a:stretch/>
        </p:blipFill>
        <p:spPr>
          <a:xfrm>
            <a:off x="353084" y="380246"/>
            <a:ext cx="914401" cy="1259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76FFC5-26AC-BC18-C603-F73FE5F97630}"/>
                  </a:ext>
                </a:extLst>
              </p:cNvPr>
              <p:cNvSpPr txBox="1"/>
              <p:nvPr/>
            </p:nvSpPr>
            <p:spPr>
              <a:xfrm>
                <a:off x="4807391" y="939378"/>
                <a:ext cx="160472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E32726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76FFC5-26AC-BC18-C603-F73FE5F9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391" y="939378"/>
                <a:ext cx="1604726" cy="784767"/>
              </a:xfrm>
              <a:prstGeom prst="rect">
                <a:avLst/>
              </a:prstGeom>
              <a:blipFill>
                <a:blip r:embed="rId4"/>
                <a:stretch>
                  <a:fillRect r="-5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68F0F03-88CC-9170-B42A-135915B0DAA5}"/>
              </a:ext>
            </a:extLst>
          </p:cNvPr>
          <p:cNvSpPr txBox="1"/>
          <p:nvPr/>
        </p:nvSpPr>
        <p:spPr>
          <a:xfrm>
            <a:off x="2874476" y="1596659"/>
            <a:ext cx="6242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36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6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lang="en-US" sz="3600" b="1" dirty="0">
              <a:solidFill>
                <a:srgbClr val="E3272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16615-1EB5-48F8-6919-268AF5267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224" r="3199" b="15392"/>
          <a:stretch/>
        </p:blipFill>
        <p:spPr>
          <a:xfrm>
            <a:off x="4689417" y="4299715"/>
            <a:ext cx="2081008" cy="2289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76FC13-B54F-7A37-C6D7-5C7BC05A2B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95" t="14831" r="39295" b="8382"/>
          <a:stretch/>
        </p:blipFill>
        <p:spPr>
          <a:xfrm>
            <a:off x="2296583" y="2668422"/>
            <a:ext cx="2392834" cy="2078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83B287-E78E-7649-B6FA-C23EE0AF55DD}"/>
                  </a:ext>
                </a:extLst>
              </p:cNvPr>
              <p:cNvSpPr txBox="1"/>
              <p:nvPr/>
            </p:nvSpPr>
            <p:spPr>
              <a:xfrm>
                <a:off x="6314317" y="2613962"/>
                <a:ext cx="160472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𝟏𝟖</m:t>
                          </m:r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E32726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83B287-E78E-7649-B6FA-C23EE0AF5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317" y="2613962"/>
                <a:ext cx="1604726" cy="784767"/>
              </a:xfrm>
              <a:prstGeom prst="rect">
                <a:avLst/>
              </a:prstGeom>
              <a:blipFill>
                <a:blip r:embed="rId5"/>
                <a:stretch>
                  <a:fillRect r="-26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E345E4C-9928-1204-CD0B-0F7795F3E364}"/>
              </a:ext>
            </a:extLst>
          </p:cNvPr>
          <p:cNvSpPr txBox="1"/>
          <p:nvPr/>
        </p:nvSpPr>
        <p:spPr>
          <a:xfrm>
            <a:off x="4381402" y="3271243"/>
            <a:ext cx="6772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6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sz="36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6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lang="en-US" sz="3600" b="1" dirty="0">
              <a:solidFill>
                <a:srgbClr val="E3272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95BDA-38E7-92A1-69DB-0121A2B7DBCA}"/>
                  </a:ext>
                </a:extLst>
              </p:cNvPr>
              <p:cNvSpPr txBox="1"/>
              <p:nvPr/>
            </p:nvSpPr>
            <p:spPr>
              <a:xfrm>
                <a:off x="8007554" y="4384348"/>
                <a:ext cx="160472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𝟐𝟕</m:t>
                          </m:r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E32726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95BDA-38E7-92A1-69DB-0121A2B7D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54" y="4384348"/>
                <a:ext cx="1604726" cy="784767"/>
              </a:xfrm>
              <a:prstGeom prst="rect">
                <a:avLst/>
              </a:prstGeom>
              <a:blipFill>
                <a:blip r:embed="rId6"/>
                <a:stretch>
                  <a:fillRect r="-25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6805E40-C590-7252-9576-29781E114884}"/>
              </a:ext>
            </a:extLst>
          </p:cNvPr>
          <p:cNvSpPr txBox="1"/>
          <p:nvPr/>
        </p:nvSpPr>
        <p:spPr>
          <a:xfrm>
            <a:off x="6864792" y="5070834"/>
            <a:ext cx="4741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6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endParaRPr lang="en-US" sz="3600" b="1" dirty="0">
              <a:solidFill>
                <a:srgbClr val="E3272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6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lang="en-US" sz="3600" b="1" dirty="0">
              <a:solidFill>
                <a:srgbClr val="E3272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BA127-3F0A-D5E3-4E0A-E1D5953D1C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420" y="314977"/>
            <a:ext cx="1072379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B19E0-31AE-DF9F-D725-B886C3167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olorful numbers&#10;&#10;Description automatically generated">
            <a:extLst>
              <a:ext uri="{FF2B5EF4-FFF2-40B4-BE49-F238E27FC236}">
                <a16:creationId xmlns:a16="http://schemas.microsoft.com/office/drawing/2014/main" id="{E24D242F-C2B6-C3CC-4F2A-E77EF9A04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4" t="-1111" r="39779" b="71981"/>
          <a:stretch/>
        </p:blipFill>
        <p:spPr>
          <a:xfrm>
            <a:off x="389298" y="217284"/>
            <a:ext cx="914401" cy="12596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098975-6DE7-697D-B888-70EE9F2ED445}"/>
              </a:ext>
            </a:extLst>
          </p:cNvPr>
          <p:cNvSpPr/>
          <p:nvPr/>
        </p:nvSpPr>
        <p:spPr>
          <a:xfrm>
            <a:off x="543574" y="1476983"/>
            <a:ext cx="11108236" cy="1564981"/>
          </a:xfrm>
          <a:custGeom>
            <a:avLst/>
            <a:gdLst>
              <a:gd name="connsiteX0" fmla="*/ 0 w 11108236"/>
              <a:gd name="connsiteY0" fmla="*/ 0 h 1564981"/>
              <a:gd name="connsiteX1" fmla="*/ 0 w 11108236"/>
              <a:gd name="connsiteY1" fmla="*/ 0 h 1564981"/>
              <a:gd name="connsiteX2" fmla="*/ 11108236 w 11108236"/>
              <a:gd name="connsiteY2" fmla="*/ 0 h 1564981"/>
              <a:gd name="connsiteX3" fmla="*/ 11108236 w 11108236"/>
              <a:gd name="connsiteY3" fmla="*/ 0 h 1564981"/>
              <a:gd name="connsiteX4" fmla="*/ 11108236 w 11108236"/>
              <a:gd name="connsiteY4" fmla="*/ 1564981 h 1564981"/>
              <a:gd name="connsiteX5" fmla="*/ 11108236 w 11108236"/>
              <a:gd name="connsiteY5" fmla="*/ 1564981 h 1564981"/>
              <a:gd name="connsiteX6" fmla="*/ 0 w 11108236"/>
              <a:gd name="connsiteY6" fmla="*/ 1564981 h 1564981"/>
              <a:gd name="connsiteX7" fmla="*/ 0 w 11108236"/>
              <a:gd name="connsiteY7" fmla="*/ 1564981 h 1564981"/>
              <a:gd name="connsiteX8" fmla="*/ 0 w 11108236"/>
              <a:gd name="connsiteY8" fmla="*/ 0 h 15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8236" h="1564981" fill="none" extrusionOk="0">
                <a:moveTo>
                  <a:pt x="0" y="0"/>
                </a:moveTo>
                <a:lnTo>
                  <a:pt x="0" y="0"/>
                </a:lnTo>
                <a:cubicBezTo>
                  <a:pt x="2878947" y="5753"/>
                  <a:pt x="6636519" y="-51483"/>
                  <a:pt x="11108236" y="0"/>
                </a:cubicBezTo>
                <a:lnTo>
                  <a:pt x="11108236" y="0"/>
                </a:lnTo>
                <a:cubicBezTo>
                  <a:pt x="11126527" y="223062"/>
                  <a:pt x="11215304" y="1239735"/>
                  <a:pt x="11108236" y="1564981"/>
                </a:cubicBezTo>
                <a:lnTo>
                  <a:pt x="11108236" y="1564981"/>
                </a:lnTo>
                <a:cubicBezTo>
                  <a:pt x="7280357" y="1546023"/>
                  <a:pt x="3352465" y="1504340"/>
                  <a:pt x="0" y="1564981"/>
                </a:cubicBezTo>
                <a:lnTo>
                  <a:pt x="0" y="1564981"/>
                </a:lnTo>
                <a:cubicBezTo>
                  <a:pt x="-31036" y="1335049"/>
                  <a:pt x="27185" y="208119"/>
                  <a:pt x="0" y="0"/>
                </a:cubicBezTo>
                <a:close/>
              </a:path>
              <a:path w="11108236" h="1564981" stroke="0" extrusionOk="0">
                <a:moveTo>
                  <a:pt x="0" y="0"/>
                </a:moveTo>
                <a:lnTo>
                  <a:pt x="0" y="0"/>
                </a:lnTo>
                <a:cubicBezTo>
                  <a:pt x="4557338" y="-133594"/>
                  <a:pt x="9542783" y="63808"/>
                  <a:pt x="11108236" y="0"/>
                </a:cubicBezTo>
                <a:lnTo>
                  <a:pt x="11108236" y="0"/>
                </a:lnTo>
                <a:cubicBezTo>
                  <a:pt x="11077657" y="206589"/>
                  <a:pt x="10971908" y="1156158"/>
                  <a:pt x="11108236" y="1564981"/>
                </a:cubicBezTo>
                <a:lnTo>
                  <a:pt x="11108236" y="1564981"/>
                </a:lnTo>
                <a:cubicBezTo>
                  <a:pt x="7183975" y="1506087"/>
                  <a:pt x="2529293" y="1579214"/>
                  <a:pt x="0" y="1564981"/>
                </a:cubicBezTo>
                <a:lnTo>
                  <a:pt x="0" y="1564981"/>
                </a:lnTo>
                <a:cubicBezTo>
                  <a:pt x="-137260" y="940957"/>
                  <a:pt x="38426" y="291462"/>
                  <a:pt x="0" y="0"/>
                </a:cubicBezTo>
                <a:close/>
              </a:path>
            </a:pathLst>
          </a:custGeom>
          <a:solidFill>
            <a:srgbClr val="EAFCF8"/>
          </a:solidFill>
          <a:ln>
            <a:solidFill>
              <a:srgbClr val="21CFAA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C6537-8454-B0A4-F320-0F993CFD1A7B}"/>
              </a:ext>
            </a:extLst>
          </p:cNvPr>
          <p:cNvGrpSpPr/>
          <p:nvPr/>
        </p:nvGrpSpPr>
        <p:grpSpPr>
          <a:xfrm>
            <a:off x="1003788" y="3246052"/>
            <a:ext cx="3438935" cy="2441070"/>
            <a:chOff x="423924" y="3636345"/>
            <a:chExt cx="2526119" cy="1793123"/>
          </a:xfrm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4E4DAC11-D940-EB3B-F100-09C2B71D6510}"/>
                </a:ext>
              </a:extLst>
            </p:cNvPr>
            <p:cNvGrpSpPr/>
            <p:nvPr/>
          </p:nvGrpSpPr>
          <p:grpSpPr>
            <a:xfrm>
              <a:off x="676961" y="4301663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8FDD5A8-BF22-C4BD-DC2F-DA5DF9FA578D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20EC0F9-EC3D-ADC8-1A25-1DB6D77F7F66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0FC0B97-C54A-BFC3-1F4C-EE877560C3DB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" name="Graphic 4">
              <a:extLst>
                <a:ext uri="{FF2B5EF4-FFF2-40B4-BE49-F238E27FC236}">
                  <a16:creationId xmlns:a16="http://schemas.microsoft.com/office/drawing/2014/main" id="{5AD5B10F-BC24-092F-63C0-C3327131D2FF}"/>
                </a:ext>
              </a:extLst>
            </p:cNvPr>
            <p:cNvGrpSpPr/>
            <p:nvPr/>
          </p:nvGrpSpPr>
          <p:grpSpPr>
            <a:xfrm>
              <a:off x="1339197" y="4301101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960A4CE-F202-CBB3-4351-76C8F13E368E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1D14A1A-65B3-6C33-FB0A-BB773AD2D00C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F947436-D560-FF3E-9A36-7E8FD9227457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DC330624-914E-5796-B60F-5250BE512B4F}"/>
                </a:ext>
              </a:extLst>
            </p:cNvPr>
            <p:cNvGrpSpPr/>
            <p:nvPr/>
          </p:nvGrpSpPr>
          <p:grpSpPr>
            <a:xfrm>
              <a:off x="2000999" y="4292473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1CDF144-6EC3-1283-21CC-07017EAD3D26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A31734B-E876-A589-BBEE-1F409B014A99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897637-567E-A398-430E-AFB921151180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3" name="Graphic 4">
              <a:extLst>
                <a:ext uri="{FF2B5EF4-FFF2-40B4-BE49-F238E27FC236}">
                  <a16:creationId xmlns:a16="http://schemas.microsoft.com/office/drawing/2014/main" id="{8E5FDC0F-741F-5379-607D-4D5185EBA3ED}"/>
                </a:ext>
              </a:extLst>
            </p:cNvPr>
            <p:cNvGrpSpPr/>
            <p:nvPr/>
          </p:nvGrpSpPr>
          <p:grpSpPr>
            <a:xfrm>
              <a:off x="423924" y="4516554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13B22FA-3761-D8B9-DA6C-227AE09E73F2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DEC2C6A-D06D-D515-4E41-B1A09D34E59E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F9C40BD-58DB-7914-B9B1-1AE355967C37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7" name="Graphic 4">
              <a:extLst>
                <a:ext uri="{FF2B5EF4-FFF2-40B4-BE49-F238E27FC236}">
                  <a16:creationId xmlns:a16="http://schemas.microsoft.com/office/drawing/2014/main" id="{BB755704-4286-465D-0558-6980FF32A942}"/>
                </a:ext>
              </a:extLst>
            </p:cNvPr>
            <p:cNvGrpSpPr/>
            <p:nvPr/>
          </p:nvGrpSpPr>
          <p:grpSpPr>
            <a:xfrm>
              <a:off x="677503" y="3636907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2BF5EB5-23F1-20DA-BB62-D95C867BFEC3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B886D08-3515-A002-6017-FCD2CD402752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461A018-8A56-52DD-1B61-16CCE8A1C2AF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1" name="Graphic 4">
              <a:extLst>
                <a:ext uri="{FF2B5EF4-FFF2-40B4-BE49-F238E27FC236}">
                  <a16:creationId xmlns:a16="http://schemas.microsoft.com/office/drawing/2014/main" id="{E28BD7A4-B223-8FA1-295A-8A2932C6064A}"/>
                </a:ext>
              </a:extLst>
            </p:cNvPr>
            <p:cNvGrpSpPr/>
            <p:nvPr/>
          </p:nvGrpSpPr>
          <p:grpSpPr>
            <a:xfrm>
              <a:off x="1339739" y="3636345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FD22CE1-B9BE-FE35-E588-21BFC28C23F9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2353C17-897F-41BC-0A28-9768C1B7044F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165DEDF-39BD-281A-C03D-E67C8C449F6D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5" name="Graphic 4">
              <a:extLst>
                <a:ext uri="{FF2B5EF4-FFF2-40B4-BE49-F238E27FC236}">
                  <a16:creationId xmlns:a16="http://schemas.microsoft.com/office/drawing/2014/main" id="{6E770C88-2310-F9C7-1A1C-8195C37FECA1}"/>
                </a:ext>
              </a:extLst>
            </p:cNvPr>
            <p:cNvGrpSpPr/>
            <p:nvPr/>
          </p:nvGrpSpPr>
          <p:grpSpPr>
            <a:xfrm>
              <a:off x="2001541" y="3636907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D68DE34-2C5C-1A68-A890-957FC158DE28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3E924E1-A05C-A136-B976-31005005AD6E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A18D39A-13F4-ACBB-039C-1D352DD16A18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9" name="Graphic 4">
              <a:extLst>
                <a:ext uri="{FF2B5EF4-FFF2-40B4-BE49-F238E27FC236}">
                  <a16:creationId xmlns:a16="http://schemas.microsoft.com/office/drawing/2014/main" id="{5402A983-DB40-98C7-6DCC-CED00DF6162E}"/>
                </a:ext>
              </a:extLst>
            </p:cNvPr>
            <p:cNvGrpSpPr/>
            <p:nvPr/>
          </p:nvGrpSpPr>
          <p:grpSpPr>
            <a:xfrm>
              <a:off x="424020" y="3851344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22426C2-2F58-0401-CC8A-A584A81590F0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6020C22-9B96-44E7-2CB2-F4DA252601AD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B4AE335-C9E2-AFAB-716A-054B3BE11720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3" name="Graphic 4">
              <a:extLst>
                <a:ext uri="{FF2B5EF4-FFF2-40B4-BE49-F238E27FC236}">
                  <a16:creationId xmlns:a16="http://schemas.microsoft.com/office/drawing/2014/main" id="{84929E79-C649-AC4E-4D80-A7CB600D05FD}"/>
                </a:ext>
              </a:extLst>
            </p:cNvPr>
            <p:cNvGrpSpPr/>
            <p:nvPr/>
          </p:nvGrpSpPr>
          <p:grpSpPr>
            <a:xfrm>
              <a:off x="1068855" y="3851344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8C72B32-C356-9FC3-3D8B-F379C2ED5946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08BD340-4EB9-FD31-8709-DCF7A89D7466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7982EEA-3832-8954-D152-34DFF2ADB539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7" name="Graphic 4">
              <a:extLst>
                <a:ext uri="{FF2B5EF4-FFF2-40B4-BE49-F238E27FC236}">
                  <a16:creationId xmlns:a16="http://schemas.microsoft.com/office/drawing/2014/main" id="{DCBC79A9-1B32-6F0E-4696-DA25ABEA9F70}"/>
                </a:ext>
              </a:extLst>
            </p:cNvPr>
            <p:cNvGrpSpPr/>
            <p:nvPr/>
          </p:nvGrpSpPr>
          <p:grpSpPr>
            <a:xfrm>
              <a:off x="1714950" y="4529697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E2DC211-32EB-37AF-A4E6-92106C1E43D6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4F69A8A-CA78-B500-DC66-2D8664B98FCF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9F71B6B-60DD-5086-487C-CF4470CF3DC4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DC55CD21-7D27-741A-F5A0-1E98E03EF7CD}"/>
                </a:ext>
              </a:extLst>
            </p:cNvPr>
            <p:cNvGrpSpPr/>
            <p:nvPr/>
          </p:nvGrpSpPr>
          <p:grpSpPr>
            <a:xfrm>
              <a:off x="1717485" y="3860661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F650EE-BE87-AF0E-AF94-C688CD4B951B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A5F905A-3302-FC6C-82E4-AF48223D4994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57D69E4-3704-7710-020A-B468D52A4B92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11C1B8A-6E96-0D8D-0314-35C8ED3C8FCB}"/>
              </a:ext>
            </a:extLst>
          </p:cNvPr>
          <p:cNvGrpSpPr/>
          <p:nvPr/>
        </p:nvGrpSpPr>
        <p:grpSpPr>
          <a:xfrm>
            <a:off x="6846266" y="3385738"/>
            <a:ext cx="3094463" cy="2428846"/>
            <a:chOff x="6846266" y="3385738"/>
            <a:chExt cx="3094463" cy="2428846"/>
          </a:xfrm>
        </p:grpSpPr>
        <p:grpSp>
          <p:nvGrpSpPr>
            <p:cNvPr id="54" name="Graphic 4">
              <a:extLst>
                <a:ext uri="{FF2B5EF4-FFF2-40B4-BE49-F238E27FC236}">
                  <a16:creationId xmlns:a16="http://schemas.microsoft.com/office/drawing/2014/main" id="{41E1B5F3-BE46-EEEA-150B-E02968796B8D}"/>
                </a:ext>
              </a:extLst>
            </p:cNvPr>
            <p:cNvGrpSpPr/>
            <p:nvPr/>
          </p:nvGrpSpPr>
          <p:grpSpPr>
            <a:xfrm>
              <a:off x="6846266" y="4291469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E1885D6-C2C6-056F-2DF7-5D09934CBAF0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6E59D8F-C601-14F6-3596-6F088B247130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22196BF-A59E-6C40-9E34-A7FE57639A62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5" name="Graphic 4">
              <a:extLst>
                <a:ext uri="{FF2B5EF4-FFF2-40B4-BE49-F238E27FC236}">
                  <a16:creationId xmlns:a16="http://schemas.microsoft.com/office/drawing/2014/main" id="{EAFDC4F8-FF60-97D9-70AE-5989DD077BEB}"/>
                </a:ext>
              </a:extLst>
            </p:cNvPr>
            <p:cNvGrpSpPr/>
            <p:nvPr/>
          </p:nvGrpSpPr>
          <p:grpSpPr>
            <a:xfrm>
              <a:off x="7747802" y="4290704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FC325F1-51BC-5A12-B403-8553FD28B613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1751B7D-BB2D-CE52-9C26-8EB4DBF47C6F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A8E3212-8EFE-ACED-6BCE-238A9963A906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6" name="Graphic 4">
              <a:extLst>
                <a:ext uri="{FF2B5EF4-FFF2-40B4-BE49-F238E27FC236}">
                  <a16:creationId xmlns:a16="http://schemas.microsoft.com/office/drawing/2014/main" id="{9615DF99-3C2E-0E1D-E0EE-D1E06B278E2F}"/>
                </a:ext>
              </a:extLst>
            </p:cNvPr>
            <p:cNvGrpSpPr/>
            <p:nvPr/>
          </p:nvGrpSpPr>
          <p:grpSpPr>
            <a:xfrm>
              <a:off x="8648747" y="4278959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B902BA1-D693-25A4-064C-5A2F960B2C63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2F0DB57-E168-3F0F-4C62-0AEDF7B017A9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6324E0F-780C-B6B8-2E0A-E1E8D5FF50DB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8" name="Graphic 4">
              <a:extLst>
                <a:ext uri="{FF2B5EF4-FFF2-40B4-BE49-F238E27FC236}">
                  <a16:creationId xmlns:a16="http://schemas.microsoft.com/office/drawing/2014/main" id="{64C5F2BD-4046-6C42-8BCF-0DA85A740A07}"/>
                </a:ext>
              </a:extLst>
            </p:cNvPr>
            <p:cNvGrpSpPr/>
            <p:nvPr/>
          </p:nvGrpSpPr>
          <p:grpSpPr>
            <a:xfrm>
              <a:off x="6847004" y="3386503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0063EC0-D176-6312-7DAE-E7807F94A601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5BA6C266-444B-C38F-9A79-0F7BB8A0DA99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6919E22-60CB-AC5E-B44C-C328F457C1CD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9" name="Graphic 4">
              <a:extLst>
                <a:ext uri="{FF2B5EF4-FFF2-40B4-BE49-F238E27FC236}">
                  <a16:creationId xmlns:a16="http://schemas.microsoft.com/office/drawing/2014/main" id="{1CE8383E-091B-A01B-4779-B754A194AF17}"/>
                </a:ext>
              </a:extLst>
            </p:cNvPr>
            <p:cNvGrpSpPr/>
            <p:nvPr/>
          </p:nvGrpSpPr>
          <p:grpSpPr>
            <a:xfrm>
              <a:off x="7748540" y="3385738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5C2C545-EEA2-5DCB-1809-2CC665622224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5414FA3-1393-3938-B7DC-20B12C156A8E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F2AA4C9-9228-6FBE-FC18-1077A9A54B84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0" name="Graphic 4">
              <a:extLst>
                <a:ext uri="{FF2B5EF4-FFF2-40B4-BE49-F238E27FC236}">
                  <a16:creationId xmlns:a16="http://schemas.microsoft.com/office/drawing/2014/main" id="{206502EF-DDE2-E393-C023-93FA0BC702E8}"/>
                </a:ext>
              </a:extLst>
            </p:cNvPr>
            <p:cNvGrpSpPr/>
            <p:nvPr/>
          </p:nvGrpSpPr>
          <p:grpSpPr>
            <a:xfrm>
              <a:off x="8649485" y="3386503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00ECBCC-30EC-BB0A-3CEF-0690E94F8048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DB34499-DEFE-C898-1958-B52AB3F8A860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F31B586-5877-3CE0-DF5A-4910046F8E2F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3" name="Graphic 4">
              <a:extLst>
                <a:ext uri="{FF2B5EF4-FFF2-40B4-BE49-F238E27FC236}">
                  <a16:creationId xmlns:a16="http://schemas.microsoft.com/office/drawing/2014/main" id="{A2B024F4-B391-9C38-6265-BD75856CD260}"/>
                </a:ext>
              </a:extLst>
            </p:cNvPr>
            <p:cNvGrpSpPr/>
            <p:nvPr/>
          </p:nvGrpSpPr>
          <p:grpSpPr>
            <a:xfrm>
              <a:off x="7357429" y="4589680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0CF7268-88F6-B3A9-6C06-4CD93353F2A3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DAF6F83-23A5-C637-FA86-F1EAAF9BB84C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249D16D-C0F3-9431-B281-4575B82E2431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06B64772-3BCE-F11F-5F22-3E11BB5AADA0}"/>
              </a:ext>
            </a:extLst>
          </p:cNvPr>
          <p:cNvSpPr txBox="1"/>
          <p:nvPr/>
        </p:nvSpPr>
        <p:spPr>
          <a:xfrm>
            <a:off x="1675736" y="5808151"/>
            <a:ext cx="1538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</a:t>
            </a:r>
            <a:endParaRPr lang="en-US" sz="32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251A522-1951-A548-ABD4-55FC84B4808E}"/>
              </a:ext>
            </a:extLst>
          </p:cNvPr>
          <p:cNvSpPr txBox="1"/>
          <p:nvPr/>
        </p:nvSpPr>
        <p:spPr>
          <a:xfrm>
            <a:off x="7090788" y="5982494"/>
            <a:ext cx="1538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D40CD-AF88-07E9-740B-C8D8C386B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80" y="356363"/>
            <a:ext cx="801693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9" grpId="0"/>
      <p:bldP spid="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1E1A0-C193-83EB-95D9-3B612C57D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kids holding a bell&#10;&#10;Description automatically generated">
            <a:extLst>
              <a:ext uri="{FF2B5EF4-FFF2-40B4-BE49-F238E27FC236}">
                <a16:creationId xmlns:a16="http://schemas.microsoft.com/office/drawing/2014/main" id="{F328E0D7-9367-5C18-088E-973DDC7E8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6" y="2347405"/>
            <a:ext cx="10311565" cy="43433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04F291-FCD8-7C44-241A-708B6DC6D838}"/>
              </a:ext>
            </a:extLst>
          </p:cNvPr>
          <p:cNvSpPr/>
          <p:nvPr/>
        </p:nvSpPr>
        <p:spPr>
          <a:xfrm>
            <a:off x="792727" y="1037063"/>
            <a:ext cx="10606546" cy="977783"/>
          </a:xfrm>
          <a:custGeom>
            <a:avLst/>
            <a:gdLst>
              <a:gd name="connsiteX0" fmla="*/ 0 w 10606546"/>
              <a:gd name="connsiteY0" fmla="*/ 0 h 977783"/>
              <a:gd name="connsiteX1" fmla="*/ 0 w 10606546"/>
              <a:gd name="connsiteY1" fmla="*/ 0 h 977783"/>
              <a:gd name="connsiteX2" fmla="*/ 10606546 w 10606546"/>
              <a:gd name="connsiteY2" fmla="*/ 0 h 977783"/>
              <a:gd name="connsiteX3" fmla="*/ 10606546 w 10606546"/>
              <a:gd name="connsiteY3" fmla="*/ 0 h 977783"/>
              <a:gd name="connsiteX4" fmla="*/ 10606546 w 10606546"/>
              <a:gd name="connsiteY4" fmla="*/ 977783 h 977783"/>
              <a:gd name="connsiteX5" fmla="*/ 10606546 w 10606546"/>
              <a:gd name="connsiteY5" fmla="*/ 977783 h 977783"/>
              <a:gd name="connsiteX6" fmla="*/ 0 w 10606546"/>
              <a:gd name="connsiteY6" fmla="*/ 977783 h 977783"/>
              <a:gd name="connsiteX7" fmla="*/ 0 w 10606546"/>
              <a:gd name="connsiteY7" fmla="*/ 977783 h 977783"/>
              <a:gd name="connsiteX8" fmla="*/ 0 w 10606546"/>
              <a:gd name="connsiteY8" fmla="*/ 0 h 97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6546" h="977783" fill="none" extrusionOk="0">
                <a:moveTo>
                  <a:pt x="0" y="0"/>
                </a:moveTo>
                <a:lnTo>
                  <a:pt x="0" y="0"/>
                </a:lnTo>
                <a:cubicBezTo>
                  <a:pt x="1367199" y="5753"/>
                  <a:pt x="8624957" y="-51483"/>
                  <a:pt x="10606546" y="0"/>
                </a:cubicBezTo>
                <a:lnTo>
                  <a:pt x="10606546" y="0"/>
                </a:lnTo>
                <a:cubicBezTo>
                  <a:pt x="10659171" y="319943"/>
                  <a:pt x="10532074" y="578197"/>
                  <a:pt x="10606546" y="977783"/>
                </a:cubicBezTo>
                <a:lnTo>
                  <a:pt x="10606546" y="977783"/>
                </a:lnTo>
                <a:cubicBezTo>
                  <a:pt x="6251807" y="958825"/>
                  <a:pt x="4151574" y="917142"/>
                  <a:pt x="0" y="977783"/>
                </a:cubicBezTo>
                <a:lnTo>
                  <a:pt x="0" y="977783"/>
                </a:lnTo>
                <a:cubicBezTo>
                  <a:pt x="-72348" y="634534"/>
                  <a:pt x="-58753" y="289747"/>
                  <a:pt x="0" y="0"/>
                </a:cubicBezTo>
                <a:close/>
              </a:path>
              <a:path w="10606546" h="977783" stroke="0" extrusionOk="0">
                <a:moveTo>
                  <a:pt x="0" y="0"/>
                </a:moveTo>
                <a:lnTo>
                  <a:pt x="0" y="0"/>
                </a:lnTo>
                <a:cubicBezTo>
                  <a:pt x="2358292" y="-133594"/>
                  <a:pt x="6462612" y="63808"/>
                  <a:pt x="10606546" y="0"/>
                </a:cubicBezTo>
                <a:lnTo>
                  <a:pt x="10606546" y="0"/>
                </a:lnTo>
                <a:cubicBezTo>
                  <a:pt x="10575853" y="238101"/>
                  <a:pt x="10647887" y="835316"/>
                  <a:pt x="10606546" y="977783"/>
                </a:cubicBezTo>
                <a:lnTo>
                  <a:pt x="10606546" y="977783"/>
                </a:lnTo>
                <a:cubicBezTo>
                  <a:pt x="5837631" y="918889"/>
                  <a:pt x="2044212" y="992016"/>
                  <a:pt x="0" y="977783"/>
                </a:cubicBezTo>
                <a:lnTo>
                  <a:pt x="0" y="977783"/>
                </a:lnTo>
                <a:cubicBezTo>
                  <a:pt x="75935" y="847691"/>
                  <a:pt x="87887" y="368573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19C9E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047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0C244-B00B-0A83-93C5-273B98EAE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olorful numbers&#10;&#10;Description automatically generated">
            <a:extLst>
              <a:ext uri="{FF2B5EF4-FFF2-40B4-BE49-F238E27FC236}">
                <a16:creationId xmlns:a16="http://schemas.microsoft.com/office/drawing/2014/main" id="{8CA83DC3-B207-5498-C989-992BBD41B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4" t="-1111" r="39779" b="71981"/>
          <a:stretch/>
        </p:blipFill>
        <p:spPr>
          <a:xfrm>
            <a:off x="389298" y="217284"/>
            <a:ext cx="914401" cy="12596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5F7D62-9AFC-B9FF-9B49-787EB7594D1C}"/>
              </a:ext>
            </a:extLst>
          </p:cNvPr>
          <p:cNvSpPr/>
          <p:nvPr/>
        </p:nvSpPr>
        <p:spPr>
          <a:xfrm>
            <a:off x="694466" y="1229744"/>
            <a:ext cx="11108236" cy="709535"/>
          </a:xfrm>
          <a:custGeom>
            <a:avLst/>
            <a:gdLst>
              <a:gd name="connsiteX0" fmla="*/ 0 w 11108236"/>
              <a:gd name="connsiteY0" fmla="*/ 0 h 709535"/>
              <a:gd name="connsiteX1" fmla="*/ 0 w 11108236"/>
              <a:gd name="connsiteY1" fmla="*/ 0 h 709535"/>
              <a:gd name="connsiteX2" fmla="*/ 11108236 w 11108236"/>
              <a:gd name="connsiteY2" fmla="*/ 0 h 709535"/>
              <a:gd name="connsiteX3" fmla="*/ 11108236 w 11108236"/>
              <a:gd name="connsiteY3" fmla="*/ 0 h 709535"/>
              <a:gd name="connsiteX4" fmla="*/ 11108236 w 11108236"/>
              <a:gd name="connsiteY4" fmla="*/ 709535 h 709535"/>
              <a:gd name="connsiteX5" fmla="*/ 11108236 w 11108236"/>
              <a:gd name="connsiteY5" fmla="*/ 709535 h 709535"/>
              <a:gd name="connsiteX6" fmla="*/ 0 w 11108236"/>
              <a:gd name="connsiteY6" fmla="*/ 709535 h 709535"/>
              <a:gd name="connsiteX7" fmla="*/ 0 w 11108236"/>
              <a:gd name="connsiteY7" fmla="*/ 709535 h 709535"/>
              <a:gd name="connsiteX8" fmla="*/ 0 w 11108236"/>
              <a:gd name="connsiteY8" fmla="*/ 0 h 70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8236" h="709535" fill="none" extrusionOk="0">
                <a:moveTo>
                  <a:pt x="0" y="0"/>
                </a:moveTo>
                <a:lnTo>
                  <a:pt x="0" y="0"/>
                </a:lnTo>
                <a:cubicBezTo>
                  <a:pt x="2878947" y="5753"/>
                  <a:pt x="6636519" y="-51483"/>
                  <a:pt x="11108236" y="0"/>
                </a:cubicBezTo>
                <a:lnTo>
                  <a:pt x="11108236" y="0"/>
                </a:lnTo>
                <a:cubicBezTo>
                  <a:pt x="11112946" y="317146"/>
                  <a:pt x="11049552" y="420427"/>
                  <a:pt x="11108236" y="709535"/>
                </a:cubicBezTo>
                <a:lnTo>
                  <a:pt x="11108236" y="709535"/>
                </a:lnTo>
                <a:cubicBezTo>
                  <a:pt x="7280357" y="690577"/>
                  <a:pt x="3352465" y="648894"/>
                  <a:pt x="0" y="709535"/>
                </a:cubicBezTo>
                <a:lnTo>
                  <a:pt x="0" y="709535"/>
                </a:lnTo>
                <a:cubicBezTo>
                  <a:pt x="-53030" y="503481"/>
                  <a:pt x="-55299" y="158419"/>
                  <a:pt x="0" y="0"/>
                </a:cubicBezTo>
                <a:close/>
              </a:path>
              <a:path w="11108236" h="709535" stroke="0" extrusionOk="0">
                <a:moveTo>
                  <a:pt x="0" y="0"/>
                </a:moveTo>
                <a:lnTo>
                  <a:pt x="0" y="0"/>
                </a:lnTo>
                <a:cubicBezTo>
                  <a:pt x="4557338" y="-133594"/>
                  <a:pt x="9542783" y="63808"/>
                  <a:pt x="11108236" y="0"/>
                </a:cubicBezTo>
                <a:lnTo>
                  <a:pt x="11108236" y="0"/>
                </a:lnTo>
                <a:cubicBezTo>
                  <a:pt x="11044671" y="325794"/>
                  <a:pt x="11163137" y="636347"/>
                  <a:pt x="11108236" y="709535"/>
                </a:cubicBezTo>
                <a:lnTo>
                  <a:pt x="11108236" y="709535"/>
                </a:lnTo>
                <a:cubicBezTo>
                  <a:pt x="7183975" y="650641"/>
                  <a:pt x="2529293" y="723768"/>
                  <a:pt x="0" y="709535"/>
                </a:cubicBezTo>
                <a:lnTo>
                  <a:pt x="0" y="709535"/>
                </a:lnTo>
                <a:cubicBezTo>
                  <a:pt x="49090" y="391177"/>
                  <a:pt x="-60341" y="340346"/>
                  <a:pt x="0" y="0"/>
                </a:cubicBezTo>
                <a:close/>
              </a:path>
            </a:pathLst>
          </a:custGeom>
          <a:solidFill>
            <a:srgbClr val="EAFCF8"/>
          </a:solidFill>
          <a:ln>
            <a:solidFill>
              <a:srgbClr val="21CFAA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75155D-F3FD-F68B-CDE6-69F0A99EFD68}"/>
              </a:ext>
            </a:extLst>
          </p:cNvPr>
          <p:cNvGrpSpPr/>
          <p:nvPr/>
        </p:nvGrpSpPr>
        <p:grpSpPr>
          <a:xfrm>
            <a:off x="1014939" y="2208465"/>
            <a:ext cx="3438935" cy="2441070"/>
            <a:chOff x="423924" y="3636345"/>
            <a:chExt cx="2526119" cy="1793123"/>
          </a:xfrm>
        </p:grpSpPr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3A04DF82-5ECE-9C1A-756B-3A4B348070FC}"/>
                </a:ext>
              </a:extLst>
            </p:cNvPr>
            <p:cNvGrpSpPr/>
            <p:nvPr/>
          </p:nvGrpSpPr>
          <p:grpSpPr>
            <a:xfrm>
              <a:off x="676961" y="4301663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18FA87C-8E2B-ADCD-BFBF-98A356F7891D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2F1AE62-8B7D-FBEB-3DD9-F903B8C56BDE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DCFFAC-4B3D-A5CC-9233-53097B9C5A41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E4455D0-D8E1-6DAE-EF62-076D0FD42ECD}"/>
                </a:ext>
              </a:extLst>
            </p:cNvPr>
            <p:cNvGrpSpPr/>
            <p:nvPr/>
          </p:nvGrpSpPr>
          <p:grpSpPr>
            <a:xfrm>
              <a:off x="1339197" y="4301101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D119385-999B-CA23-750F-870918EE416A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D9EFE6E-0265-B3F0-E153-E9AE59482700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6092B2E-35FE-EA48-C234-493E9C9501FC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21C487C-78D7-FEFF-00AA-B6253DD83858}"/>
                </a:ext>
              </a:extLst>
            </p:cNvPr>
            <p:cNvGrpSpPr/>
            <p:nvPr/>
          </p:nvGrpSpPr>
          <p:grpSpPr>
            <a:xfrm>
              <a:off x="2000999" y="4292473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99A72F3-FBB6-4EEA-EAEE-DCCF83C08CA1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DFD5398-3397-AA1E-C0F3-CCDE4F32B7CC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BC91C81-A24B-4C51-DEF2-47844A8668C3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866FF0AE-3C51-E684-DA4C-70F9725B9EFB}"/>
                </a:ext>
              </a:extLst>
            </p:cNvPr>
            <p:cNvGrpSpPr/>
            <p:nvPr/>
          </p:nvGrpSpPr>
          <p:grpSpPr>
            <a:xfrm>
              <a:off x="423924" y="4516554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ADCB9F9-D696-F110-3719-7AF700BC4E12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312C2FF-5C08-0668-DDA4-51F0F7898CDA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92B9E31-826C-E614-D482-928B7BA3E8D9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F482F3D3-7F9C-233A-7B12-40996493992D}"/>
                </a:ext>
              </a:extLst>
            </p:cNvPr>
            <p:cNvGrpSpPr/>
            <p:nvPr/>
          </p:nvGrpSpPr>
          <p:grpSpPr>
            <a:xfrm>
              <a:off x="677503" y="3636907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C8F07C-EEDC-6A10-45B7-854CD16D4706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AF94D79-63AE-B1B8-5CA6-06C7BDACDD9F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AB7BFD3-35BD-33B3-5181-A689024E334D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" name="Graphic 4">
              <a:extLst>
                <a:ext uri="{FF2B5EF4-FFF2-40B4-BE49-F238E27FC236}">
                  <a16:creationId xmlns:a16="http://schemas.microsoft.com/office/drawing/2014/main" id="{CCEFBE1C-60AE-CB95-0B82-8C169F8A16EF}"/>
                </a:ext>
              </a:extLst>
            </p:cNvPr>
            <p:cNvGrpSpPr/>
            <p:nvPr/>
          </p:nvGrpSpPr>
          <p:grpSpPr>
            <a:xfrm>
              <a:off x="1339739" y="3636345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7AE8754-222D-985C-56F8-1626F21464F7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81BCECA-6E0D-3273-62B0-67F893CC077E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14E90C1-3383-0638-81D0-BB2DED7AD4C0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2" name="Graphic 4">
              <a:extLst>
                <a:ext uri="{FF2B5EF4-FFF2-40B4-BE49-F238E27FC236}">
                  <a16:creationId xmlns:a16="http://schemas.microsoft.com/office/drawing/2014/main" id="{7967B2B1-A1D6-13BE-2D3B-75A70F185877}"/>
                </a:ext>
              </a:extLst>
            </p:cNvPr>
            <p:cNvGrpSpPr/>
            <p:nvPr/>
          </p:nvGrpSpPr>
          <p:grpSpPr>
            <a:xfrm>
              <a:off x="2001541" y="3636907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746BEE-4A32-1E39-EE60-91793476CA73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1DFFACE-6920-AB0C-192A-D997CE397424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85B74AE-38B0-B85A-2C90-5C905D5974D6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" name="Graphic 4">
              <a:extLst>
                <a:ext uri="{FF2B5EF4-FFF2-40B4-BE49-F238E27FC236}">
                  <a16:creationId xmlns:a16="http://schemas.microsoft.com/office/drawing/2014/main" id="{0B0831A1-FAC3-089D-9ABE-CEB91AC2AD73}"/>
                </a:ext>
              </a:extLst>
            </p:cNvPr>
            <p:cNvGrpSpPr/>
            <p:nvPr/>
          </p:nvGrpSpPr>
          <p:grpSpPr>
            <a:xfrm>
              <a:off x="424020" y="3851344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20910DE-1EA1-803D-941C-6282F0866B64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81A1DEC-FF01-FDDB-A074-32E3EF73CDC0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DCD3E-3E37-C1BC-2CED-D561FCBE328B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" name="Graphic 4">
              <a:extLst>
                <a:ext uri="{FF2B5EF4-FFF2-40B4-BE49-F238E27FC236}">
                  <a16:creationId xmlns:a16="http://schemas.microsoft.com/office/drawing/2014/main" id="{53249A89-D808-09A5-339A-AF82021B5345}"/>
                </a:ext>
              </a:extLst>
            </p:cNvPr>
            <p:cNvGrpSpPr/>
            <p:nvPr/>
          </p:nvGrpSpPr>
          <p:grpSpPr>
            <a:xfrm>
              <a:off x="1068855" y="3851344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29CB2C8-5CAA-DA92-4043-6B573FE3AFF9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BE25894-E80C-5D5A-1290-E8F61BFE4D5A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33E4879-3476-2D05-E881-D2C1EDB83E50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19504CB4-6E22-6926-5F67-3D71E78DED29}"/>
                </a:ext>
              </a:extLst>
            </p:cNvPr>
            <p:cNvGrpSpPr/>
            <p:nvPr/>
          </p:nvGrpSpPr>
          <p:grpSpPr>
            <a:xfrm>
              <a:off x="1714950" y="4529697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1B8623-543D-80AC-BE4E-717BD54D6952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6588A6A-D627-2BCB-A090-B1B4639B62A5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8779267-C011-0979-5D44-DD5DFFCC0469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BC952EE1-45F9-BC88-4E62-B6538F7582F2}"/>
                </a:ext>
              </a:extLst>
            </p:cNvPr>
            <p:cNvGrpSpPr/>
            <p:nvPr/>
          </p:nvGrpSpPr>
          <p:grpSpPr>
            <a:xfrm>
              <a:off x="1717485" y="3860661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54804CF-4CFE-9094-9CFE-FD2B26A3B928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795CCEB-73F8-5027-C9EA-7463A211AF39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325E383-901D-BB7E-A190-F5A2294DEEEA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280DD1-9E19-DDB8-4488-41FFAA7FCC5C}"/>
              </a:ext>
            </a:extLst>
          </p:cNvPr>
          <p:cNvGrpSpPr/>
          <p:nvPr/>
        </p:nvGrpSpPr>
        <p:grpSpPr>
          <a:xfrm>
            <a:off x="6857417" y="2348151"/>
            <a:ext cx="3094463" cy="2428846"/>
            <a:chOff x="6846266" y="3385738"/>
            <a:chExt cx="3094463" cy="2428846"/>
          </a:xfrm>
        </p:grpSpPr>
        <p:grpSp>
          <p:nvGrpSpPr>
            <p:cNvPr id="51" name="Graphic 4">
              <a:extLst>
                <a:ext uri="{FF2B5EF4-FFF2-40B4-BE49-F238E27FC236}">
                  <a16:creationId xmlns:a16="http://schemas.microsoft.com/office/drawing/2014/main" id="{E09B8BA7-1760-A7E3-33BB-CFDCB181664E}"/>
                </a:ext>
              </a:extLst>
            </p:cNvPr>
            <p:cNvGrpSpPr/>
            <p:nvPr/>
          </p:nvGrpSpPr>
          <p:grpSpPr>
            <a:xfrm>
              <a:off x="6846266" y="4291469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1198E7-042C-9F6C-C632-9C1C9921C43D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39ED52D-0B46-F1C5-4EC4-866B25B318A0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A4E93DB-A9F5-315E-BD24-992EE6B1E965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2" name="Graphic 4">
              <a:extLst>
                <a:ext uri="{FF2B5EF4-FFF2-40B4-BE49-F238E27FC236}">
                  <a16:creationId xmlns:a16="http://schemas.microsoft.com/office/drawing/2014/main" id="{122E4E13-C6EC-4907-EA5F-1E2062830A1B}"/>
                </a:ext>
              </a:extLst>
            </p:cNvPr>
            <p:cNvGrpSpPr/>
            <p:nvPr/>
          </p:nvGrpSpPr>
          <p:grpSpPr>
            <a:xfrm>
              <a:off x="7747802" y="4290704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E59AD3C-C6A4-B7BA-6CE3-99CCE356E8D5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D3BC1DF9-1B79-FDEA-AB21-63053AFA9831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BF5B1A4-D5A5-39A3-0A78-57FD349F189D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3" name="Graphic 4">
              <a:extLst>
                <a:ext uri="{FF2B5EF4-FFF2-40B4-BE49-F238E27FC236}">
                  <a16:creationId xmlns:a16="http://schemas.microsoft.com/office/drawing/2014/main" id="{49085940-A380-9A55-1AB5-43FB6C953282}"/>
                </a:ext>
              </a:extLst>
            </p:cNvPr>
            <p:cNvGrpSpPr/>
            <p:nvPr/>
          </p:nvGrpSpPr>
          <p:grpSpPr>
            <a:xfrm>
              <a:off x="8648747" y="4278959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2D27B67-4725-38B2-12B8-416AFF51EA8E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C997414-E6D0-0FD4-A49D-AE836F3F499A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282AA74-C834-727C-A7D9-DC957C2841A8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4" name="Graphic 4">
              <a:extLst>
                <a:ext uri="{FF2B5EF4-FFF2-40B4-BE49-F238E27FC236}">
                  <a16:creationId xmlns:a16="http://schemas.microsoft.com/office/drawing/2014/main" id="{EE9BFF83-1BF0-2A5C-F53E-4A203B542E91}"/>
                </a:ext>
              </a:extLst>
            </p:cNvPr>
            <p:cNvGrpSpPr/>
            <p:nvPr/>
          </p:nvGrpSpPr>
          <p:grpSpPr>
            <a:xfrm>
              <a:off x="6847004" y="3386503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E23523-97B3-2EE4-FB5B-5D1A16191D1A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C6ADCB4-C4D0-3A29-872A-9FFFA9DE92CD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06AA04A-9F3E-FD85-D51D-34DE071C3EA3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5" name="Graphic 4">
              <a:extLst>
                <a:ext uri="{FF2B5EF4-FFF2-40B4-BE49-F238E27FC236}">
                  <a16:creationId xmlns:a16="http://schemas.microsoft.com/office/drawing/2014/main" id="{78CB6C54-CF77-C6FA-54BD-2864AAB157CE}"/>
                </a:ext>
              </a:extLst>
            </p:cNvPr>
            <p:cNvGrpSpPr/>
            <p:nvPr/>
          </p:nvGrpSpPr>
          <p:grpSpPr>
            <a:xfrm>
              <a:off x="7748540" y="3385738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3AE89A8-EC6A-A597-3F1B-FFE5B059FEA0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356A40A-740F-C379-DBBE-C3A710DC1831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F4469EC-99A3-8B4A-236B-F2D6582C8F85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6" name="Graphic 4">
              <a:extLst>
                <a:ext uri="{FF2B5EF4-FFF2-40B4-BE49-F238E27FC236}">
                  <a16:creationId xmlns:a16="http://schemas.microsoft.com/office/drawing/2014/main" id="{CE8DEC21-50B5-0F22-15DE-73609E9F84E4}"/>
                </a:ext>
              </a:extLst>
            </p:cNvPr>
            <p:cNvGrpSpPr/>
            <p:nvPr/>
          </p:nvGrpSpPr>
          <p:grpSpPr>
            <a:xfrm>
              <a:off x="8649485" y="3386503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D981DCF-6B49-A97D-C9DF-8EBF14833750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E8A88BA-6BB2-2DB1-3C2A-51AA73AE33A5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3EA15E9-0A54-F928-4857-0DDB4B1016BA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7" name="Graphic 4">
              <a:extLst>
                <a:ext uri="{FF2B5EF4-FFF2-40B4-BE49-F238E27FC236}">
                  <a16:creationId xmlns:a16="http://schemas.microsoft.com/office/drawing/2014/main" id="{B4B71B02-EB10-2EC1-983E-1E6C953E368E}"/>
                </a:ext>
              </a:extLst>
            </p:cNvPr>
            <p:cNvGrpSpPr/>
            <p:nvPr/>
          </p:nvGrpSpPr>
          <p:grpSpPr>
            <a:xfrm>
              <a:off x="7357429" y="4589680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1AF96E5-68CE-F218-20AE-642A56E1CE59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1939E40-EF7B-A197-9D63-2DBD3DD6DDD8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2150C3A-32B0-8CB6-B254-C894EE896B27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3CC0F0EC-869E-B365-39A6-6ECAE5DE2278}"/>
              </a:ext>
            </a:extLst>
          </p:cNvPr>
          <p:cNvSpPr txBox="1"/>
          <p:nvPr/>
        </p:nvSpPr>
        <p:spPr>
          <a:xfrm>
            <a:off x="1686887" y="4770564"/>
            <a:ext cx="1538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</a:t>
            </a:r>
            <a:endParaRPr lang="en-US" sz="32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CC392F-76C2-2400-CB3A-126BB2AABF92}"/>
              </a:ext>
            </a:extLst>
          </p:cNvPr>
          <p:cNvSpPr txBox="1"/>
          <p:nvPr/>
        </p:nvSpPr>
        <p:spPr>
          <a:xfrm>
            <a:off x="7101939" y="4944907"/>
            <a:ext cx="1538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172D263-EBC8-C6FF-C898-09B4952E53FD}"/>
                  </a:ext>
                </a:extLst>
              </p:cNvPr>
              <p:cNvSpPr txBox="1"/>
              <p:nvPr/>
            </p:nvSpPr>
            <p:spPr>
              <a:xfrm>
                <a:off x="1458584" y="5535939"/>
                <a:ext cx="2601984" cy="847733"/>
              </a:xfrm>
              <a:custGeom>
                <a:avLst/>
                <a:gdLst>
                  <a:gd name="connsiteX0" fmla="*/ 0 w 2601984"/>
                  <a:gd name="connsiteY0" fmla="*/ 0 h 847733"/>
                  <a:gd name="connsiteX1" fmla="*/ 2601984 w 2601984"/>
                  <a:gd name="connsiteY1" fmla="*/ 0 h 847733"/>
                  <a:gd name="connsiteX2" fmla="*/ 2601984 w 2601984"/>
                  <a:gd name="connsiteY2" fmla="*/ 847733 h 847733"/>
                  <a:gd name="connsiteX3" fmla="*/ 0 w 2601984"/>
                  <a:gd name="connsiteY3" fmla="*/ 847733 h 847733"/>
                  <a:gd name="connsiteX4" fmla="*/ 0 w 2601984"/>
                  <a:gd name="connsiteY4" fmla="*/ 0 h 8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984" h="847733" extrusionOk="0">
                    <a:moveTo>
                      <a:pt x="0" y="0"/>
                    </a:moveTo>
                    <a:cubicBezTo>
                      <a:pt x="992569" y="128402"/>
                      <a:pt x="1485800" y="-121369"/>
                      <a:pt x="2601984" y="0"/>
                    </a:cubicBezTo>
                    <a:cubicBezTo>
                      <a:pt x="2563205" y="309271"/>
                      <a:pt x="2555745" y="751518"/>
                      <a:pt x="2601984" y="847733"/>
                    </a:cubicBezTo>
                    <a:cubicBezTo>
                      <a:pt x="2122466" y="696183"/>
                      <a:pt x="1228401" y="955211"/>
                      <a:pt x="0" y="847733"/>
                    </a:cubicBezTo>
                    <a:cubicBezTo>
                      <a:pt x="-55011" y="569303"/>
                      <a:pt x="20364" y="418259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274497425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𝟏𝟏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E32726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172D263-EBC8-C6FF-C898-09B4952E5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584" y="5535939"/>
                <a:ext cx="2601984" cy="847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274497425">
                      <a:custGeom>
                        <a:avLst/>
                        <a:gdLst>
                          <a:gd name="connsiteX0" fmla="*/ 0 w 2601984"/>
                          <a:gd name="connsiteY0" fmla="*/ 0 h 847733"/>
                          <a:gd name="connsiteX1" fmla="*/ 2601984 w 2601984"/>
                          <a:gd name="connsiteY1" fmla="*/ 0 h 847733"/>
                          <a:gd name="connsiteX2" fmla="*/ 2601984 w 2601984"/>
                          <a:gd name="connsiteY2" fmla="*/ 847733 h 847733"/>
                          <a:gd name="connsiteX3" fmla="*/ 0 w 2601984"/>
                          <a:gd name="connsiteY3" fmla="*/ 847733 h 847733"/>
                          <a:gd name="connsiteX4" fmla="*/ 0 w 2601984"/>
                          <a:gd name="connsiteY4" fmla="*/ 0 h 8477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01984" h="847733" extrusionOk="0">
                            <a:moveTo>
                              <a:pt x="0" y="0"/>
                            </a:moveTo>
                            <a:cubicBezTo>
                              <a:pt x="992569" y="128402"/>
                              <a:pt x="1485800" y="-121369"/>
                              <a:pt x="2601984" y="0"/>
                            </a:cubicBezTo>
                            <a:cubicBezTo>
                              <a:pt x="2563205" y="309271"/>
                              <a:pt x="2555745" y="751518"/>
                              <a:pt x="2601984" y="847733"/>
                            </a:cubicBezTo>
                            <a:cubicBezTo>
                              <a:pt x="2122466" y="696183"/>
                              <a:pt x="1228401" y="955211"/>
                              <a:pt x="0" y="847733"/>
                            </a:cubicBezTo>
                            <a:cubicBezTo>
                              <a:pt x="-55011" y="569303"/>
                              <a:pt x="20364" y="41825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281E64D-47BA-36B3-1527-2804B9DCE14F}"/>
                  </a:ext>
                </a:extLst>
              </p:cNvPr>
              <p:cNvSpPr txBox="1"/>
              <p:nvPr/>
            </p:nvSpPr>
            <p:spPr>
              <a:xfrm>
                <a:off x="6908729" y="5513962"/>
                <a:ext cx="2601984" cy="847733"/>
              </a:xfrm>
              <a:custGeom>
                <a:avLst/>
                <a:gdLst>
                  <a:gd name="connsiteX0" fmla="*/ 0 w 2601984"/>
                  <a:gd name="connsiteY0" fmla="*/ 0 h 847733"/>
                  <a:gd name="connsiteX1" fmla="*/ 2601984 w 2601984"/>
                  <a:gd name="connsiteY1" fmla="*/ 0 h 847733"/>
                  <a:gd name="connsiteX2" fmla="*/ 2601984 w 2601984"/>
                  <a:gd name="connsiteY2" fmla="*/ 847733 h 847733"/>
                  <a:gd name="connsiteX3" fmla="*/ 0 w 2601984"/>
                  <a:gd name="connsiteY3" fmla="*/ 847733 h 847733"/>
                  <a:gd name="connsiteX4" fmla="*/ 0 w 2601984"/>
                  <a:gd name="connsiteY4" fmla="*/ 0 h 8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984" h="847733" extrusionOk="0">
                    <a:moveTo>
                      <a:pt x="0" y="0"/>
                    </a:moveTo>
                    <a:cubicBezTo>
                      <a:pt x="992569" y="128402"/>
                      <a:pt x="1485800" y="-121369"/>
                      <a:pt x="2601984" y="0"/>
                    </a:cubicBezTo>
                    <a:cubicBezTo>
                      <a:pt x="2563205" y="309271"/>
                      <a:pt x="2555745" y="751518"/>
                      <a:pt x="2601984" y="847733"/>
                    </a:cubicBezTo>
                    <a:cubicBezTo>
                      <a:pt x="2122466" y="696183"/>
                      <a:pt x="1228401" y="955211"/>
                      <a:pt x="0" y="847733"/>
                    </a:cubicBezTo>
                    <a:cubicBezTo>
                      <a:pt x="-55011" y="569303"/>
                      <a:pt x="20364" y="418259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274497425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E32726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281E64D-47BA-36B3-1527-2804B9DCE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729" y="5513962"/>
                <a:ext cx="2601984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274497425">
                      <a:custGeom>
                        <a:avLst/>
                        <a:gdLst>
                          <a:gd name="connsiteX0" fmla="*/ 0 w 2601984"/>
                          <a:gd name="connsiteY0" fmla="*/ 0 h 847733"/>
                          <a:gd name="connsiteX1" fmla="*/ 2601984 w 2601984"/>
                          <a:gd name="connsiteY1" fmla="*/ 0 h 847733"/>
                          <a:gd name="connsiteX2" fmla="*/ 2601984 w 2601984"/>
                          <a:gd name="connsiteY2" fmla="*/ 847733 h 847733"/>
                          <a:gd name="connsiteX3" fmla="*/ 0 w 2601984"/>
                          <a:gd name="connsiteY3" fmla="*/ 847733 h 847733"/>
                          <a:gd name="connsiteX4" fmla="*/ 0 w 2601984"/>
                          <a:gd name="connsiteY4" fmla="*/ 0 h 8477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01984" h="847733" extrusionOk="0">
                            <a:moveTo>
                              <a:pt x="0" y="0"/>
                            </a:moveTo>
                            <a:cubicBezTo>
                              <a:pt x="992569" y="128402"/>
                              <a:pt x="1485800" y="-121369"/>
                              <a:pt x="2601984" y="0"/>
                            </a:cubicBezTo>
                            <a:cubicBezTo>
                              <a:pt x="2563205" y="309271"/>
                              <a:pt x="2555745" y="751518"/>
                              <a:pt x="2601984" y="847733"/>
                            </a:cubicBezTo>
                            <a:cubicBezTo>
                              <a:pt x="2122466" y="696183"/>
                              <a:pt x="1228401" y="955211"/>
                              <a:pt x="0" y="847733"/>
                            </a:cubicBezTo>
                            <a:cubicBezTo>
                              <a:pt x="-55011" y="569303"/>
                              <a:pt x="20364" y="41825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>
            <a:extLst>
              <a:ext uri="{FF2B5EF4-FFF2-40B4-BE49-F238E27FC236}">
                <a16:creationId xmlns:a16="http://schemas.microsoft.com/office/drawing/2014/main" id="{39DA848F-6536-4D5D-A6F1-B3CBDB079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731" y="351840"/>
            <a:ext cx="801693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1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91043-810B-097A-1433-879EEDEFF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olorful numbers&#10;&#10;Description automatically generated">
            <a:extLst>
              <a:ext uri="{FF2B5EF4-FFF2-40B4-BE49-F238E27FC236}">
                <a16:creationId xmlns:a16="http://schemas.microsoft.com/office/drawing/2014/main" id="{6DB78DA8-C6A4-BA94-9A17-0AF9196A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4" t="-1111" r="39779" b="71981"/>
          <a:stretch/>
        </p:blipFill>
        <p:spPr>
          <a:xfrm>
            <a:off x="389298" y="217284"/>
            <a:ext cx="914401" cy="12596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B9EBA2-84E1-581B-2282-E6E45AF0630B}"/>
              </a:ext>
            </a:extLst>
          </p:cNvPr>
          <p:cNvSpPr/>
          <p:nvPr/>
        </p:nvSpPr>
        <p:spPr>
          <a:xfrm>
            <a:off x="768439" y="1409523"/>
            <a:ext cx="3437963" cy="2326045"/>
          </a:xfrm>
          <a:custGeom>
            <a:avLst/>
            <a:gdLst>
              <a:gd name="connsiteX0" fmla="*/ 0 w 3437963"/>
              <a:gd name="connsiteY0" fmla="*/ 0 h 2326045"/>
              <a:gd name="connsiteX1" fmla="*/ 0 w 3437963"/>
              <a:gd name="connsiteY1" fmla="*/ 0 h 2326045"/>
              <a:gd name="connsiteX2" fmla="*/ 3437963 w 3437963"/>
              <a:gd name="connsiteY2" fmla="*/ 0 h 2326045"/>
              <a:gd name="connsiteX3" fmla="*/ 3437963 w 3437963"/>
              <a:gd name="connsiteY3" fmla="*/ 0 h 2326045"/>
              <a:gd name="connsiteX4" fmla="*/ 3437963 w 3437963"/>
              <a:gd name="connsiteY4" fmla="*/ 2326045 h 2326045"/>
              <a:gd name="connsiteX5" fmla="*/ 3437963 w 3437963"/>
              <a:gd name="connsiteY5" fmla="*/ 2326045 h 2326045"/>
              <a:gd name="connsiteX6" fmla="*/ 0 w 3437963"/>
              <a:gd name="connsiteY6" fmla="*/ 2326045 h 2326045"/>
              <a:gd name="connsiteX7" fmla="*/ 0 w 3437963"/>
              <a:gd name="connsiteY7" fmla="*/ 2326045 h 2326045"/>
              <a:gd name="connsiteX8" fmla="*/ 0 w 3437963"/>
              <a:gd name="connsiteY8" fmla="*/ 0 h 232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7963" h="2326045" fill="none" extrusionOk="0">
                <a:moveTo>
                  <a:pt x="0" y="0"/>
                </a:moveTo>
                <a:lnTo>
                  <a:pt x="0" y="0"/>
                </a:lnTo>
                <a:cubicBezTo>
                  <a:pt x="856032" y="5753"/>
                  <a:pt x="2911818" y="-51483"/>
                  <a:pt x="3437963" y="0"/>
                </a:cubicBezTo>
                <a:lnTo>
                  <a:pt x="3437963" y="0"/>
                </a:lnTo>
                <a:cubicBezTo>
                  <a:pt x="3277256" y="240468"/>
                  <a:pt x="3477630" y="1628536"/>
                  <a:pt x="3437963" y="2326045"/>
                </a:cubicBezTo>
                <a:lnTo>
                  <a:pt x="3437963" y="2326045"/>
                </a:lnTo>
                <a:cubicBezTo>
                  <a:pt x="1840301" y="2307087"/>
                  <a:pt x="1275821" y="2265404"/>
                  <a:pt x="0" y="2326045"/>
                </a:cubicBezTo>
                <a:lnTo>
                  <a:pt x="0" y="2326045"/>
                </a:lnTo>
                <a:cubicBezTo>
                  <a:pt x="32216" y="1287026"/>
                  <a:pt x="57206" y="602485"/>
                  <a:pt x="0" y="0"/>
                </a:cubicBezTo>
                <a:close/>
              </a:path>
              <a:path w="3437963" h="2326045" stroke="0" extrusionOk="0">
                <a:moveTo>
                  <a:pt x="0" y="0"/>
                </a:moveTo>
                <a:lnTo>
                  <a:pt x="0" y="0"/>
                </a:lnTo>
                <a:cubicBezTo>
                  <a:pt x="970838" y="-133594"/>
                  <a:pt x="2399451" y="63808"/>
                  <a:pt x="3437963" y="0"/>
                </a:cubicBezTo>
                <a:lnTo>
                  <a:pt x="3437963" y="0"/>
                </a:lnTo>
                <a:cubicBezTo>
                  <a:pt x="3314963" y="608398"/>
                  <a:pt x="3534823" y="1607247"/>
                  <a:pt x="3437963" y="2326045"/>
                </a:cubicBezTo>
                <a:lnTo>
                  <a:pt x="3437963" y="2326045"/>
                </a:lnTo>
                <a:cubicBezTo>
                  <a:pt x="2825289" y="2267151"/>
                  <a:pt x="1492373" y="2340278"/>
                  <a:pt x="0" y="2326045"/>
                </a:cubicBezTo>
                <a:lnTo>
                  <a:pt x="0" y="2326045"/>
                </a:lnTo>
                <a:cubicBezTo>
                  <a:pt x="-3173" y="1392205"/>
                  <a:pt x="-94267" y="316252"/>
                  <a:pt x="0" y="0"/>
                </a:cubicBezTo>
                <a:close/>
              </a:path>
            </a:pathLst>
          </a:custGeom>
          <a:solidFill>
            <a:srgbClr val="EAFCF8"/>
          </a:solidFill>
          <a:ln>
            <a:solidFill>
              <a:srgbClr val="21CFAA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D286896-4764-CBE8-D897-0B22F2566CC8}"/>
              </a:ext>
            </a:extLst>
          </p:cNvPr>
          <p:cNvGrpSpPr/>
          <p:nvPr/>
        </p:nvGrpSpPr>
        <p:grpSpPr>
          <a:xfrm>
            <a:off x="6028334" y="1450280"/>
            <a:ext cx="3438935" cy="2441070"/>
            <a:chOff x="423924" y="3636345"/>
            <a:chExt cx="2526119" cy="1793123"/>
          </a:xfrm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A631322-1313-F89E-276F-25BFCD0BC9B2}"/>
                </a:ext>
              </a:extLst>
            </p:cNvPr>
            <p:cNvGrpSpPr/>
            <p:nvPr/>
          </p:nvGrpSpPr>
          <p:grpSpPr>
            <a:xfrm>
              <a:off x="676961" y="4301663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9E46164-7994-492A-00B6-37F741CBD728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78E6A2A-0D0B-F831-2CD0-98AFC60B82FC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543CC54-E83F-744D-20C3-05AA9091930C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aphic 4">
              <a:extLst>
                <a:ext uri="{FF2B5EF4-FFF2-40B4-BE49-F238E27FC236}">
                  <a16:creationId xmlns:a16="http://schemas.microsoft.com/office/drawing/2014/main" id="{388D86F3-9884-A27C-7661-F665708F3257}"/>
                </a:ext>
              </a:extLst>
            </p:cNvPr>
            <p:cNvGrpSpPr/>
            <p:nvPr/>
          </p:nvGrpSpPr>
          <p:grpSpPr>
            <a:xfrm>
              <a:off x="1339197" y="4301101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BC7EADD-83C4-BB86-7946-FFF431211C56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92E664A-3446-843F-D66D-28C00586DDDF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094C0A2-6C1D-A2A8-E579-4191169B6F18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BAEA3AD6-C701-F77E-7AFB-B6B44336E995}"/>
                </a:ext>
              </a:extLst>
            </p:cNvPr>
            <p:cNvGrpSpPr/>
            <p:nvPr/>
          </p:nvGrpSpPr>
          <p:grpSpPr>
            <a:xfrm>
              <a:off x="2000999" y="4292473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345B511-E940-272F-4B6C-D9877B07A310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431086B-EEA9-5562-0670-43B5CB5D6D48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F4C1188-9E7D-CB89-C11D-784C576D17CC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">
              <a:extLst>
                <a:ext uri="{FF2B5EF4-FFF2-40B4-BE49-F238E27FC236}">
                  <a16:creationId xmlns:a16="http://schemas.microsoft.com/office/drawing/2014/main" id="{8CB1D9AF-D6D5-CC39-8C3A-D144527E32C5}"/>
                </a:ext>
              </a:extLst>
            </p:cNvPr>
            <p:cNvGrpSpPr/>
            <p:nvPr/>
          </p:nvGrpSpPr>
          <p:grpSpPr>
            <a:xfrm>
              <a:off x="423924" y="4516554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9E8F284-B6A9-4F25-E053-B4BB288B4449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9ED011C-FD23-CB2F-F3DA-98A93A65BD0F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572DFA0-0F2B-4260-6D04-A7E82E4BD52A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aphic 4">
              <a:extLst>
                <a:ext uri="{FF2B5EF4-FFF2-40B4-BE49-F238E27FC236}">
                  <a16:creationId xmlns:a16="http://schemas.microsoft.com/office/drawing/2014/main" id="{B41D85CF-157B-C3D2-B484-86F6E930D334}"/>
                </a:ext>
              </a:extLst>
            </p:cNvPr>
            <p:cNvGrpSpPr/>
            <p:nvPr/>
          </p:nvGrpSpPr>
          <p:grpSpPr>
            <a:xfrm>
              <a:off x="677503" y="3636907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0D50007-9853-52A6-A4CD-CB477F7A3FD3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7753F71-FB39-5D37-6131-09CDB6A4CFF7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40780FA-8963-60A8-B89C-DE4327E8DE4C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aphic 4">
              <a:extLst>
                <a:ext uri="{FF2B5EF4-FFF2-40B4-BE49-F238E27FC236}">
                  <a16:creationId xmlns:a16="http://schemas.microsoft.com/office/drawing/2014/main" id="{3B1EAC7F-D638-18AF-64BB-B6624D59A0A8}"/>
                </a:ext>
              </a:extLst>
            </p:cNvPr>
            <p:cNvGrpSpPr/>
            <p:nvPr/>
          </p:nvGrpSpPr>
          <p:grpSpPr>
            <a:xfrm>
              <a:off x="1339739" y="3636345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AB1A76D-CC4C-447D-2DF7-41624AF50AC4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A62D09F-6717-7546-3C94-AE26403A8D9E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0E32063-CB53-C125-425B-3A99D20D322A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aphic 4">
              <a:extLst>
                <a:ext uri="{FF2B5EF4-FFF2-40B4-BE49-F238E27FC236}">
                  <a16:creationId xmlns:a16="http://schemas.microsoft.com/office/drawing/2014/main" id="{20637C30-DC1B-92BB-C643-6FDE652F8EC6}"/>
                </a:ext>
              </a:extLst>
            </p:cNvPr>
            <p:cNvGrpSpPr/>
            <p:nvPr/>
          </p:nvGrpSpPr>
          <p:grpSpPr>
            <a:xfrm>
              <a:off x="2001541" y="3636907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BD85821-14D4-9EA3-B94C-3908575A6406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CC2DCD9-68E4-EF9B-E389-BC9CDCEF3E35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7BD2B3-7152-149A-3AB7-24B2D89724D2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aphic 4">
              <a:extLst>
                <a:ext uri="{FF2B5EF4-FFF2-40B4-BE49-F238E27FC236}">
                  <a16:creationId xmlns:a16="http://schemas.microsoft.com/office/drawing/2014/main" id="{67D935F8-5B68-6C19-6260-721503ADF60F}"/>
                </a:ext>
              </a:extLst>
            </p:cNvPr>
            <p:cNvGrpSpPr/>
            <p:nvPr/>
          </p:nvGrpSpPr>
          <p:grpSpPr>
            <a:xfrm>
              <a:off x="424020" y="3851344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8FD3610-99B0-C13C-714F-B7A8E60838C8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D197DDA-0CC9-6E75-5C41-605A0F2AF0E1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4CBB950-C188-53C8-86B3-DD4A38486FBD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aphic 4">
              <a:extLst>
                <a:ext uri="{FF2B5EF4-FFF2-40B4-BE49-F238E27FC236}">
                  <a16:creationId xmlns:a16="http://schemas.microsoft.com/office/drawing/2014/main" id="{542E5B16-7F6C-572B-8E02-E2C9694AB907}"/>
                </a:ext>
              </a:extLst>
            </p:cNvPr>
            <p:cNvGrpSpPr/>
            <p:nvPr/>
          </p:nvGrpSpPr>
          <p:grpSpPr>
            <a:xfrm>
              <a:off x="1068855" y="3851344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F92A7E2-E83C-E4D2-2570-2E183444E6C0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F1C7A8F-02B5-9457-8BE0-9EBE968E8E28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B20305E-3B2F-3AFE-F2CD-2534ECBFCAF1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aphic 4">
              <a:extLst>
                <a:ext uri="{FF2B5EF4-FFF2-40B4-BE49-F238E27FC236}">
                  <a16:creationId xmlns:a16="http://schemas.microsoft.com/office/drawing/2014/main" id="{C687B21A-6ABE-D597-BE5C-672F4C1CE7FA}"/>
                </a:ext>
              </a:extLst>
            </p:cNvPr>
            <p:cNvGrpSpPr/>
            <p:nvPr/>
          </p:nvGrpSpPr>
          <p:grpSpPr>
            <a:xfrm>
              <a:off x="1714950" y="4529697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D02B566-E423-FEB9-7C5F-98B9E213AD3C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EC2B15C-C9D3-66EA-2469-095A1927A056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345FB5A-D1AC-3E19-E927-C198B81C67DE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074AC631-AE39-AD49-EF40-FFC6A7F87419}"/>
                </a:ext>
              </a:extLst>
            </p:cNvPr>
            <p:cNvGrpSpPr/>
            <p:nvPr/>
          </p:nvGrpSpPr>
          <p:grpSpPr>
            <a:xfrm>
              <a:off x="1717485" y="3860661"/>
              <a:ext cx="948502" cy="899771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39C09E1-89DC-48B5-F4DF-C6D78A3F30BA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0AEBB52-E3B1-C110-6E6F-69B3FBBA07B7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AD4A99D-90F9-B75E-929A-7DEBA3B75EA9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5C8A59D-0257-596B-2796-A20D8660641D}"/>
              </a:ext>
            </a:extLst>
          </p:cNvPr>
          <p:cNvGrpSpPr/>
          <p:nvPr/>
        </p:nvGrpSpPr>
        <p:grpSpPr>
          <a:xfrm>
            <a:off x="8819627" y="4030056"/>
            <a:ext cx="3094463" cy="2428846"/>
            <a:chOff x="6846266" y="3385738"/>
            <a:chExt cx="3094463" cy="2428846"/>
          </a:xfrm>
        </p:grpSpPr>
        <p:grpSp>
          <p:nvGrpSpPr>
            <p:cNvPr id="54" name="Graphic 4">
              <a:extLst>
                <a:ext uri="{FF2B5EF4-FFF2-40B4-BE49-F238E27FC236}">
                  <a16:creationId xmlns:a16="http://schemas.microsoft.com/office/drawing/2014/main" id="{4EF620E9-1376-1D16-6549-AFE9996883D0}"/>
                </a:ext>
              </a:extLst>
            </p:cNvPr>
            <p:cNvGrpSpPr/>
            <p:nvPr/>
          </p:nvGrpSpPr>
          <p:grpSpPr>
            <a:xfrm>
              <a:off x="6846266" y="4291469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6F1D2BA-244A-648D-8386-73AC038DCC96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0A42AAA-AC61-5292-CDF6-05295A39A494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8AFE547-7BD2-DE87-1864-F46B760E772E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4">
              <a:extLst>
                <a:ext uri="{FF2B5EF4-FFF2-40B4-BE49-F238E27FC236}">
                  <a16:creationId xmlns:a16="http://schemas.microsoft.com/office/drawing/2014/main" id="{E3ACA003-163D-610B-2528-D298C1B12516}"/>
                </a:ext>
              </a:extLst>
            </p:cNvPr>
            <p:cNvGrpSpPr/>
            <p:nvPr/>
          </p:nvGrpSpPr>
          <p:grpSpPr>
            <a:xfrm>
              <a:off x="7747802" y="4290704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B7383D04-B7EB-47E6-44C8-58A15EA70317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DD1D653-9603-E3B8-7B26-A0EDFA71B9DF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F99634F-D159-F2FF-C21F-E85A49CD41EC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aphic 4">
              <a:extLst>
                <a:ext uri="{FF2B5EF4-FFF2-40B4-BE49-F238E27FC236}">
                  <a16:creationId xmlns:a16="http://schemas.microsoft.com/office/drawing/2014/main" id="{CA486BBA-7331-E65E-B6D9-9C301FEE2537}"/>
                </a:ext>
              </a:extLst>
            </p:cNvPr>
            <p:cNvGrpSpPr/>
            <p:nvPr/>
          </p:nvGrpSpPr>
          <p:grpSpPr>
            <a:xfrm>
              <a:off x="8648747" y="4278959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9825E7D-9E26-FABE-06D1-C61EDC702BD5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9A21CD4-5AD2-996F-A7AF-0E472A646AC8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AC06993C-016D-510E-4D2A-2942DEB2550F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aphic 4">
              <a:extLst>
                <a:ext uri="{FF2B5EF4-FFF2-40B4-BE49-F238E27FC236}">
                  <a16:creationId xmlns:a16="http://schemas.microsoft.com/office/drawing/2014/main" id="{BB33E99F-713A-688A-C045-6076D05A39F5}"/>
                </a:ext>
              </a:extLst>
            </p:cNvPr>
            <p:cNvGrpSpPr/>
            <p:nvPr/>
          </p:nvGrpSpPr>
          <p:grpSpPr>
            <a:xfrm>
              <a:off x="6847004" y="3386503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293C4EC-6479-CB8C-3D71-865CA815AF29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85D82CD-BF3E-EB6F-1A49-20AF20E32AE5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34CB91E-7888-8385-7222-647F06EAF4E6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aphic 4">
              <a:extLst>
                <a:ext uri="{FF2B5EF4-FFF2-40B4-BE49-F238E27FC236}">
                  <a16:creationId xmlns:a16="http://schemas.microsoft.com/office/drawing/2014/main" id="{457A1372-C941-4DF7-A3F9-03199DE10262}"/>
                </a:ext>
              </a:extLst>
            </p:cNvPr>
            <p:cNvGrpSpPr/>
            <p:nvPr/>
          </p:nvGrpSpPr>
          <p:grpSpPr>
            <a:xfrm>
              <a:off x="7748540" y="3385738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7A7AB2E-48BE-0CD4-C8E0-4C4BEA61BE03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ADCBA18-BBAD-4304-A17C-5288210744F1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A512641-FD67-C3A7-AE23-46268FC5B6ED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aphic 4">
              <a:extLst>
                <a:ext uri="{FF2B5EF4-FFF2-40B4-BE49-F238E27FC236}">
                  <a16:creationId xmlns:a16="http://schemas.microsoft.com/office/drawing/2014/main" id="{3209837C-A8B8-4321-2684-C8F8B54AA8AD}"/>
                </a:ext>
              </a:extLst>
            </p:cNvPr>
            <p:cNvGrpSpPr/>
            <p:nvPr/>
          </p:nvGrpSpPr>
          <p:grpSpPr>
            <a:xfrm>
              <a:off x="8649485" y="3386503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F5EAF2A-90AB-7A4D-7694-ADCB36023971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7614D82-F80F-8F73-D5A9-75C05C3F1437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E99076A-8B3C-2C6C-E8FE-AE3BAC222A8C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aphic 4">
              <a:extLst>
                <a:ext uri="{FF2B5EF4-FFF2-40B4-BE49-F238E27FC236}">
                  <a16:creationId xmlns:a16="http://schemas.microsoft.com/office/drawing/2014/main" id="{A7F5E354-120D-B658-C90F-D28B6DC1EF9E}"/>
                </a:ext>
              </a:extLst>
            </p:cNvPr>
            <p:cNvGrpSpPr/>
            <p:nvPr/>
          </p:nvGrpSpPr>
          <p:grpSpPr>
            <a:xfrm>
              <a:off x="7357429" y="4589680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0B9CFB3-6306-86AC-24BF-48F61C601100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1B3D500-6396-A013-6899-EFBC0EA9F723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7F8B795-7B56-EAA1-8693-499FC626069A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114CE7C1-276D-A457-9C2F-2FD94AFEC428}"/>
              </a:ext>
            </a:extLst>
          </p:cNvPr>
          <p:cNvSpPr txBox="1"/>
          <p:nvPr/>
        </p:nvSpPr>
        <p:spPr>
          <a:xfrm>
            <a:off x="4411498" y="2062858"/>
            <a:ext cx="1538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5F17ED0-11C0-3226-BF53-F6E075E46C5A}"/>
              </a:ext>
            </a:extLst>
          </p:cNvPr>
          <p:cNvSpPr txBox="1"/>
          <p:nvPr/>
        </p:nvSpPr>
        <p:spPr>
          <a:xfrm>
            <a:off x="9919893" y="3381496"/>
            <a:ext cx="1538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291C2C35-21F4-96B8-FC2C-606DC1D4F95E}"/>
              </a:ext>
            </a:extLst>
          </p:cNvPr>
          <p:cNvSpPr/>
          <p:nvPr/>
        </p:nvSpPr>
        <p:spPr>
          <a:xfrm rot="8093833">
            <a:off x="7392632" y="4029882"/>
            <a:ext cx="758783" cy="1828406"/>
          </a:xfrm>
          <a:prstGeom prst="curvedLeftArrow">
            <a:avLst>
              <a:gd name="adj1" fmla="val 25000"/>
              <a:gd name="adj2" fmla="val 50000"/>
              <a:gd name="adj3" fmla="val 43026"/>
            </a:avLst>
          </a:prstGeom>
          <a:solidFill>
            <a:srgbClr val="E32726"/>
          </a:solidFill>
          <a:ln>
            <a:solidFill>
              <a:srgbClr val="E327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15EF51-2667-ED16-3D4D-278ADF331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35" y="287746"/>
            <a:ext cx="801693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9" grpId="0"/>
      <p:bldP spid="100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0EA97-6835-64F3-2A96-C6B95DD18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olorful numbers&#10;&#10;Description automatically generated">
            <a:extLst>
              <a:ext uri="{FF2B5EF4-FFF2-40B4-BE49-F238E27FC236}">
                <a16:creationId xmlns:a16="http://schemas.microsoft.com/office/drawing/2014/main" id="{DCFF4A53-C1EE-7166-8021-2F83A44E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4" t="-1111" r="39779" b="71981"/>
          <a:stretch/>
        </p:blipFill>
        <p:spPr>
          <a:xfrm>
            <a:off x="389298" y="217284"/>
            <a:ext cx="914401" cy="12596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ED09CE-0111-A5D3-E8F5-2772CD931BE4}"/>
              </a:ext>
            </a:extLst>
          </p:cNvPr>
          <p:cNvSpPr/>
          <p:nvPr/>
        </p:nvSpPr>
        <p:spPr>
          <a:xfrm>
            <a:off x="604435" y="1242174"/>
            <a:ext cx="3870041" cy="5155457"/>
          </a:xfrm>
          <a:custGeom>
            <a:avLst/>
            <a:gdLst>
              <a:gd name="connsiteX0" fmla="*/ 0 w 3870041"/>
              <a:gd name="connsiteY0" fmla="*/ 0 h 5155457"/>
              <a:gd name="connsiteX1" fmla="*/ 0 w 3870041"/>
              <a:gd name="connsiteY1" fmla="*/ 0 h 5155457"/>
              <a:gd name="connsiteX2" fmla="*/ 3870041 w 3870041"/>
              <a:gd name="connsiteY2" fmla="*/ 0 h 5155457"/>
              <a:gd name="connsiteX3" fmla="*/ 3870041 w 3870041"/>
              <a:gd name="connsiteY3" fmla="*/ 0 h 5155457"/>
              <a:gd name="connsiteX4" fmla="*/ 3870041 w 3870041"/>
              <a:gd name="connsiteY4" fmla="*/ 5155457 h 5155457"/>
              <a:gd name="connsiteX5" fmla="*/ 3870041 w 3870041"/>
              <a:gd name="connsiteY5" fmla="*/ 5155457 h 5155457"/>
              <a:gd name="connsiteX6" fmla="*/ 0 w 3870041"/>
              <a:gd name="connsiteY6" fmla="*/ 5155457 h 5155457"/>
              <a:gd name="connsiteX7" fmla="*/ 0 w 3870041"/>
              <a:gd name="connsiteY7" fmla="*/ 5155457 h 5155457"/>
              <a:gd name="connsiteX8" fmla="*/ 0 w 3870041"/>
              <a:gd name="connsiteY8" fmla="*/ 0 h 515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0041" h="5155457" fill="none" extrusionOk="0">
                <a:moveTo>
                  <a:pt x="0" y="0"/>
                </a:moveTo>
                <a:lnTo>
                  <a:pt x="0" y="0"/>
                </a:lnTo>
                <a:cubicBezTo>
                  <a:pt x="1320709" y="5753"/>
                  <a:pt x="2877620" y="-51483"/>
                  <a:pt x="3870041" y="0"/>
                </a:cubicBezTo>
                <a:lnTo>
                  <a:pt x="3870041" y="0"/>
                </a:lnTo>
                <a:cubicBezTo>
                  <a:pt x="3709334" y="2096332"/>
                  <a:pt x="3909708" y="3842182"/>
                  <a:pt x="3870041" y="5155457"/>
                </a:cubicBezTo>
                <a:lnTo>
                  <a:pt x="3870041" y="5155457"/>
                </a:lnTo>
                <a:cubicBezTo>
                  <a:pt x="3087462" y="5136499"/>
                  <a:pt x="1219337" y="5094816"/>
                  <a:pt x="0" y="5155457"/>
                </a:cubicBezTo>
                <a:lnTo>
                  <a:pt x="0" y="5155457"/>
                </a:lnTo>
                <a:cubicBezTo>
                  <a:pt x="32216" y="3611009"/>
                  <a:pt x="57206" y="1468510"/>
                  <a:pt x="0" y="0"/>
                </a:cubicBezTo>
                <a:close/>
              </a:path>
              <a:path w="3870041" h="5155457" stroke="0" extrusionOk="0">
                <a:moveTo>
                  <a:pt x="0" y="0"/>
                </a:moveTo>
                <a:lnTo>
                  <a:pt x="0" y="0"/>
                </a:lnTo>
                <a:cubicBezTo>
                  <a:pt x="1789814" y="-133594"/>
                  <a:pt x="3020009" y="63808"/>
                  <a:pt x="3870041" y="0"/>
                </a:cubicBezTo>
                <a:lnTo>
                  <a:pt x="3870041" y="0"/>
                </a:lnTo>
                <a:cubicBezTo>
                  <a:pt x="3747041" y="1190136"/>
                  <a:pt x="3966901" y="3690039"/>
                  <a:pt x="3870041" y="5155457"/>
                </a:cubicBezTo>
                <a:lnTo>
                  <a:pt x="3870041" y="5155457"/>
                </a:lnTo>
                <a:cubicBezTo>
                  <a:pt x="2407790" y="5096563"/>
                  <a:pt x="438139" y="5169690"/>
                  <a:pt x="0" y="5155457"/>
                </a:cubicBezTo>
                <a:lnTo>
                  <a:pt x="0" y="5155457"/>
                </a:lnTo>
                <a:cubicBezTo>
                  <a:pt x="-3173" y="4020804"/>
                  <a:pt x="-94267" y="1613366"/>
                  <a:pt x="0" y="0"/>
                </a:cubicBezTo>
                <a:close/>
              </a:path>
            </a:pathLst>
          </a:custGeom>
          <a:solidFill>
            <a:srgbClr val="EAFCF8"/>
          </a:solidFill>
          <a:ln>
            <a:solidFill>
              <a:srgbClr val="21CFAA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Ghép sao cho phần lồi của hình E khớp với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 lõm của hình D.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đó ta có một hình gồm hai lớp, mỗi lớp có 9 hình lập phương 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 là hình B.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CD6D4D-ABEA-3263-A51B-3466676C1CC1}"/>
              </a:ext>
            </a:extLst>
          </p:cNvPr>
          <p:cNvGrpSpPr/>
          <p:nvPr/>
        </p:nvGrpSpPr>
        <p:grpSpPr>
          <a:xfrm>
            <a:off x="5509224" y="1409523"/>
            <a:ext cx="3094463" cy="2130635"/>
            <a:chOff x="6438368" y="2062858"/>
            <a:chExt cx="3094463" cy="2130635"/>
          </a:xfrm>
        </p:grpSpPr>
        <p:grpSp>
          <p:nvGrpSpPr>
            <p:cNvPr id="54" name="Graphic 4">
              <a:extLst>
                <a:ext uri="{FF2B5EF4-FFF2-40B4-BE49-F238E27FC236}">
                  <a16:creationId xmlns:a16="http://schemas.microsoft.com/office/drawing/2014/main" id="{A1263059-EAE6-F348-3B5E-81D997407AC7}"/>
                </a:ext>
              </a:extLst>
            </p:cNvPr>
            <p:cNvGrpSpPr/>
            <p:nvPr/>
          </p:nvGrpSpPr>
          <p:grpSpPr>
            <a:xfrm>
              <a:off x="6438368" y="2968589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2C320F8-C8A3-C8C7-BFEA-9BA65FE164F2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5E61DD1-7814-073B-E4E3-1894B012CC24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884EA34-056B-D71F-F576-8181994283E3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4">
              <a:extLst>
                <a:ext uri="{FF2B5EF4-FFF2-40B4-BE49-F238E27FC236}">
                  <a16:creationId xmlns:a16="http://schemas.microsoft.com/office/drawing/2014/main" id="{14243F10-0299-5D7C-4F39-E7F17BF97677}"/>
                </a:ext>
              </a:extLst>
            </p:cNvPr>
            <p:cNvGrpSpPr/>
            <p:nvPr/>
          </p:nvGrpSpPr>
          <p:grpSpPr>
            <a:xfrm>
              <a:off x="7339904" y="2967824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17BEB25-6684-E311-78EB-4BEC7BF8AC44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F1BD89D-3AB9-A326-9B8B-42FD83EFB7B2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CE3AA7A-44F3-BEB9-6F1C-803B1356F31E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aphic 4">
              <a:extLst>
                <a:ext uri="{FF2B5EF4-FFF2-40B4-BE49-F238E27FC236}">
                  <a16:creationId xmlns:a16="http://schemas.microsoft.com/office/drawing/2014/main" id="{BE2DBD96-7EC7-A7A8-755A-478A984791F5}"/>
                </a:ext>
              </a:extLst>
            </p:cNvPr>
            <p:cNvGrpSpPr/>
            <p:nvPr/>
          </p:nvGrpSpPr>
          <p:grpSpPr>
            <a:xfrm>
              <a:off x="8240849" y="2956079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28EA3CA-B6B1-C8FF-F6E8-2C9E942E6A57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B11A98E-6DE9-E569-785B-1C71F054C2C4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5A1AE2C-785E-92D6-6B4A-633A5CA560A3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aphic 4">
              <a:extLst>
                <a:ext uri="{FF2B5EF4-FFF2-40B4-BE49-F238E27FC236}">
                  <a16:creationId xmlns:a16="http://schemas.microsoft.com/office/drawing/2014/main" id="{A3C3ADFC-B42B-D089-98CF-C9F538A0E767}"/>
                </a:ext>
              </a:extLst>
            </p:cNvPr>
            <p:cNvGrpSpPr/>
            <p:nvPr/>
          </p:nvGrpSpPr>
          <p:grpSpPr>
            <a:xfrm>
              <a:off x="6439106" y="2063623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45E3750-698A-3F5C-AC5C-50E88F2411C9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DF6A36A-7EDA-9170-22A1-D57558AB038C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6115CC6-7B8D-9A7A-4CF4-FA47AC8CB93B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aphic 4">
              <a:extLst>
                <a:ext uri="{FF2B5EF4-FFF2-40B4-BE49-F238E27FC236}">
                  <a16:creationId xmlns:a16="http://schemas.microsoft.com/office/drawing/2014/main" id="{9C15C2DE-42AF-699E-3887-676C5DB3298E}"/>
                </a:ext>
              </a:extLst>
            </p:cNvPr>
            <p:cNvGrpSpPr/>
            <p:nvPr/>
          </p:nvGrpSpPr>
          <p:grpSpPr>
            <a:xfrm>
              <a:off x="7340642" y="2062858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93EF1EE-3F23-6BED-5CF8-9AE6A951428E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1CA0573-1BC5-6574-9FAD-CFE7361A0C33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2A36581-3E75-DE00-DDE0-94A84D959F4A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aphic 4">
              <a:extLst>
                <a:ext uri="{FF2B5EF4-FFF2-40B4-BE49-F238E27FC236}">
                  <a16:creationId xmlns:a16="http://schemas.microsoft.com/office/drawing/2014/main" id="{BB1D4480-D6F4-88D1-7310-FA6C6025F6D4}"/>
                </a:ext>
              </a:extLst>
            </p:cNvPr>
            <p:cNvGrpSpPr/>
            <p:nvPr/>
          </p:nvGrpSpPr>
          <p:grpSpPr>
            <a:xfrm>
              <a:off x="8241587" y="2063623"/>
              <a:ext cx="1291244" cy="1224904"/>
              <a:chOff x="6405350" y="953700"/>
              <a:chExt cx="913828" cy="8668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5A0585EB-C21C-3900-C473-AD85E6CF6212}"/>
                  </a:ext>
                </a:extLst>
              </p:cNvPr>
              <p:cNvSpPr/>
              <p:nvPr/>
            </p:nvSpPr>
            <p:spPr>
              <a:xfrm>
                <a:off x="6405350" y="1182553"/>
                <a:ext cx="638027" cy="638025"/>
              </a:xfrm>
              <a:custGeom>
                <a:avLst/>
                <a:gdLst>
                  <a:gd name="connsiteX0" fmla="*/ 636422 w 638027"/>
                  <a:gd name="connsiteY0" fmla="*/ 638026 h 638025"/>
                  <a:gd name="connsiteX1" fmla="*/ 1605 w 638027"/>
                  <a:gd name="connsiteY1" fmla="*/ 638026 h 638025"/>
                  <a:gd name="connsiteX2" fmla="*/ 0 w 638027"/>
                  <a:gd name="connsiteY2" fmla="*/ 636421 h 638025"/>
                  <a:gd name="connsiteX3" fmla="*/ 0 w 638027"/>
                  <a:gd name="connsiteY3" fmla="*/ 4410 h 638025"/>
                  <a:gd name="connsiteX4" fmla="*/ 4403 w 638027"/>
                  <a:gd name="connsiteY4" fmla="*/ 0 h 638025"/>
                  <a:gd name="connsiteX5" fmla="*/ 636422 w 638027"/>
                  <a:gd name="connsiteY5" fmla="*/ 0 h 638025"/>
                  <a:gd name="connsiteX6" fmla="*/ 638027 w 638027"/>
                  <a:gd name="connsiteY6" fmla="*/ 1606 h 638025"/>
                  <a:gd name="connsiteX7" fmla="*/ 638027 w 638027"/>
                  <a:gd name="connsiteY7" fmla="*/ 636421 h 638025"/>
                  <a:gd name="connsiteX8" fmla="*/ 636422 w 638027"/>
                  <a:gd name="connsiteY8" fmla="*/ 638026 h 63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027" h="638025">
                    <a:moveTo>
                      <a:pt x="636422" y="638026"/>
                    </a:moveTo>
                    <a:lnTo>
                      <a:pt x="1605" y="638026"/>
                    </a:lnTo>
                    <a:cubicBezTo>
                      <a:pt x="713" y="638026"/>
                      <a:pt x="0" y="637312"/>
                      <a:pt x="0" y="636421"/>
                    </a:cubicBezTo>
                    <a:lnTo>
                      <a:pt x="0" y="4410"/>
                    </a:lnTo>
                    <a:cubicBezTo>
                      <a:pt x="0" y="1974"/>
                      <a:pt x="1975" y="0"/>
                      <a:pt x="4403" y="0"/>
                    </a:cubicBezTo>
                    <a:lnTo>
                      <a:pt x="636422" y="0"/>
                    </a:lnTo>
                    <a:cubicBezTo>
                      <a:pt x="637314" y="0"/>
                      <a:pt x="638027" y="719"/>
                      <a:pt x="638027" y="1606"/>
                    </a:cubicBezTo>
                    <a:lnTo>
                      <a:pt x="638027" y="636421"/>
                    </a:lnTo>
                    <a:cubicBezTo>
                      <a:pt x="638027" y="637312"/>
                      <a:pt x="637314" y="638026"/>
                      <a:pt x="636422" y="638026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7237E60-C967-F4F8-30A0-EC941343D266}"/>
                  </a:ext>
                </a:extLst>
              </p:cNvPr>
              <p:cNvSpPr/>
              <p:nvPr/>
            </p:nvSpPr>
            <p:spPr>
              <a:xfrm>
                <a:off x="6405768" y="953700"/>
                <a:ext cx="911177" cy="229224"/>
              </a:xfrm>
              <a:custGeom>
                <a:avLst/>
                <a:gdLst>
                  <a:gd name="connsiteX0" fmla="*/ 637678 w 911177"/>
                  <a:gd name="connsiteY0" fmla="*/ 229225 h 229224"/>
                  <a:gd name="connsiteX1" fmla="*/ 282 w 911177"/>
                  <a:gd name="connsiteY1" fmla="*/ 229225 h 229224"/>
                  <a:gd name="connsiteX2" fmla="*/ 103 w 911177"/>
                  <a:gd name="connsiteY2" fmla="*/ 228733 h 229224"/>
                  <a:gd name="connsiteX3" fmla="*/ 272462 w 911177"/>
                  <a:gd name="connsiteY3" fmla="*/ 1581 h 229224"/>
                  <a:gd name="connsiteX4" fmla="*/ 276837 w 911177"/>
                  <a:gd name="connsiteY4" fmla="*/ 0 h 229224"/>
                  <a:gd name="connsiteX5" fmla="*/ 909913 w 911177"/>
                  <a:gd name="connsiteY5" fmla="*/ 0 h 229224"/>
                  <a:gd name="connsiteX6" fmla="*/ 910722 w 911177"/>
                  <a:gd name="connsiteY6" fmla="*/ 2238 h 229224"/>
                  <a:gd name="connsiteX7" fmla="*/ 637678 w 911177"/>
                  <a:gd name="connsiteY7" fmla="*/ 229225 h 2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1177" h="229224">
                    <a:moveTo>
                      <a:pt x="637678" y="229225"/>
                    </a:moveTo>
                    <a:lnTo>
                      <a:pt x="282" y="229225"/>
                    </a:lnTo>
                    <a:cubicBezTo>
                      <a:pt x="21" y="229225"/>
                      <a:pt x="-102" y="228899"/>
                      <a:pt x="103" y="228733"/>
                    </a:cubicBezTo>
                    <a:lnTo>
                      <a:pt x="272462" y="1581"/>
                    </a:lnTo>
                    <a:cubicBezTo>
                      <a:pt x="273696" y="560"/>
                      <a:pt x="275233" y="0"/>
                      <a:pt x="276837" y="0"/>
                    </a:cubicBezTo>
                    <a:lnTo>
                      <a:pt x="909913" y="0"/>
                    </a:lnTo>
                    <a:cubicBezTo>
                      <a:pt x="911093" y="0"/>
                      <a:pt x="911627" y="1481"/>
                      <a:pt x="910722" y="2238"/>
                    </a:cubicBezTo>
                    <a:lnTo>
                      <a:pt x="637678" y="22922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2990A18-6985-36BE-B86C-87A643581578}"/>
                  </a:ext>
                </a:extLst>
              </p:cNvPr>
              <p:cNvSpPr/>
              <p:nvPr/>
            </p:nvSpPr>
            <p:spPr>
              <a:xfrm>
                <a:off x="7043899" y="955038"/>
                <a:ext cx="275280" cy="864998"/>
              </a:xfrm>
              <a:custGeom>
                <a:avLst/>
                <a:gdLst>
                  <a:gd name="connsiteX0" fmla="*/ 272701 w 275280"/>
                  <a:gd name="connsiteY0" fmla="*/ 639845 h 864998"/>
                  <a:gd name="connsiteX1" fmla="*/ 891 w 275280"/>
                  <a:gd name="connsiteY1" fmla="*/ 864869 h 864998"/>
                  <a:gd name="connsiteX2" fmla="*/ 0 w 275280"/>
                  <a:gd name="connsiteY2" fmla="*/ 864458 h 864998"/>
                  <a:gd name="connsiteX3" fmla="*/ 0 w 275280"/>
                  <a:gd name="connsiteY3" fmla="*/ 230825 h 864998"/>
                  <a:gd name="connsiteX4" fmla="*/ 2592 w 275280"/>
                  <a:gd name="connsiteY4" fmla="*/ 225295 h 864998"/>
                  <a:gd name="connsiteX5" fmla="*/ 273346 w 275280"/>
                  <a:gd name="connsiteY5" fmla="*/ 276 h 864998"/>
                  <a:gd name="connsiteX6" fmla="*/ 275280 w 275280"/>
                  <a:gd name="connsiteY6" fmla="*/ 1186 h 864998"/>
                  <a:gd name="connsiteX7" fmla="*/ 275280 w 275280"/>
                  <a:gd name="connsiteY7" fmla="*/ 634358 h 864998"/>
                  <a:gd name="connsiteX8" fmla="*/ 272701 w 275280"/>
                  <a:gd name="connsiteY8" fmla="*/ 639845 h 86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280" h="864998">
                    <a:moveTo>
                      <a:pt x="272701" y="639845"/>
                    </a:moveTo>
                    <a:lnTo>
                      <a:pt x="891" y="864869"/>
                    </a:lnTo>
                    <a:cubicBezTo>
                      <a:pt x="535" y="865171"/>
                      <a:pt x="0" y="864910"/>
                      <a:pt x="0" y="864458"/>
                    </a:cubicBezTo>
                    <a:lnTo>
                      <a:pt x="0" y="230825"/>
                    </a:lnTo>
                    <a:cubicBezTo>
                      <a:pt x="0" y="228688"/>
                      <a:pt x="946" y="226661"/>
                      <a:pt x="2592" y="225295"/>
                    </a:cubicBezTo>
                    <a:lnTo>
                      <a:pt x="273346" y="276"/>
                    </a:lnTo>
                    <a:cubicBezTo>
                      <a:pt x="274114" y="-365"/>
                      <a:pt x="275280" y="182"/>
                      <a:pt x="275280" y="1186"/>
                    </a:cubicBezTo>
                    <a:lnTo>
                      <a:pt x="275280" y="634358"/>
                    </a:lnTo>
                    <a:cubicBezTo>
                      <a:pt x="275280" y="636484"/>
                      <a:pt x="274334" y="638500"/>
                      <a:pt x="272701" y="639845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bg2">
                    <a:lumMod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aphic 4">
            <a:extLst>
              <a:ext uri="{FF2B5EF4-FFF2-40B4-BE49-F238E27FC236}">
                <a16:creationId xmlns:a16="http://schemas.microsoft.com/office/drawing/2014/main" id="{D48330BB-2C92-CC7E-4640-177A7BA0EED6}"/>
              </a:ext>
            </a:extLst>
          </p:cNvPr>
          <p:cNvGrpSpPr/>
          <p:nvPr/>
        </p:nvGrpSpPr>
        <p:grpSpPr>
          <a:xfrm>
            <a:off x="5189169" y="2608274"/>
            <a:ext cx="1291244" cy="1224904"/>
            <a:chOff x="6405350" y="953700"/>
            <a:chExt cx="913828" cy="86687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1F6A02-1E58-850C-174B-6789883FA1F1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9FC2207-AB4C-2F80-CDFF-D174B8D2039C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E0228C-6CD8-C3B4-7F83-3AAC56B2A59C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4B09CEE0-37DE-CD10-8237-C7278190A6A0}"/>
              </a:ext>
            </a:extLst>
          </p:cNvPr>
          <p:cNvGrpSpPr/>
          <p:nvPr/>
        </p:nvGrpSpPr>
        <p:grpSpPr>
          <a:xfrm>
            <a:off x="6090705" y="2607509"/>
            <a:ext cx="1291244" cy="1224904"/>
            <a:chOff x="6405350" y="953700"/>
            <a:chExt cx="913828" cy="86687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F49EC19-F689-2DCD-9311-15E9ACD4FEEC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9513AF-5DA6-6FB8-505C-9D221AA0914F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4F3C68-B1C4-3EE8-4387-9C220EBC4143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5" name="Graphic 4">
            <a:extLst>
              <a:ext uri="{FF2B5EF4-FFF2-40B4-BE49-F238E27FC236}">
                <a16:creationId xmlns:a16="http://schemas.microsoft.com/office/drawing/2014/main" id="{E79B1A61-F392-5F91-CB71-55203DDC8732}"/>
              </a:ext>
            </a:extLst>
          </p:cNvPr>
          <p:cNvGrpSpPr/>
          <p:nvPr/>
        </p:nvGrpSpPr>
        <p:grpSpPr>
          <a:xfrm>
            <a:off x="6991650" y="2595764"/>
            <a:ext cx="1291244" cy="1224904"/>
            <a:chOff x="6405350" y="953700"/>
            <a:chExt cx="913828" cy="86687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B597D6A-8042-D23F-F7B4-2D4D6CFBEB31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2838C7-FBAD-2423-7E53-60E6AB40EEC5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596AD87-75A5-4BF1-FEA9-2149851CA602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" name="Graphic 4">
            <a:extLst>
              <a:ext uri="{FF2B5EF4-FFF2-40B4-BE49-F238E27FC236}">
                <a16:creationId xmlns:a16="http://schemas.microsoft.com/office/drawing/2014/main" id="{CF7B7458-C625-3BA9-C178-DE612847339D}"/>
              </a:ext>
            </a:extLst>
          </p:cNvPr>
          <p:cNvGrpSpPr/>
          <p:nvPr/>
        </p:nvGrpSpPr>
        <p:grpSpPr>
          <a:xfrm>
            <a:off x="5189907" y="1703308"/>
            <a:ext cx="1291244" cy="1224904"/>
            <a:chOff x="6405350" y="953700"/>
            <a:chExt cx="913828" cy="86687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A427144-2D09-7010-B737-C0F57E89F2F0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E4F1971-0833-6D4D-E9A3-E6D32BF4FBFA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41F1D0-F787-A1E9-0BA4-DDF47501EA68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05FA2027-2F7D-4343-83D3-34916BD143C9}"/>
              </a:ext>
            </a:extLst>
          </p:cNvPr>
          <p:cNvGrpSpPr/>
          <p:nvPr/>
        </p:nvGrpSpPr>
        <p:grpSpPr>
          <a:xfrm>
            <a:off x="6091443" y="1702543"/>
            <a:ext cx="1291244" cy="1224904"/>
            <a:chOff x="6405350" y="953700"/>
            <a:chExt cx="913828" cy="86687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ED31E30-406C-F325-E7AE-5A5645CF2093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7B92EAC-BD73-89A6-92CD-1DFBEAFC4ACA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713244E-871F-AA40-BEF6-66310B5E1AEE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35" name="Graphic 4">
            <a:extLst>
              <a:ext uri="{FF2B5EF4-FFF2-40B4-BE49-F238E27FC236}">
                <a16:creationId xmlns:a16="http://schemas.microsoft.com/office/drawing/2014/main" id="{2329599E-38B1-3A17-B4EB-5EA155DAD540}"/>
              </a:ext>
            </a:extLst>
          </p:cNvPr>
          <p:cNvGrpSpPr/>
          <p:nvPr/>
        </p:nvGrpSpPr>
        <p:grpSpPr>
          <a:xfrm>
            <a:off x="6992388" y="1703308"/>
            <a:ext cx="1291244" cy="1224904"/>
            <a:chOff x="6405350" y="953700"/>
            <a:chExt cx="913828" cy="86687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AB53DB8-3DFE-BA8D-4B04-16A1D42D16C4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C6758B4-DDF1-59FC-410C-C0DDC6EC0161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B927E9B-9D57-D587-9D95-E0BEF289753B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EDE95D3D-AB5F-0107-5667-06542EBA8633}"/>
              </a:ext>
            </a:extLst>
          </p:cNvPr>
          <p:cNvGrpSpPr/>
          <p:nvPr/>
        </p:nvGrpSpPr>
        <p:grpSpPr>
          <a:xfrm>
            <a:off x="4844697" y="2900817"/>
            <a:ext cx="1291244" cy="1224904"/>
            <a:chOff x="6405350" y="953700"/>
            <a:chExt cx="913828" cy="86687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C99556-0773-AC6E-A993-0AA7283EC2E4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A6A5873-0369-0E8B-A2BC-478681F26649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B8713F-6AE4-5018-7A7B-FBA4A92CA7BF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39" name="Graphic 4">
            <a:extLst>
              <a:ext uri="{FF2B5EF4-FFF2-40B4-BE49-F238E27FC236}">
                <a16:creationId xmlns:a16="http://schemas.microsoft.com/office/drawing/2014/main" id="{F9A0EEF3-818B-2394-9C4F-849709EFBE61}"/>
              </a:ext>
            </a:extLst>
          </p:cNvPr>
          <p:cNvGrpSpPr/>
          <p:nvPr/>
        </p:nvGrpSpPr>
        <p:grpSpPr>
          <a:xfrm>
            <a:off x="4844828" y="1995232"/>
            <a:ext cx="1291244" cy="1224904"/>
            <a:chOff x="6405350" y="953700"/>
            <a:chExt cx="913828" cy="86687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03F89A4-E503-CB91-4F07-0E1EAD0B15D1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15A3E28-C1EC-F90B-55FD-9B936D88CE94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3BE9759-2E3B-7B1D-3721-F266F56FE99D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63" name="Graphic 4">
            <a:extLst>
              <a:ext uri="{FF2B5EF4-FFF2-40B4-BE49-F238E27FC236}">
                <a16:creationId xmlns:a16="http://schemas.microsoft.com/office/drawing/2014/main" id="{4540AAF0-C8B3-B044-12DB-AF7C1884E636}"/>
              </a:ext>
            </a:extLst>
          </p:cNvPr>
          <p:cNvGrpSpPr/>
          <p:nvPr/>
        </p:nvGrpSpPr>
        <p:grpSpPr>
          <a:xfrm>
            <a:off x="5722520" y="2913766"/>
            <a:ext cx="1291244" cy="1224904"/>
            <a:chOff x="6405350" y="953700"/>
            <a:chExt cx="913828" cy="86687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B8629AA-2D10-6C51-49DD-39DD4C4D4ECB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1AEC171-33D5-EF27-74B1-C5374CE510AF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525A70B-D81E-297E-412A-A43F4D5BE321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238CE5D0-55D4-826C-33A6-9E3DB76BCA41}"/>
              </a:ext>
            </a:extLst>
          </p:cNvPr>
          <p:cNvGrpSpPr/>
          <p:nvPr/>
        </p:nvGrpSpPr>
        <p:grpSpPr>
          <a:xfrm>
            <a:off x="5722675" y="1995232"/>
            <a:ext cx="1291244" cy="1224904"/>
            <a:chOff x="6405350" y="953700"/>
            <a:chExt cx="913828" cy="86687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809B1E0-2BBB-BA2D-D9DD-EEB0D5EB16EB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2EA4992-62E9-9302-E014-C984683B02CD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5A19BFA-2C74-01C7-D72C-1434DBAA5FD9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47" name="Graphic 4">
            <a:extLst>
              <a:ext uri="{FF2B5EF4-FFF2-40B4-BE49-F238E27FC236}">
                <a16:creationId xmlns:a16="http://schemas.microsoft.com/office/drawing/2014/main" id="{BBAD7381-63E3-184A-DACB-2765028D16EA}"/>
              </a:ext>
            </a:extLst>
          </p:cNvPr>
          <p:cNvGrpSpPr/>
          <p:nvPr/>
        </p:nvGrpSpPr>
        <p:grpSpPr>
          <a:xfrm>
            <a:off x="6593264" y="2919523"/>
            <a:ext cx="1291244" cy="1224904"/>
            <a:chOff x="6405350" y="953700"/>
            <a:chExt cx="913828" cy="86687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E4891B-673F-1A29-ADED-7045A1C9858F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1A73D7-716E-0BD8-A11C-BEE21B184510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7740EF9-B777-7C10-BE75-556A021A1CFE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0901BFC4-FEF4-BA98-A030-8AE7A98B6017}"/>
              </a:ext>
            </a:extLst>
          </p:cNvPr>
          <p:cNvGrpSpPr/>
          <p:nvPr/>
        </p:nvGrpSpPr>
        <p:grpSpPr>
          <a:xfrm>
            <a:off x="6609498" y="2000296"/>
            <a:ext cx="1291244" cy="1224904"/>
            <a:chOff x="6405350" y="953700"/>
            <a:chExt cx="913828" cy="86687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702BCB-DF11-1BCD-BC35-A58DEADADB11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A4B752-49AD-1288-0C59-F03E12C8B0D0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DCB6B6-0FCF-9795-2606-42E302195514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grpFill/>
            <a:ln w="28575" cap="flat">
              <a:solidFill>
                <a:schemeClr val="bg2">
                  <a:lumMod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BC2E5B1-2277-1AC6-D816-D3BFE85746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895" t="14831" r="39295" b="8382"/>
          <a:stretch/>
        </p:blipFill>
        <p:spPr>
          <a:xfrm>
            <a:off x="8599793" y="3243806"/>
            <a:ext cx="3156225" cy="2741248"/>
          </a:xfrm>
          <a:prstGeom prst="rect">
            <a:avLst/>
          </a:prstGeom>
        </p:spPr>
      </p:pic>
      <p:pic>
        <p:nvPicPr>
          <p:cNvPr id="51" name="Picture 50" descr="A group of colorful numbers&#10;&#10;Description automatically generated">
            <a:extLst>
              <a:ext uri="{FF2B5EF4-FFF2-40B4-BE49-F238E27FC236}">
                <a16:creationId xmlns:a16="http://schemas.microsoft.com/office/drawing/2014/main" id="{B2496DC5-067F-B248-1BC0-50BA9AC7B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355" r="73843" b="70515"/>
          <a:stretch/>
        </p:blipFill>
        <p:spPr>
          <a:xfrm>
            <a:off x="7881353" y="4692266"/>
            <a:ext cx="914401" cy="1259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4AA20-E297-1B41-82E5-84CC00497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699" y="266597"/>
            <a:ext cx="801693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881C8F-F3CB-7077-C599-A84F274532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03" t="8373" r="17160" b="17740"/>
          <a:stretch/>
        </p:blipFill>
        <p:spPr>
          <a:xfrm>
            <a:off x="7524839" y="648388"/>
            <a:ext cx="4006761" cy="37846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FC748B-5DAC-4E8F-3797-BE890A54B557}"/>
              </a:ext>
            </a:extLst>
          </p:cNvPr>
          <p:cNvSpPr/>
          <p:nvPr/>
        </p:nvSpPr>
        <p:spPr>
          <a:xfrm>
            <a:off x="831939" y="1498620"/>
            <a:ext cx="5962561" cy="2819577"/>
          </a:xfrm>
          <a:custGeom>
            <a:avLst/>
            <a:gdLst>
              <a:gd name="connsiteX0" fmla="*/ 0 w 5962561"/>
              <a:gd name="connsiteY0" fmla="*/ 0 h 2819577"/>
              <a:gd name="connsiteX1" fmla="*/ 0 w 5962561"/>
              <a:gd name="connsiteY1" fmla="*/ 0 h 2819577"/>
              <a:gd name="connsiteX2" fmla="*/ 5962561 w 5962561"/>
              <a:gd name="connsiteY2" fmla="*/ 0 h 2819577"/>
              <a:gd name="connsiteX3" fmla="*/ 5962561 w 5962561"/>
              <a:gd name="connsiteY3" fmla="*/ 0 h 2819577"/>
              <a:gd name="connsiteX4" fmla="*/ 5962561 w 5962561"/>
              <a:gd name="connsiteY4" fmla="*/ 2819577 h 2819577"/>
              <a:gd name="connsiteX5" fmla="*/ 5962561 w 5962561"/>
              <a:gd name="connsiteY5" fmla="*/ 2819577 h 2819577"/>
              <a:gd name="connsiteX6" fmla="*/ 0 w 5962561"/>
              <a:gd name="connsiteY6" fmla="*/ 2819577 h 2819577"/>
              <a:gd name="connsiteX7" fmla="*/ 0 w 5962561"/>
              <a:gd name="connsiteY7" fmla="*/ 2819577 h 2819577"/>
              <a:gd name="connsiteX8" fmla="*/ 0 w 5962561"/>
              <a:gd name="connsiteY8" fmla="*/ 0 h 281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2561" h="2819577" fill="none" extrusionOk="0">
                <a:moveTo>
                  <a:pt x="0" y="0"/>
                </a:moveTo>
                <a:lnTo>
                  <a:pt x="0" y="0"/>
                </a:lnTo>
                <a:cubicBezTo>
                  <a:pt x="2853067" y="5753"/>
                  <a:pt x="3627627" y="-51483"/>
                  <a:pt x="5962561" y="0"/>
                </a:cubicBezTo>
                <a:lnTo>
                  <a:pt x="5962561" y="0"/>
                </a:lnTo>
                <a:cubicBezTo>
                  <a:pt x="5801854" y="723603"/>
                  <a:pt x="6002228" y="1928568"/>
                  <a:pt x="5962561" y="2819577"/>
                </a:cubicBezTo>
                <a:lnTo>
                  <a:pt x="5962561" y="2819577"/>
                </a:lnTo>
                <a:cubicBezTo>
                  <a:pt x="4654886" y="2800619"/>
                  <a:pt x="2515172" y="2758936"/>
                  <a:pt x="0" y="2819577"/>
                </a:cubicBezTo>
                <a:lnTo>
                  <a:pt x="0" y="2819577"/>
                </a:lnTo>
                <a:cubicBezTo>
                  <a:pt x="32216" y="2381777"/>
                  <a:pt x="57206" y="1312894"/>
                  <a:pt x="0" y="0"/>
                </a:cubicBezTo>
                <a:close/>
              </a:path>
              <a:path w="5962561" h="2819577" stroke="0" extrusionOk="0">
                <a:moveTo>
                  <a:pt x="0" y="0"/>
                </a:moveTo>
                <a:lnTo>
                  <a:pt x="0" y="0"/>
                </a:lnTo>
                <a:cubicBezTo>
                  <a:pt x="1621312" y="-133594"/>
                  <a:pt x="3771227" y="63808"/>
                  <a:pt x="5962561" y="0"/>
                </a:cubicBezTo>
                <a:lnTo>
                  <a:pt x="5962561" y="0"/>
                </a:lnTo>
                <a:cubicBezTo>
                  <a:pt x="5839561" y="1050887"/>
                  <a:pt x="6059421" y="2263348"/>
                  <a:pt x="5962561" y="2819577"/>
                </a:cubicBezTo>
                <a:lnTo>
                  <a:pt x="5962561" y="2819577"/>
                </a:lnTo>
                <a:cubicBezTo>
                  <a:pt x="4991666" y="2760683"/>
                  <a:pt x="2554297" y="2833810"/>
                  <a:pt x="0" y="2819577"/>
                </a:cubicBezTo>
                <a:lnTo>
                  <a:pt x="0" y="2819577"/>
                </a:lnTo>
                <a:cubicBezTo>
                  <a:pt x="-3173" y="2045074"/>
                  <a:pt x="-94267" y="833522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304CA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Viêt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42A1011-1D53-44AD-AA6C-343B5D474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15232"/>
            <a:ext cx="3165122" cy="1499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A53785-62EC-2B7A-0449-CA035DD82690}"/>
                  </a:ext>
                </a:extLst>
              </p:cNvPr>
              <p:cNvSpPr txBox="1"/>
              <p:nvPr/>
            </p:nvSpPr>
            <p:spPr>
              <a:xfrm>
                <a:off x="1318884" y="4621774"/>
                <a:ext cx="2601984" cy="1475212"/>
              </a:xfrm>
              <a:custGeom>
                <a:avLst/>
                <a:gdLst>
                  <a:gd name="connsiteX0" fmla="*/ 0 w 2601984"/>
                  <a:gd name="connsiteY0" fmla="*/ 0 h 1475212"/>
                  <a:gd name="connsiteX1" fmla="*/ 2601984 w 2601984"/>
                  <a:gd name="connsiteY1" fmla="*/ 0 h 1475212"/>
                  <a:gd name="connsiteX2" fmla="*/ 2601984 w 2601984"/>
                  <a:gd name="connsiteY2" fmla="*/ 1475212 h 1475212"/>
                  <a:gd name="connsiteX3" fmla="*/ 0 w 2601984"/>
                  <a:gd name="connsiteY3" fmla="*/ 1475212 h 1475212"/>
                  <a:gd name="connsiteX4" fmla="*/ 0 w 2601984"/>
                  <a:gd name="connsiteY4" fmla="*/ 0 h 147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984" h="1475212" extrusionOk="0">
                    <a:moveTo>
                      <a:pt x="0" y="0"/>
                    </a:moveTo>
                    <a:cubicBezTo>
                      <a:pt x="992569" y="128402"/>
                      <a:pt x="1485800" y="-121369"/>
                      <a:pt x="2601984" y="0"/>
                    </a:cubicBezTo>
                    <a:cubicBezTo>
                      <a:pt x="2657192" y="488489"/>
                      <a:pt x="2559583" y="1117819"/>
                      <a:pt x="2601984" y="1475212"/>
                    </a:cubicBezTo>
                    <a:cubicBezTo>
                      <a:pt x="2122466" y="1323662"/>
                      <a:pt x="1228401" y="1582690"/>
                      <a:pt x="0" y="1475212"/>
                    </a:cubicBezTo>
                    <a:cubicBezTo>
                      <a:pt x="-106978" y="976208"/>
                      <a:pt x="12180" y="278356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274497425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srgbClr val="E3272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srgbClr val="E3272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srgbClr val="E3272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E32726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A53785-62EC-2B7A-0449-CA035DD82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84" y="4621774"/>
                <a:ext cx="2601984" cy="1475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274497425">
                      <a:custGeom>
                        <a:avLst/>
                        <a:gdLst>
                          <a:gd name="connsiteX0" fmla="*/ 0 w 2601984"/>
                          <a:gd name="connsiteY0" fmla="*/ 0 h 1475212"/>
                          <a:gd name="connsiteX1" fmla="*/ 2601984 w 2601984"/>
                          <a:gd name="connsiteY1" fmla="*/ 0 h 1475212"/>
                          <a:gd name="connsiteX2" fmla="*/ 2601984 w 2601984"/>
                          <a:gd name="connsiteY2" fmla="*/ 1475212 h 1475212"/>
                          <a:gd name="connsiteX3" fmla="*/ 0 w 2601984"/>
                          <a:gd name="connsiteY3" fmla="*/ 1475212 h 1475212"/>
                          <a:gd name="connsiteX4" fmla="*/ 0 w 2601984"/>
                          <a:gd name="connsiteY4" fmla="*/ 0 h 14752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01984" h="1475212" extrusionOk="0">
                            <a:moveTo>
                              <a:pt x="0" y="0"/>
                            </a:moveTo>
                            <a:cubicBezTo>
                              <a:pt x="992569" y="128402"/>
                              <a:pt x="1485800" y="-121369"/>
                              <a:pt x="2601984" y="0"/>
                            </a:cubicBezTo>
                            <a:cubicBezTo>
                              <a:pt x="2657192" y="488489"/>
                              <a:pt x="2559583" y="1117819"/>
                              <a:pt x="2601984" y="1475212"/>
                            </a:cubicBezTo>
                            <a:cubicBezTo>
                              <a:pt x="2122466" y="1323662"/>
                              <a:pt x="1228401" y="1582690"/>
                              <a:pt x="0" y="1475212"/>
                            </a:cubicBezTo>
                            <a:cubicBezTo>
                              <a:pt x="-106978" y="976208"/>
                              <a:pt x="12180" y="27835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9D1BFA-8B5E-F352-95BE-35872BF23C9E}"/>
                  </a:ext>
                </a:extLst>
              </p:cNvPr>
              <p:cNvSpPr txBox="1"/>
              <p:nvPr/>
            </p:nvSpPr>
            <p:spPr>
              <a:xfrm>
                <a:off x="4383018" y="4868643"/>
                <a:ext cx="3888116" cy="847733"/>
              </a:xfrm>
              <a:custGeom>
                <a:avLst/>
                <a:gdLst>
                  <a:gd name="connsiteX0" fmla="*/ 0 w 3888116"/>
                  <a:gd name="connsiteY0" fmla="*/ 0 h 847733"/>
                  <a:gd name="connsiteX1" fmla="*/ 3888116 w 3888116"/>
                  <a:gd name="connsiteY1" fmla="*/ 0 h 847733"/>
                  <a:gd name="connsiteX2" fmla="*/ 3888116 w 3888116"/>
                  <a:gd name="connsiteY2" fmla="*/ 847733 h 847733"/>
                  <a:gd name="connsiteX3" fmla="*/ 0 w 3888116"/>
                  <a:gd name="connsiteY3" fmla="*/ 847733 h 847733"/>
                  <a:gd name="connsiteX4" fmla="*/ 0 w 3888116"/>
                  <a:gd name="connsiteY4" fmla="*/ 0 h 8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8116" h="847733" extrusionOk="0">
                    <a:moveTo>
                      <a:pt x="0" y="0"/>
                    </a:moveTo>
                    <a:cubicBezTo>
                      <a:pt x="795939" y="128402"/>
                      <a:pt x="3454166" y="-121369"/>
                      <a:pt x="3888116" y="0"/>
                    </a:cubicBezTo>
                    <a:cubicBezTo>
                      <a:pt x="3849337" y="309271"/>
                      <a:pt x="3841877" y="751518"/>
                      <a:pt x="3888116" y="847733"/>
                    </a:cubicBezTo>
                    <a:cubicBezTo>
                      <a:pt x="1951643" y="696183"/>
                      <a:pt x="1394344" y="955211"/>
                      <a:pt x="0" y="847733"/>
                    </a:cubicBezTo>
                    <a:cubicBezTo>
                      <a:pt x="-55011" y="569303"/>
                      <a:pt x="20364" y="418259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274497425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𝟎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,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𝟏𝟐𝟓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E32726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9D1BFA-8B5E-F352-95BE-35872BF23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018" y="4868643"/>
                <a:ext cx="3888116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274497425">
                      <a:custGeom>
                        <a:avLst/>
                        <a:gdLst>
                          <a:gd name="connsiteX0" fmla="*/ 0 w 3888116"/>
                          <a:gd name="connsiteY0" fmla="*/ 0 h 847733"/>
                          <a:gd name="connsiteX1" fmla="*/ 3888116 w 3888116"/>
                          <a:gd name="connsiteY1" fmla="*/ 0 h 847733"/>
                          <a:gd name="connsiteX2" fmla="*/ 3888116 w 3888116"/>
                          <a:gd name="connsiteY2" fmla="*/ 847733 h 847733"/>
                          <a:gd name="connsiteX3" fmla="*/ 0 w 3888116"/>
                          <a:gd name="connsiteY3" fmla="*/ 847733 h 847733"/>
                          <a:gd name="connsiteX4" fmla="*/ 0 w 3888116"/>
                          <a:gd name="connsiteY4" fmla="*/ 0 h 8477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88116" h="847733" extrusionOk="0">
                            <a:moveTo>
                              <a:pt x="0" y="0"/>
                            </a:moveTo>
                            <a:cubicBezTo>
                              <a:pt x="795939" y="128402"/>
                              <a:pt x="3454166" y="-121369"/>
                              <a:pt x="3888116" y="0"/>
                            </a:cubicBezTo>
                            <a:cubicBezTo>
                              <a:pt x="3849337" y="309271"/>
                              <a:pt x="3841877" y="751518"/>
                              <a:pt x="3888116" y="847733"/>
                            </a:cubicBezTo>
                            <a:cubicBezTo>
                              <a:pt x="1951643" y="696183"/>
                              <a:pt x="1394344" y="955211"/>
                              <a:pt x="0" y="847733"/>
                            </a:cubicBezTo>
                            <a:cubicBezTo>
                              <a:pt x="-55011" y="569303"/>
                              <a:pt x="20364" y="41825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6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hild carrying a book&#10;&#10;Description automatically generated">
            <a:extLst>
              <a:ext uri="{FF2B5EF4-FFF2-40B4-BE49-F238E27FC236}">
                <a16:creationId xmlns:a16="http://schemas.microsoft.com/office/drawing/2014/main" id="{D9C64623-6EF2-0684-30CA-B3A5CC578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641023"/>
            <a:ext cx="2839243" cy="601603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4879E16-0F7C-9257-2048-97E31C136E8A}"/>
              </a:ext>
            </a:extLst>
          </p:cNvPr>
          <p:cNvSpPr/>
          <p:nvPr/>
        </p:nvSpPr>
        <p:spPr>
          <a:xfrm>
            <a:off x="4329614" y="641023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781A441-E7AC-5070-8C39-A358F6F83CAC}"/>
              </a:ext>
            </a:extLst>
          </p:cNvPr>
          <p:cNvSpPr/>
          <p:nvPr/>
        </p:nvSpPr>
        <p:spPr>
          <a:xfrm>
            <a:off x="4204354" y="3190974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0 w 5835192"/>
              <a:gd name="connsiteY18" fmla="*/ 152715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11122" y="1680844"/>
                  <a:pt x="15369" y="1586028"/>
                  <a:pt x="0" y="1527154"/>
                </a:cubicBezTo>
                <a:cubicBezTo>
                  <a:pt x="22796" y="1450425"/>
                  <a:pt x="14861" y="1264156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15842" y="1698130"/>
                  <a:pt x="-14515" y="1605664"/>
                  <a:pt x="0" y="1527154"/>
                </a:cubicBezTo>
                <a:cubicBezTo>
                  <a:pt x="22558" y="1397894"/>
                  <a:pt x="-12403" y="1300831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C4D0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49750"/>
                      <a:gd name="adj2" fmla="val 2232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chu vi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m, cm, dm, km,…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0983320-9D41-009D-0BAC-9ADCFF7016B3}"/>
              </a:ext>
            </a:extLst>
          </p:cNvPr>
          <p:cNvSpPr/>
          <p:nvPr/>
        </p:nvSpPr>
        <p:spPr>
          <a:xfrm>
            <a:off x="4329614" y="641023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D750373-9C19-0FC9-7E91-E507F337FCF7}"/>
                  </a:ext>
                </a:extLst>
              </p:cNvPr>
              <p:cNvSpPr/>
              <p:nvPr/>
            </p:nvSpPr>
            <p:spPr>
              <a:xfrm>
                <a:off x="4204354" y="3190974"/>
                <a:ext cx="5835192" cy="2111604"/>
              </a:xfrm>
              <a:custGeom>
                <a:avLst/>
                <a:gdLst>
                  <a:gd name="connsiteX0" fmla="*/ 0 w 5835192"/>
                  <a:gd name="connsiteY0" fmla="*/ 351941 h 2111604"/>
                  <a:gd name="connsiteX1" fmla="*/ 351941 w 5835192"/>
                  <a:gd name="connsiteY1" fmla="*/ 0 h 2111604"/>
                  <a:gd name="connsiteX2" fmla="*/ 972532 w 5835192"/>
                  <a:gd name="connsiteY2" fmla="*/ 0 h 2111604"/>
                  <a:gd name="connsiteX3" fmla="*/ 972532 w 5835192"/>
                  <a:gd name="connsiteY3" fmla="*/ 0 h 2111604"/>
                  <a:gd name="connsiteX4" fmla="*/ 2431330 w 5835192"/>
                  <a:gd name="connsiteY4" fmla="*/ 0 h 2111604"/>
                  <a:gd name="connsiteX5" fmla="*/ 5483251 w 5835192"/>
                  <a:gd name="connsiteY5" fmla="*/ 0 h 2111604"/>
                  <a:gd name="connsiteX6" fmla="*/ 5835192 w 5835192"/>
                  <a:gd name="connsiteY6" fmla="*/ 351941 h 2111604"/>
                  <a:gd name="connsiteX7" fmla="*/ 5835192 w 5835192"/>
                  <a:gd name="connsiteY7" fmla="*/ 1231769 h 2111604"/>
                  <a:gd name="connsiteX8" fmla="*/ 5835192 w 5835192"/>
                  <a:gd name="connsiteY8" fmla="*/ 1231769 h 2111604"/>
                  <a:gd name="connsiteX9" fmla="*/ 5835192 w 5835192"/>
                  <a:gd name="connsiteY9" fmla="*/ 1759670 h 2111604"/>
                  <a:gd name="connsiteX10" fmla="*/ 5835192 w 5835192"/>
                  <a:gd name="connsiteY10" fmla="*/ 1759663 h 2111604"/>
                  <a:gd name="connsiteX11" fmla="*/ 5483251 w 5835192"/>
                  <a:gd name="connsiteY11" fmla="*/ 2111604 h 2111604"/>
                  <a:gd name="connsiteX12" fmla="*/ 2431330 w 5835192"/>
                  <a:gd name="connsiteY12" fmla="*/ 2111604 h 2111604"/>
                  <a:gd name="connsiteX13" fmla="*/ 972532 w 5835192"/>
                  <a:gd name="connsiteY13" fmla="*/ 2111604 h 2111604"/>
                  <a:gd name="connsiteX14" fmla="*/ 972532 w 5835192"/>
                  <a:gd name="connsiteY14" fmla="*/ 2111604 h 2111604"/>
                  <a:gd name="connsiteX15" fmla="*/ 351941 w 5835192"/>
                  <a:gd name="connsiteY15" fmla="*/ 2111604 h 2111604"/>
                  <a:gd name="connsiteX16" fmla="*/ 0 w 5835192"/>
                  <a:gd name="connsiteY16" fmla="*/ 1759663 h 2111604"/>
                  <a:gd name="connsiteX17" fmla="*/ 0 w 5835192"/>
                  <a:gd name="connsiteY17" fmla="*/ 1759670 h 2111604"/>
                  <a:gd name="connsiteX18" fmla="*/ 0 w 5835192"/>
                  <a:gd name="connsiteY18" fmla="*/ 1527154 h 2111604"/>
                  <a:gd name="connsiteX19" fmla="*/ 0 w 5835192"/>
                  <a:gd name="connsiteY19" fmla="*/ 1231769 h 2111604"/>
                  <a:gd name="connsiteX20" fmla="*/ 0 w 5835192"/>
                  <a:gd name="connsiteY20" fmla="*/ 351941 h 2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35192" h="2111604" fill="none" extrusionOk="0">
                    <a:moveTo>
                      <a:pt x="0" y="351941"/>
                    </a:moveTo>
                    <a:cubicBezTo>
                      <a:pt x="16516" y="166509"/>
                      <a:pt x="139743" y="7168"/>
                      <a:pt x="351941" y="0"/>
                    </a:cubicBezTo>
                    <a:cubicBezTo>
                      <a:pt x="566993" y="-2895"/>
                      <a:pt x="883058" y="35696"/>
                      <a:pt x="972532" y="0"/>
                    </a:cubicBezTo>
                    <a:lnTo>
                      <a:pt x="972532" y="0"/>
                    </a:lnTo>
                    <a:cubicBezTo>
                      <a:pt x="1314907" y="-24452"/>
                      <a:pt x="1713923" y="11511"/>
                      <a:pt x="2431330" y="0"/>
                    </a:cubicBezTo>
                    <a:cubicBezTo>
                      <a:pt x="3156095" y="-117130"/>
                      <a:pt x="4722950" y="123459"/>
                      <a:pt x="5483251" y="0"/>
                    </a:cubicBezTo>
                    <a:cubicBezTo>
                      <a:pt x="5680389" y="4407"/>
                      <a:pt x="5829062" y="158426"/>
                      <a:pt x="5835192" y="351941"/>
                    </a:cubicBezTo>
                    <a:cubicBezTo>
                      <a:pt x="5764457" y="589930"/>
                      <a:pt x="5868021" y="929964"/>
                      <a:pt x="5835192" y="1231769"/>
                    </a:cubicBezTo>
                    <a:lnTo>
                      <a:pt x="5835192" y="1231769"/>
                    </a:lnTo>
                    <a:cubicBezTo>
                      <a:pt x="5878512" y="1350046"/>
                      <a:pt x="5860116" y="1499246"/>
                      <a:pt x="5835192" y="1759670"/>
                    </a:cubicBezTo>
                    <a:lnTo>
                      <a:pt x="5835192" y="1759663"/>
                    </a:lnTo>
                    <a:cubicBezTo>
                      <a:pt x="5827625" y="1944558"/>
                      <a:pt x="5674643" y="2121306"/>
                      <a:pt x="5483251" y="2111604"/>
                    </a:cubicBezTo>
                    <a:cubicBezTo>
                      <a:pt x="4222432" y="2244998"/>
                      <a:pt x="3290130" y="1980884"/>
                      <a:pt x="2431330" y="2111604"/>
                    </a:cubicBezTo>
                    <a:cubicBezTo>
                      <a:pt x="1908606" y="2116572"/>
                      <a:pt x="1371390" y="2169499"/>
                      <a:pt x="972532" y="2111604"/>
                    </a:cubicBezTo>
                    <a:lnTo>
                      <a:pt x="972532" y="2111604"/>
                    </a:lnTo>
                    <a:cubicBezTo>
                      <a:pt x="885726" y="2077607"/>
                      <a:pt x="475393" y="2105730"/>
                      <a:pt x="351941" y="2111604"/>
                    </a:cubicBezTo>
                    <a:cubicBezTo>
                      <a:pt x="126543" y="2111473"/>
                      <a:pt x="1278" y="1951414"/>
                      <a:pt x="0" y="1759663"/>
                    </a:cubicBezTo>
                    <a:lnTo>
                      <a:pt x="0" y="1759670"/>
                    </a:lnTo>
                    <a:cubicBezTo>
                      <a:pt x="11122" y="1680844"/>
                      <a:pt x="15369" y="1586028"/>
                      <a:pt x="0" y="1527154"/>
                    </a:cubicBezTo>
                    <a:cubicBezTo>
                      <a:pt x="22796" y="1450425"/>
                      <a:pt x="14861" y="1264156"/>
                      <a:pt x="0" y="1231769"/>
                    </a:cubicBezTo>
                    <a:cubicBezTo>
                      <a:pt x="-4854" y="795290"/>
                      <a:pt x="10147" y="479225"/>
                      <a:pt x="0" y="351941"/>
                    </a:cubicBezTo>
                    <a:close/>
                  </a:path>
                  <a:path w="5835192" h="2111604" stroke="0" extrusionOk="0">
                    <a:moveTo>
                      <a:pt x="0" y="351941"/>
                    </a:moveTo>
                    <a:cubicBezTo>
                      <a:pt x="-13272" y="180265"/>
                      <a:pt x="180100" y="-15237"/>
                      <a:pt x="351941" y="0"/>
                    </a:cubicBezTo>
                    <a:cubicBezTo>
                      <a:pt x="640230" y="-24989"/>
                      <a:pt x="775029" y="50565"/>
                      <a:pt x="972532" y="0"/>
                    </a:cubicBezTo>
                    <a:lnTo>
                      <a:pt x="972532" y="0"/>
                    </a:lnTo>
                    <a:cubicBezTo>
                      <a:pt x="1345529" y="66018"/>
                      <a:pt x="2080137" y="114626"/>
                      <a:pt x="2431330" y="0"/>
                    </a:cubicBezTo>
                    <a:cubicBezTo>
                      <a:pt x="3417643" y="-134364"/>
                      <a:pt x="4765527" y="130381"/>
                      <a:pt x="5483251" y="0"/>
                    </a:cubicBezTo>
                    <a:cubicBezTo>
                      <a:pt x="5667476" y="-23917"/>
                      <a:pt x="5840461" y="153484"/>
                      <a:pt x="5835192" y="351941"/>
                    </a:cubicBezTo>
                    <a:cubicBezTo>
                      <a:pt x="5817836" y="462363"/>
                      <a:pt x="5804357" y="1107783"/>
                      <a:pt x="5835192" y="1231769"/>
                    </a:cubicBezTo>
                    <a:lnTo>
                      <a:pt x="5835192" y="1231769"/>
                    </a:lnTo>
                    <a:cubicBezTo>
                      <a:pt x="5793037" y="1419977"/>
                      <a:pt x="5846963" y="1585713"/>
                      <a:pt x="5835192" y="1759670"/>
                    </a:cubicBezTo>
                    <a:lnTo>
                      <a:pt x="5835192" y="1759663"/>
                    </a:lnTo>
                    <a:cubicBezTo>
                      <a:pt x="5862376" y="1951070"/>
                      <a:pt x="5669218" y="2114039"/>
                      <a:pt x="5483251" y="2111604"/>
                    </a:cubicBezTo>
                    <a:cubicBezTo>
                      <a:pt x="4322521" y="2073845"/>
                      <a:pt x="3872642" y="2162102"/>
                      <a:pt x="2431330" y="2111604"/>
                    </a:cubicBezTo>
                    <a:cubicBezTo>
                      <a:pt x="1955602" y="2151562"/>
                      <a:pt x="1440234" y="2138812"/>
                      <a:pt x="972532" y="2111604"/>
                    </a:cubicBezTo>
                    <a:lnTo>
                      <a:pt x="972532" y="2111604"/>
                    </a:lnTo>
                    <a:cubicBezTo>
                      <a:pt x="732899" y="2146229"/>
                      <a:pt x="599937" y="2062585"/>
                      <a:pt x="351941" y="2111604"/>
                    </a:cubicBezTo>
                    <a:cubicBezTo>
                      <a:pt x="144624" y="2099798"/>
                      <a:pt x="35983" y="1945611"/>
                      <a:pt x="0" y="1759663"/>
                    </a:cubicBezTo>
                    <a:lnTo>
                      <a:pt x="0" y="1759670"/>
                    </a:lnTo>
                    <a:cubicBezTo>
                      <a:pt x="15842" y="1698130"/>
                      <a:pt x="-14515" y="1605664"/>
                      <a:pt x="0" y="1527154"/>
                    </a:cubicBezTo>
                    <a:cubicBezTo>
                      <a:pt x="22558" y="1397894"/>
                      <a:pt x="-12403" y="1300831"/>
                      <a:pt x="0" y="1231769"/>
                    </a:cubicBezTo>
                    <a:cubicBezTo>
                      <a:pt x="49214" y="1116573"/>
                      <a:pt x="47142" y="494016"/>
                      <a:pt x="0" y="35194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C4D00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prstGeom prst="wedgeRoundRectCallout">
                        <a:avLst>
                          <a:gd name="adj1" fmla="val -49750"/>
                          <a:gd name="adj2" fmla="val 22322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Đơn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vị</a:t>
                </a:r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</a:t>
                </a:r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𝒌𝒎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DD750373-9C19-0FC9-7E91-E507F337F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54" y="3190974"/>
                <a:ext cx="5835192" cy="2111604"/>
              </a:xfrm>
              <a:prstGeom prst="wedgeRoundRectCallout">
                <a:avLst>
                  <a:gd name="adj1" fmla="val -49750"/>
                  <a:gd name="adj2" fmla="val 22322"/>
                  <a:gd name="adj3" fmla="val 16667"/>
                </a:avLst>
              </a:prstGeom>
              <a:blipFill>
                <a:blip r:embed="rId3"/>
                <a:stretch>
                  <a:fillRect r="-103"/>
                </a:stretch>
              </a:blipFill>
              <a:ln w="28575">
                <a:solidFill>
                  <a:srgbClr val="FC4D00"/>
                </a:solidFill>
                <a:extLst>
                  <a:ext uri="{C807C97D-BFC1-408E-A445-0C87EB9F89A2}">
                    <ask:lineSketchStyleProps xmlns:ask="http://schemas.microsoft.com/office/drawing/2018/sketchyshapes" sd="2842418190">
                      <a:custGeom>
                        <a:avLst/>
                        <a:gdLst>
                          <a:gd name="connsiteX0" fmla="*/ 0 w 5835192"/>
                          <a:gd name="connsiteY0" fmla="*/ 351941 h 2111604"/>
                          <a:gd name="connsiteX1" fmla="*/ 351941 w 5835192"/>
                          <a:gd name="connsiteY1" fmla="*/ 0 h 2111604"/>
                          <a:gd name="connsiteX2" fmla="*/ 972532 w 5835192"/>
                          <a:gd name="connsiteY2" fmla="*/ 0 h 2111604"/>
                          <a:gd name="connsiteX3" fmla="*/ 972532 w 5835192"/>
                          <a:gd name="connsiteY3" fmla="*/ 0 h 2111604"/>
                          <a:gd name="connsiteX4" fmla="*/ 2431330 w 5835192"/>
                          <a:gd name="connsiteY4" fmla="*/ 0 h 2111604"/>
                          <a:gd name="connsiteX5" fmla="*/ 5483251 w 5835192"/>
                          <a:gd name="connsiteY5" fmla="*/ 0 h 2111604"/>
                          <a:gd name="connsiteX6" fmla="*/ 5835192 w 5835192"/>
                          <a:gd name="connsiteY6" fmla="*/ 351941 h 2111604"/>
                          <a:gd name="connsiteX7" fmla="*/ 5835192 w 5835192"/>
                          <a:gd name="connsiteY7" fmla="*/ 1231769 h 2111604"/>
                          <a:gd name="connsiteX8" fmla="*/ 5835192 w 5835192"/>
                          <a:gd name="connsiteY8" fmla="*/ 1231769 h 2111604"/>
                          <a:gd name="connsiteX9" fmla="*/ 5835192 w 5835192"/>
                          <a:gd name="connsiteY9" fmla="*/ 1759670 h 2111604"/>
                          <a:gd name="connsiteX10" fmla="*/ 5835192 w 5835192"/>
                          <a:gd name="connsiteY10" fmla="*/ 1759663 h 2111604"/>
                          <a:gd name="connsiteX11" fmla="*/ 5483251 w 5835192"/>
                          <a:gd name="connsiteY11" fmla="*/ 2111604 h 2111604"/>
                          <a:gd name="connsiteX12" fmla="*/ 2431330 w 5835192"/>
                          <a:gd name="connsiteY12" fmla="*/ 2111604 h 2111604"/>
                          <a:gd name="connsiteX13" fmla="*/ 972532 w 5835192"/>
                          <a:gd name="connsiteY13" fmla="*/ 2111604 h 2111604"/>
                          <a:gd name="connsiteX14" fmla="*/ 972532 w 5835192"/>
                          <a:gd name="connsiteY14" fmla="*/ 2111604 h 2111604"/>
                          <a:gd name="connsiteX15" fmla="*/ 351941 w 5835192"/>
                          <a:gd name="connsiteY15" fmla="*/ 2111604 h 2111604"/>
                          <a:gd name="connsiteX16" fmla="*/ 0 w 5835192"/>
                          <a:gd name="connsiteY16" fmla="*/ 1759663 h 2111604"/>
                          <a:gd name="connsiteX17" fmla="*/ 0 w 5835192"/>
                          <a:gd name="connsiteY17" fmla="*/ 1759670 h 2111604"/>
                          <a:gd name="connsiteX18" fmla="*/ 0 w 5835192"/>
                          <a:gd name="connsiteY18" fmla="*/ 1527154 h 2111604"/>
                          <a:gd name="connsiteX19" fmla="*/ 0 w 5835192"/>
                          <a:gd name="connsiteY19" fmla="*/ 1231769 h 2111604"/>
                          <a:gd name="connsiteX20" fmla="*/ 0 w 5835192"/>
                          <a:gd name="connsiteY20" fmla="*/ 351941 h 21116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835192" h="2111604" fill="none" extrusionOk="0">
                            <a:moveTo>
                              <a:pt x="0" y="351941"/>
                            </a:moveTo>
                            <a:cubicBezTo>
                              <a:pt x="16516" y="166509"/>
                              <a:pt x="139743" y="7168"/>
                              <a:pt x="351941" y="0"/>
                            </a:cubicBezTo>
                            <a:cubicBezTo>
                              <a:pt x="566993" y="-2895"/>
                              <a:pt x="883058" y="35696"/>
                              <a:pt x="972532" y="0"/>
                            </a:cubicBezTo>
                            <a:lnTo>
                              <a:pt x="972532" y="0"/>
                            </a:lnTo>
                            <a:cubicBezTo>
                              <a:pt x="1314907" y="-24452"/>
                              <a:pt x="1713923" y="11511"/>
                              <a:pt x="2431330" y="0"/>
                            </a:cubicBezTo>
                            <a:cubicBezTo>
                              <a:pt x="3156095" y="-117130"/>
                              <a:pt x="4722950" y="123459"/>
                              <a:pt x="5483251" y="0"/>
                            </a:cubicBezTo>
                            <a:cubicBezTo>
                              <a:pt x="5680389" y="4407"/>
                              <a:pt x="5829062" y="158426"/>
                              <a:pt x="5835192" y="351941"/>
                            </a:cubicBezTo>
                            <a:cubicBezTo>
                              <a:pt x="5764457" y="589930"/>
                              <a:pt x="5868021" y="929964"/>
                              <a:pt x="5835192" y="1231769"/>
                            </a:cubicBezTo>
                            <a:lnTo>
                              <a:pt x="5835192" y="1231769"/>
                            </a:lnTo>
                            <a:cubicBezTo>
                              <a:pt x="5878512" y="1350046"/>
                              <a:pt x="5860116" y="1499246"/>
                              <a:pt x="5835192" y="1759670"/>
                            </a:cubicBezTo>
                            <a:lnTo>
                              <a:pt x="5835192" y="1759663"/>
                            </a:lnTo>
                            <a:cubicBezTo>
                              <a:pt x="5827625" y="1944558"/>
                              <a:pt x="5674643" y="2121306"/>
                              <a:pt x="5483251" y="2111604"/>
                            </a:cubicBezTo>
                            <a:cubicBezTo>
                              <a:pt x="4222432" y="2244998"/>
                              <a:pt x="3290130" y="1980884"/>
                              <a:pt x="2431330" y="2111604"/>
                            </a:cubicBezTo>
                            <a:cubicBezTo>
                              <a:pt x="1908606" y="2116572"/>
                              <a:pt x="1371390" y="2169499"/>
                              <a:pt x="972532" y="2111604"/>
                            </a:cubicBezTo>
                            <a:lnTo>
                              <a:pt x="972532" y="2111604"/>
                            </a:lnTo>
                            <a:cubicBezTo>
                              <a:pt x="885726" y="2077607"/>
                              <a:pt x="475393" y="2105730"/>
                              <a:pt x="351941" y="2111604"/>
                            </a:cubicBezTo>
                            <a:cubicBezTo>
                              <a:pt x="126543" y="2111473"/>
                              <a:pt x="1278" y="1951414"/>
                              <a:pt x="0" y="1759663"/>
                            </a:cubicBezTo>
                            <a:lnTo>
                              <a:pt x="0" y="1759670"/>
                            </a:lnTo>
                            <a:cubicBezTo>
                              <a:pt x="11122" y="1680844"/>
                              <a:pt x="15369" y="1586028"/>
                              <a:pt x="0" y="1527154"/>
                            </a:cubicBezTo>
                            <a:cubicBezTo>
                              <a:pt x="22796" y="1450425"/>
                              <a:pt x="14861" y="1264156"/>
                              <a:pt x="0" y="1231769"/>
                            </a:cubicBezTo>
                            <a:cubicBezTo>
                              <a:pt x="-4854" y="795290"/>
                              <a:pt x="10147" y="479225"/>
                              <a:pt x="0" y="351941"/>
                            </a:cubicBezTo>
                            <a:close/>
                          </a:path>
                          <a:path w="5835192" h="2111604" stroke="0" extrusionOk="0">
                            <a:moveTo>
                              <a:pt x="0" y="351941"/>
                            </a:moveTo>
                            <a:cubicBezTo>
                              <a:pt x="-13272" y="180265"/>
                              <a:pt x="180100" y="-15237"/>
                              <a:pt x="351941" y="0"/>
                            </a:cubicBezTo>
                            <a:cubicBezTo>
                              <a:pt x="640230" y="-24989"/>
                              <a:pt x="775029" y="50565"/>
                              <a:pt x="972532" y="0"/>
                            </a:cubicBezTo>
                            <a:lnTo>
                              <a:pt x="972532" y="0"/>
                            </a:lnTo>
                            <a:cubicBezTo>
                              <a:pt x="1345529" y="66018"/>
                              <a:pt x="2080137" y="114626"/>
                              <a:pt x="2431330" y="0"/>
                            </a:cubicBezTo>
                            <a:cubicBezTo>
                              <a:pt x="3417643" y="-134364"/>
                              <a:pt x="4765527" y="130381"/>
                              <a:pt x="5483251" y="0"/>
                            </a:cubicBezTo>
                            <a:cubicBezTo>
                              <a:pt x="5667476" y="-23917"/>
                              <a:pt x="5840461" y="153484"/>
                              <a:pt x="5835192" y="351941"/>
                            </a:cubicBezTo>
                            <a:cubicBezTo>
                              <a:pt x="5817836" y="462363"/>
                              <a:pt x="5804357" y="1107783"/>
                              <a:pt x="5835192" y="1231769"/>
                            </a:cubicBezTo>
                            <a:lnTo>
                              <a:pt x="5835192" y="1231769"/>
                            </a:lnTo>
                            <a:cubicBezTo>
                              <a:pt x="5793037" y="1419977"/>
                              <a:pt x="5846963" y="1585713"/>
                              <a:pt x="5835192" y="1759670"/>
                            </a:cubicBezTo>
                            <a:lnTo>
                              <a:pt x="5835192" y="1759663"/>
                            </a:lnTo>
                            <a:cubicBezTo>
                              <a:pt x="5862376" y="1951070"/>
                              <a:pt x="5669218" y="2114039"/>
                              <a:pt x="5483251" y="2111604"/>
                            </a:cubicBezTo>
                            <a:cubicBezTo>
                              <a:pt x="4322521" y="2073845"/>
                              <a:pt x="3872642" y="2162102"/>
                              <a:pt x="2431330" y="2111604"/>
                            </a:cubicBezTo>
                            <a:cubicBezTo>
                              <a:pt x="1955602" y="2151562"/>
                              <a:pt x="1440234" y="2138812"/>
                              <a:pt x="972532" y="2111604"/>
                            </a:cubicBezTo>
                            <a:lnTo>
                              <a:pt x="972532" y="2111604"/>
                            </a:lnTo>
                            <a:cubicBezTo>
                              <a:pt x="732899" y="2146229"/>
                              <a:pt x="599937" y="2062585"/>
                              <a:pt x="351941" y="2111604"/>
                            </a:cubicBezTo>
                            <a:cubicBezTo>
                              <a:pt x="144624" y="2099798"/>
                              <a:pt x="35983" y="1945611"/>
                              <a:pt x="0" y="1759663"/>
                            </a:cubicBezTo>
                            <a:lnTo>
                              <a:pt x="0" y="1759670"/>
                            </a:lnTo>
                            <a:cubicBezTo>
                              <a:pt x="15842" y="1698130"/>
                              <a:pt x="-14515" y="1605664"/>
                              <a:pt x="0" y="1527154"/>
                            </a:cubicBezTo>
                            <a:cubicBezTo>
                              <a:pt x="22558" y="1397894"/>
                              <a:pt x="-12403" y="1300831"/>
                              <a:pt x="0" y="1231769"/>
                            </a:cubicBezTo>
                            <a:cubicBezTo>
                              <a:pt x="49214" y="1116573"/>
                              <a:pt x="47142" y="494016"/>
                              <a:pt x="0" y="351941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BD8245B-4D99-2FEA-7E0E-18DE7D6770A9}"/>
              </a:ext>
            </a:extLst>
          </p:cNvPr>
          <p:cNvSpPr/>
          <p:nvPr/>
        </p:nvSpPr>
        <p:spPr>
          <a:xfrm>
            <a:off x="4329614" y="663978"/>
            <a:ext cx="5835192" cy="2111604"/>
          </a:xfrm>
          <a:custGeom>
            <a:avLst/>
            <a:gdLst>
              <a:gd name="connsiteX0" fmla="*/ 0 w 5835192"/>
              <a:gd name="connsiteY0" fmla="*/ 351941 h 2111604"/>
              <a:gd name="connsiteX1" fmla="*/ 351941 w 5835192"/>
              <a:gd name="connsiteY1" fmla="*/ 0 h 2111604"/>
              <a:gd name="connsiteX2" fmla="*/ 972532 w 5835192"/>
              <a:gd name="connsiteY2" fmla="*/ 0 h 2111604"/>
              <a:gd name="connsiteX3" fmla="*/ 972532 w 5835192"/>
              <a:gd name="connsiteY3" fmla="*/ 0 h 2111604"/>
              <a:gd name="connsiteX4" fmla="*/ 2431330 w 5835192"/>
              <a:gd name="connsiteY4" fmla="*/ 0 h 2111604"/>
              <a:gd name="connsiteX5" fmla="*/ 5483251 w 5835192"/>
              <a:gd name="connsiteY5" fmla="*/ 0 h 2111604"/>
              <a:gd name="connsiteX6" fmla="*/ 5835192 w 5835192"/>
              <a:gd name="connsiteY6" fmla="*/ 351941 h 2111604"/>
              <a:gd name="connsiteX7" fmla="*/ 5835192 w 5835192"/>
              <a:gd name="connsiteY7" fmla="*/ 1231769 h 2111604"/>
              <a:gd name="connsiteX8" fmla="*/ 5835192 w 5835192"/>
              <a:gd name="connsiteY8" fmla="*/ 1231769 h 2111604"/>
              <a:gd name="connsiteX9" fmla="*/ 5835192 w 5835192"/>
              <a:gd name="connsiteY9" fmla="*/ 1759670 h 2111604"/>
              <a:gd name="connsiteX10" fmla="*/ 5835192 w 5835192"/>
              <a:gd name="connsiteY10" fmla="*/ 1759663 h 2111604"/>
              <a:gd name="connsiteX11" fmla="*/ 5483251 w 5835192"/>
              <a:gd name="connsiteY11" fmla="*/ 2111604 h 2111604"/>
              <a:gd name="connsiteX12" fmla="*/ 2431330 w 5835192"/>
              <a:gd name="connsiteY12" fmla="*/ 2111604 h 2111604"/>
              <a:gd name="connsiteX13" fmla="*/ 972532 w 5835192"/>
              <a:gd name="connsiteY13" fmla="*/ 2111604 h 2111604"/>
              <a:gd name="connsiteX14" fmla="*/ 972532 w 5835192"/>
              <a:gd name="connsiteY14" fmla="*/ 2111604 h 2111604"/>
              <a:gd name="connsiteX15" fmla="*/ 351941 w 5835192"/>
              <a:gd name="connsiteY15" fmla="*/ 2111604 h 2111604"/>
              <a:gd name="connsiteX16" fmla="*/ 0 w 5835192"/>
              <a:gd name="connsiteY16" fmla="*/ 1759663 h 2111604"/>
              <a:gd name="connsiteX17" fmla="*/ 0 w 5835192"/>
              <a:gd name="connsiteY17" fmla="*/ 1759670 h 2111604"/>
              <a:gd name="connsiteX18" fmla="*/ -239943 w 5835192"/>
              <a:gd name="connsiteY18" fmla="*/ 1206634 h 2111604"/>
              <a:gd name="connsiteX19" fmla="*/ 0 w 5835192"/>
              <a:gd name="connsiteY19" fmla="*/ 1231769 h 2111604"/>
              <a:gd name="connsiteX20" fmla="*/ 0 w 5835192"/>
              <a:gd name="connsiteY20" fmla="*/ 351941 h 21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192" h="2111604" fill="none" extrusionOk="0">
                <a:moveTo>
                  <a:pt x="0" y="351941"/>
                </a:moveTo>
                <a:cubicBezTo>
                  <a:pt x="16516" y="166509"/>
                  <a:pt x="139743" y="7168"/>
                  <a:pt x="351941" y="0"/>
                </a:cubicBezTo>
                <a:cubicBezTo>
                  <a:pt x="566993" y="-2895"/>
                  <a:pt x="883058" y="35696"/>
                  <a:pt x="972532" y="0"/>
                </a:cubicBezTo>
                <a:lnTo>
                  <a:pt x="972532" y="0"/>
                </a:lnTo>
                <a:cubicBezTo>
                  <a:pt x="1314907" y="-24452"/>
                  <a:pt x="1713923" y="11511"/>
                  <a:pt x="2431330" y="0"/>
                </a:cubicBezTo>
                <a:cubicBezTo>
                  <a:pt x="3156095" y="-117130"/>
                  <a:pt x="4722950" y="123459"/>
                  <a:pt x="5483251" y="0"/>
                </a:cubicBezTo>
                <a:cubicBezTo>
                  <a:pt x="5680389" y="4407"/>
                  <a:pt x="5829062" y="158426"/>
                  <a:pt x="5835192" y="351941"/>
                </a:cubicBezTo>
                <a:cubicBezTo>
                  <a:pt x="5764457" y="589930"/>
                  <a:pt x="5868021" y="929964"/>
                  <a:pt x="5835192" y="1231769"/>
                </a:cubicBezTo>
                <a:lnTo>
                  <a:pt x="5835192" y="1231769"/>
                </a:lnTo>
                <a:cubicBezTo>
                  <a:pt x="5878512" y="1350046"/>
                  <a:pt x="5860116" y="1499246"/>
                  <a:pt x="5835192" y="1759670"/>
                </a:cubicBezTo>
                <a:lnTo>
                  <a:pt x="5835192" y="1759663"/>
                </a:lnTo>
                <a:cubicBezTo>
                  <a:pt x="5827625" y="1944558"/>
                  <a:pt x="5674643" y="2121306"/>
                  <a:pt x="5483251" y="2111604"/>
                </a:cubicBezTo>
                <a:cubicBezTo>
                  <a:pt x="4222432" y="2244998"/>
                  <a:pt x="3290130" y="1980884"/>
                  <a:pt x="2431330" y="2111604"/>
                </a:cubicBezTo>
                <a:cubicBezTo>
                  <a:pt x="1908606" y="2116572"/>
                  <a:pt x="1371390" y="2169499"/>
                  <a:pt x="972532" y="2111604"/>
                </a:cubicBezTo>
                <a:lnTo>
                  <a:pt x="972532" y="2111604"/>
                </a:lnTo>
                <a:cubicBezTo>
                  <a:pt x="885726" y="2077607"/>
                  <a:pt x="475393" y="2105730"/>
                  <a:pt x="351941" y="2111604"/>
                </a:cubicBezTo>
                <a:cubicBezTo>
                  <a:pt x="126543" y="2111473"/>
                  <a:pt x="1278" y="1951414"/>
                  <a:pt x="0" y="1759663"/>
                </a:cubicBezTo>
                <a:lnTo>
                  <a:pt x="0" y="1759670"/>
                </a:lnTo>
                <a:cubicBezTo>
                  <a:pt x="-45379" y="1552972"/>
                  <a:pt x="-203478" y="1294122"/>
                  <a:pt x="-239943" y="1206634"/>
                </a:cubicBezTo>
                <a:cubicBezTo>
                  <a:pt x="-200309" y="1192131"/>
                  <a:pt x="-59349" y="1239107"/>
                  <a:pt x="0" y="1231769"/>
                </a:cubicBezTo>
                <a:cubicBezTo>
                  <a:pt x="-4854" y="795290"/>
                  <a:pt x="10147" y="479225"/>
                  <a:pt x="0" y="351941"/>
                </a:cubicBezTo>
                <a:close/>
              </a:path>
              <a:path w="5835192" h="2111604" stroke="0" extrusionOk="0">
                <a:moveTo>
                  <a:pt x="0" y="351941"/>
                </a:moveTo>
                <a:cubicBezTo>
                  <a:pt x="-13272" y="180265"/>
                  <a:pt x="180100" y="-15237"/>
                  <a:pt x="351941" y="0"/>
                </a:cubicBezTo>
                <a:cubicBezTo>
                  <a:pt x="640230" y="-24989"/>
                  <a:pt x="775029" y="50565"/>
                  <a:pt x="972532" y="0"/>
                </a:cubicBezTo>
                <a:lnTo>
                  <a:pt x="972532" y="0"/>
                </a:lnTo>
                <a:cubicBezTo>
                  <a:pt x="1345529" y="66018"/>
                  <a:pt x="2080137" y="114626"/>
                  <a:pt x="2431330" y="0"/>
                </a:cubicBezTo>
                <a:cubicBezTo>
                  <a:pt x="3417643" y="-134364"/>
                  <a:pt x="4765527" y="130381"/>
                  <a:pt x="5483251" y="0"/>
                </a:cubicBezTo>
                <a:cubicBezTo>
                  <a:pt x="5667476" y="-23917"/>
                  <a:pt x="5840461" y="153484"/>
                  <a:pt x="5835192" y="351941"/>
                </a:cubicBezTo>
                <a:cubicBezTo>
                  <a:pt x="5817836" y="462363"/>
                  <a:pt x="5804357" y="1107783"/>
                  <a:pt x="5835192" y="1231769"/>
                </a:cubicBezTo>
                <a:lnTo>
                  <a:pt x="5835192" y="1231769"/>
                </a:lnTo>
                <a:cubicBezTo>
                  <a:pt x="5793037" y="1419977"/>
                  <a:pt x="5846963" y="1585713"/>
                  <a:pt x="5835192" y="1759670"/>
                </a:cubicBezTo>
                <a:lnTo>
                  <a:pt x="5835192" y="1759663"/>
                </a:lnTo>
                <a:cubicBezTo>
                  <a:pt x="5862376" y="1951070"/>
                  <a:pt x="5669218" y="2114039"/>
                  <a:pt x="5483251" y="2111604"/>
                </a:cubicBezTo>
                <a:cubicBezTo>
                  <a:pt x="4322521" y="2073845"/>
                  <a:pt x="3872642" y="2162102"/>
                  <a:pt x="2431330" y="2111604"/>
                </a:cubicBezTo>
                <a:cubicBezTo>
                  <a:pt x="1955602" y="2151562"/>
                  <a:pt x="1440234" y="2138812"/>
                  <a:pt x="972532" y="2111604"/>
                </a:cubicBezTo>
                <a:lnTo>
                  <a:pt x="972532" y="2111604"/>
                </a:lnTo>
                <a:cubicBezTo>
                  <a:pt x="732899" y="2146229"/>
                  <a:pt x="599937" y="2062585"/>
                  <a:pt x="351941" y="2111604"/>
                </a:cubicBezTo>
                <a:cubicBezTo>
                  <a:pt x="144624" y="2099798"/>
                  <a:pt x="35983" y="1945611"/>
                  <a:pt x="0" y="1759663"/>
                </a:cubicBezTo>
                <a:lnTo>
                  <a:pt x="0" y="1759670"/>
                </a:lnTo>
                <a:cubicBezTo>
                  <a:pt x="-145583" y="1536232"/>
                  <a:pt x="-155544" y="1456550"/>
                  <a:pt x="-239943" y="1206634"/>
                </a:cubicBezTo>
                <a:cubicBezTo>
                  <a:pt x="-185105" y="1198506"/>
                  <a:pt x="-112277" y="1231117"/>
                  <a:pt x="0" y="1231769"/>
                </a:cubicBezTo>
                <a:cubicBezTo>
                  <a:pt x="49214" y="1116573"/>
                  <a:pt x="47142" y="494016"/>
                  <a:pt x="0" y="35194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33B75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54112"/>
                      <a:gd name="adj2" fmla="val 714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04CEB2-FBD0-D8EF-2727-EBC279F889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83" r="33349" b="61925"/>
          <a:stretch/>
        </p:blipFill>
        <p:spPr>
          <a:xfrm>
            <a:off x="4329614" y="2923644"/>
            <a:ext cx="5703016" cy="32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D0EED-AAB4-DBFB-E752-AC62ED03B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42E765-7D38-45BC-1F38-0EB077EED1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03" t="8373" r="17160" b="17740"/>
          <a:stretch/>
        </p:blipFill>
        <p:spPr>
          <a:xfrm>
            <a:off x="7976758" y="965200"/>
            <a:ext cx="3402442" cy="32137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60C5A1-A1BC-A201-5214-5BCCCC928956}"/>
              </a:ext>
            </a:extLst>
          </p:cNvPr>
          <p:cNvSpPr/>
          <p:nvPr/>
        </p:nvSpPr>
        <p:spPr>
          <a:xfrm>
            <a:off x="428108" y="1308102"/>
            <a:ext cx="7014745" cy="3670300"/>
          </a:xfrm>
          <a:custGeom>
            <a:avLst/>
            <a:gdLst>
              <a:gd name="connsiteX0" fmla="*/ 0 w 7014745"/>
              <a:gd name="connsiteY0" fmla="*/ 0 h 3670300"/>
              <a:gd name="connsiteX1" fmla="*/ 0 w 7014745"/>
              <a:gd name="connsiteY1" fmla="*/ 0 h 3670300"/>
              <a:gd name="connsiteX2" fmla="*/ 7014745 w 7014745"/>
              <a:gd name="connsiteY2" fmla="*/ 0 h 3670300"/>
              <a:gd name="connsiteX3" fmla="*/ 7014745 w 7014745"/>
              <a:gd name="connsiteY3" fmla="*/ 0 h 3670300"/>
              <a:gd name="connsiteX4" fmla="*/ 7014745 w 7014745"/>
              <a:gd name="connsiteY4" fmla="*/ 3670300 h 3670300"/>
              <a:gd name="connsiteX5" fmla="*/ 7014745 w 7014745"/>
              <a:gd name="connsiteY5" fmla="*/ 3670300 h 3670300"/>
              <a:gd name="connsiteX6" fmla="*/ 0 w 7014745"/>
              <a:gd name="connsiteY6" fmla="*/ 3670300 h 3670300"/>
              <a:gd name="connsiteX7" fmla="*/ 0 w 7014745"/>
              <a:gd name="connsiteY7" fmla="*/ 3670300 h 3670300"/>
              <a:gd name="connsiteX8" fmla="*/ 0 w 7014745"/>
              <a:gd name="connsiteY8" fmla="*/ 0 h 367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4745" h="3670300" fill="none" extrusionOk="0">
                <a:moveTo>
                  <a:pt x="0" y="0"/>
                </a:moveTo>
                <a:lnTo>
                  <a:pt x="0" y="0"/>
                </a:lnTo>
                <a:cubicBezTo>
                  <a:pt x="854593" y="5753"/>
                  <a:pt x="4300011" y="-51483"/>
                  <a:pt x="7014745" y="0"/>
                </a:cubicBezTo>
                <a:lnTo>
                  <a:pt x="7014745" y="0"/>
                </a:lnTo>
                <a:cubicBezTo>
                  <a:pt x="6854038" y="1144641"/>
                  <a:pt x="7054412" y="2149982"/>
                  <a:pt x="7014745" y="3670300"/>
                </a:cubicBezTo>
                <a:lnTo>
                  <a:pt x="7014745" y="3670300"/>
                </a:lnTo>
                <a:cubicBezTo>
                  <a:pt x="4332481" y="3651342"/>
                  <a:pt x="1899510" y="3609659"/>
                  <a:pt x="0" y="3670300"/>
                </a:cubicBezTo>
                <a:lnTo>
                  <a:pt x="0" y="3670300"/>
                </a:lnTo>
                <a:cubicBezTo>
                  <a:pt x="32216" y="2418075"/>
                  <a:pt x="57206" y="1293628"/>
                  <a:pt x="0" y="0"/>
                </a:cubicBezTo>
                <a:close/>
              </a:path>
              <a:path w="7014745" h="3670300" stroke="0" extrusionOk="0">
                <a:moveTo>
                  <a:pt x="0" y="0"/>
                </a:moveTo>
                <a:lnTo>
                  <a:pt x="0" y="0"/>
                </a:lnTo>
                <a:cubicBezTo>
                  <a:pt x="2570303" y="-133594"/>
                  <a:pt x="4453286" y="63808"/>
                  <a:pt x="7014745" y="0"/>
                </a:cubicBezTo>
                <a:lnTo>
                  <a:pt x="7014745" y="0"/>
                </a:lnTo>
                <a:cubicBezTo>
                  <a:pt x="6891745" y="863841"/>
                  <a:pt x="7111605" y="3040315"/>
                  <a:pt x="7014745" y="3670300"/>
                </a:cubicBezTo>
                <a:lnTo>
                  <a:pt x="7014745" y="3670300"/>
                </a:lnTo>
                <a:cubicBezTo>
                  <a:pt x="6208040" y="3611406"/>
                  <a:pt x="2089426" y="3684533"/>
                  <a:pt x="0" y="3670300"/>
                </a:cubicBezTo>
                <a:lnTo>
                  <a:pt x="0" y="3670300"/>
                </a:lnTo>
                <a:cubicBezTo>
                  <a:pt x="-3173" y="2167605"/>
                  <a:pt x="-94267" y="53611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304CA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hình vẽ có 5 hình lập phương màu hồng. Nếu thêm vào 3 hình lập phương màu hồng để được tất cả 8 hình lập phương thì sẽ lấp đầy hình lập phương cạnh 1 cm, tức là được 1 cm3. Như vậy, thể tích của 1 hình lập phương nhỏ màu hồng là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2DAEE40-5B81-015E-5700-C2249596D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5232"/>
            <a:ext cx="2307170" cy="109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475C8F-8CB2-9B46-45D0-6F66481EB8B2}"/>
                  </a:ext>
                </a:extLst>
              </p:cNvPr>
              <p:cNvSpPr txBox="1"/>
              <p:nvPr/>
            </p:nvSpPr>
            <p:spPr>
              <a:xfrm>
                <a:off x="1356785" y="5126331"/>
                <a:ext cx="2403720" cy="1364669"/>
              </a:xfrm>
              <a:custGeom>
                <a:avLst/>
                <a:gdLst>
                  <a:gd name="connsiteX0" fmla="*/ 0 w 2403720"/>
                  <a:gd name="connsiteY0" fmla="*/ 0 h 1364669"/>
                  <a:gd name="connsiteX1" fmla="*/ 2403720 w 2403720"/>
                  <a:gd name="connsiteY1" fmla="*/ 0 h 1364669"/>
                  <a:gd name="connsiteX2" fmla="*/ 2403720 w 2403720"/>
                  <a:gd name="connsiteY2" fmla="*/ 1364669 h 1364669"/>
                  <a:gd name="connsiteX3" fmla="*/ 0 w 2403720"/>
                  <a:gd name="connsiteY3" fmla="*/ 1364669 h 1364669"/>
                  <a:gd name="connsiteX4" fmla="*/ 0 w 2403720"/>
                  <a:gd name="connsiteY4" fmla="*/ 0 h 136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3720" h="1364669" extrusionOk="0">
                    <a:moveTo>
                      <a:pt x="0" y="0"/>
                    </a:moveTo>
                    <a:cubicBezTo>
                      <a:pt x="1145563" y="128402"/>
                      <a:pt x="1243412" y="-121369"/>
                      <a:pt x="2403720" y="0"/>
                    </a:cubicBezTo>
                    <a:cubicBezTo>
                      <a:pt x="2395832" y="253916"/>
                      <a:pt x="2437527" y="711359"/>
                      <a:pt x="2403720" y="1364669"/>
                    </a:cubicBezTo>
                    <a:cubicBezTo>
                      <a:pt x="1524201" y="1213119"/>
                      <a:pt x="326609" y="1472147"/>
                      <a:pt x="0" y="1364669"/>
                    </a:cubicBezTo>
                    <a:cubicBezTo>
                      <a:pt x="-29944" y="735989"/>
                      <a:pt x="87441" y="359190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274497425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E3272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E3272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E3272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E32726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475C8F-8CB2-9B46-45D0-6F66481EB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85" y="5126331"/>
                <a:ext cx="2403720" cy="1364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274497425">
                      <a:custGeom>
                        <a:avLst/>
                        <a:gdLst>
                          <a:gd name="connsiteX0" fmla="*/ 0 w 2403720"/>
                          <a:gd name="connsiteY0" fmla="*/ 0 h 1364669"/>
                          <a:gd name="connsiteX1" fmla="*/ 2403720 w 2403720"/>
                          <a:gd name="connsiteY1" fmla="*/ 0 h 1364669"/>
                          <a:gd name="connsiteX2" fmla="*/ 2403720 w 2403720"/>
                          <a:gd name="connsiteY2" fmla="*/ 1364669 h 1364669"/>
                          <a:gd name="connsiteX3" fmla="*/ 0 w 2403720"/>
                          <a:gd name="connsiteY3" fmla="*/ 1364669 h 1364669"/>
                          <a:gd name="connsiteX4" fmla="*/ 0 w 2403720"/>
                          <a:gd name="connsiteY4" fmla="*/ 0 h 13646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403720" h="1364669" extrusionOk="0">
                            <a:moveTo>
                              <a:pt x="0" y="0"/>
                            </a:moveTo>
                            <a:cubicBezTo>
                              <a:pt x="1145563" y="128402"/>
                              <a:pt x="1243412" y="-121369"/>
                              <a:pt x="2403720" y="0"/>
                            </a:cubicBezTo>
                            <a:cubicBezTo>
                              <a:pt x="2395832" y="253916"/>
                              <a:pt x="2437527" y="711359"/>
                              <a:pt x="2403720" y="1364669"/>
                            </a:cubicBezTo>
                            <a:cubicBezTo>
                              <a:pt x="1524201" y="1213119"/>
                              <a:pt x="326609" y="1472147"/>
                              <a:pt x="0" y="1364669"/>
                            </a:cubicBezTo>
                            <a:cubicBezTo>
                              <a:pt x="-29944" y="735989"/>
                              <a:pt x="87441" y="35919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043CCF-6B0B-42A0-FCCC-7728A69B8089}"/>
                  </a:ext>
                </a:extLst>
              </p:cNvPr>
              <p:cNvSpPr txBox="1"/>
              <p:nvPr/>
            </p:nvSpPr>
            <p:spPr>
              <a:xfrm>
                <a:off x="5284718" y="5384800"/>
                <a:ext cx="3888116" cy="847733"/>
              </a:xfrm>
              <a:custGeom>
                <a:avLst/>
                <a:gdLst>
                  <a:gd name="connsiteX0" fmla="*/ 0 w 3888116"/>
                  <a:gd name="connsiteY0" fmla="*/ 0 h 847733"/>
                  <a:gd name="connsiteX1" fmla="*/ 3888116 w 3888116"/>
                  <a:gd name="connsiteY1" fmla="*/ 0 h 847733"/>
                  <a:gd name="connsiteX2" fmla="*/ 3888116 w 3888116"/>
                  <a:gd name="connsiteY2" fmla="*/ 847733 h 847733"/>
                  <a:gd name="connsiteX3" fmla="*/ 0 w 3888116"/>
                  <a:gd name="connsiteY3" fmla="*/ 847733 h 847733"/>
                  <a:gd name="connsiteX4" fmla="*/ 0 w 3888116"/>
                  <a:gd name="connsiteY4" fmla="*/ 0 h 8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8116" h="847733" extrusionOk="0">
                    <a:moveTo>
                      <a:pt x="0" y="0"/>
                    </a:moveTo>
                    <a:cubicBezTo>
                      <a:pt x="795939" y="128402"/>
                      <a:pt x="3454166" y="-121369"/>
                      <a:pt x="3888116" y="0"/>
                    </a:cubicBezTo>
                    <a:cubicBezTo>
                      <a:pt x="3849337" y="309271"/>
                      <a:pt x="3841877" y="751518"/>
                      <a:pt x="3888116" y="847733"/>
                    </a:cubicBezTo>
                    <a:cubicBezTo>
                      <a:pt x="1951643" y="696183"/>
                      <a:pt x="1394344" y="955211"/>
                      <a:pt x="0" y="847733"/>
                    </a:cubicBezTo>
                    <a:cubicBezTo>
                      <a:pt x="-55011" y="569303"/>
                      <a:pt x="20364" y="418259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274497425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𝟎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,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𝟏𝟐𝟓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rgbClr val="E3272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E32726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043CCF-6B0B-42A0-FCCC-7728A69B8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718" y="5384800"/>
                <a:ext cx="3888116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274497425">
                      <a:custGeom>
                        <a:avLst/>
                        <a:gdLst>
                          <a:gd name="connsiteX0" fmla="*/ 0 w 3888116"/>
                          <a:gd name="connsiteY0" fmla="*/ 0 h 847733"/>
                          <a:gd name="connsiteX1" fmla="*/ 3888116 w 3888116"/>
                          <a:gd name="connsiteY1" fmla="*/ 0 h 847733"/>
                          <a:gd name="connsiteX2" fmla="*/ 3888116 w 3888116"/>
                          <a:gd name="connsiteY2" fmla="*/ 847733 h 847733"/>
                          <a:gd name="connsiteX3" fmla="*/ 0 w 3888116"/>
                          <a:gd name="connsiteY3" fmla="*/ 847733 h 847733"/>
                          <a:gd name="connsiteX4" fmla="*/ 0 w 3888116"/>
                          <a:gd name="connsiteY4" fmla="*/ 0 h 8477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88116" h="847733" extrusionOk="0">
                            <a:moveTo>
                              <a:pt x="0" y="0"/>
                            </a:moveTo>
                            <a:cubicBezTo>
                              <a:pt x="795939" y="128402"/>
                              <a:pt x="3454166" y="-121369"/>
                              <a:pt x="3888116" y="0"/>
                            </a:cubicBezTo>
                            <a:cubicBezTo>
                              <a:pt x="3849337" y="309271"/>
                              <a:pt x="3841877" y="751518"/>
                              <a:pt x="3888116" y="847733"/>
                            </a:cubicBezTo>
                            <a:cubicBezTo>
                              <a:pt x="1951643" y="696183"/>
                              <a:pt x="1394344" y="955211"/>
                              <a:pt x="0" y="847733"/>
                            </a:cubicBezTo>
                            <a:cubicBezTo>
                              <a:pt x="-55011" y="569303"/>
                              <a:pt x="20364" y="41825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4953416-E731-D833-A8F1-363EC6DC7632}"/>
              </a:ext>
            </a:extLst>
          </p:cNvPr>
          <p:cNvSpPr txBox="1"/>
          <p:nvPr/>
        </p:nvSpPr>
        <p:spPr>
          <a:xfrm>
            <a:off x="3918550" y="5384800"/>
            <a:ext cx="1103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rgbClr val="E32726"/>
                </a:solidFill>
                <a:effectLst/>
                <a:uLnTx/>
                <a:uFillTx/>
                <a:latin typeface="#9Slide05 SVNUT Triumph" panose="00000500000000000000" pitchFamily="2" charset="0"/>
                <a:ea typeface="Cambria" panose="02040503050406030204" pitchFamily="18" charset="0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28753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chicken and chick on a pink sign&#10;&#10;Description automatically generated">
            <a:extLst>
              <a:ext uri="{FF2B5EF4-FFF2-40B4-BE49-F238E27FC236}">
                <a16:creationId xmlns:a16="http://schemas.microsoft.com/office/drawing/2014/main" id="{39D3B0E7-16A9-455E-7E1A-D61677983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7" y="224008"/>
            <a:ext cx="1651713" cy="1351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0B9B00-0380-1846-924D-F3864FAC8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43" y="2382264"/>
            <a:ext cx="10058400" cy="381768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FF3B03-7FA2-7EE4-130F-FE7F7D375E10}"/>
              </a:ext>
            </a:extLst>
          </p:cNvPr>
          <p:cNvSpPr/>
          <p:nvPr/>
        </p:nvSpPr>
        <p:spPr>
          <a:xfrm>
            <a:off x="1943100" y="658052"/>
            <a:ext cx="9797961" cy="1206480"/>
          </a:xfrm>
          <a:custGeom>
            <a:avLst/>
            <a:gdLst>
              <a:gd name="connsiteX0" fmla="*/ 0 w 9797961"/>
              <a:gd name="connsiteY0" fmla="*/ 0 h 1206480"/>
              <a:gd name="connsiteX1" fmla="*/ 0 w 9797961"/>
              <a:gd name="connsiteY1" fmla="*/ 0 h 1206480"/>
              <a:gd name="connsiteX2" fmla="*/ 9797961 w 9797961"/>
              <a:gd name="connsiteY2" fmla="*/ 0 h 1206480"/>
              <a:gd name="connsiteX3" fmla="*/ 9797961 w 9797961"/>
              <a:gd name="connsiteY3" fmla="*/ 0 h 1206480"/>
              <a:gd name="connsiteX4" fmla="*/ 9797961 w 9797961"/>
              <a:gd name="connsiteY4" fmla="*/ 1206480 h 1206480"/>
              <a:gd name="connsiteX5" fmla="*/ 9797961 w 9797961"/>
              <a:gd name="connsiteY5" fmla="*/ 1206480 h 1206480"/>
              <a:gd name="connsiteX6" fmla="*/ 0 w 9797961"/>
              <a:gd name="connsiteY6" fmla="*/ 1206480 h 1206480"/>
              <a:gd name="connsiteX7" fmla="*/ 0 w 9797961"/>
              <a:gd name="connsiteY7" fmla="*/ 1206480 h 1206480"/>
              <a:gd name="connsiteX8" fmla="*/ 0 w 9797961"/>
              <a:gd name="connsiteY8" fmla="*/ 0 h 120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7961" h="1206480" fill="none" extrusionOk="0">
                <a:moveTo>
                  <a:pt x="0" y="0"/>
                </a:moveTo>
                <a:lnTo>
                  <a:pt x="0" y="0"/>
                </a:lnTo>
                <a:cubicBezTo>
                  <a:pt x="1495842" y="5753"/>
                  <a:pt x="6947796" y="-51483"/>
                  <a:pt x="9797961" y="0"/>
                </a:cubicBezTo>
                <a:lnTo>
                  <a:pt x="9797961" y="0"/>
                </a:lnTo>
                <a:cubicBezTo>
                  <a:pt x="9801312" y="232047"/>
                  <a:pt x="9736478" y="908960"/>
                  <a:pt x="9797961" y="1206480"/>
                </a:cubicBezTo>
                <a:lnTo>
                  <a:pt x="9797961" y="1206480"/>
                </a:lnTo>
                <a:cubicBezTo>
                  <a:pt x="6910882" y="1187522"/>
                  <a:pt x="3874567" y="1145839"/>
                  <a:pt x="0" y="1206480"/>
                </a:cubicBezTo>
                <a:lnTo>
                  <a:pt x="0" y="1206480"/>
                </a:lnTo>
                <a:cubicBezTo>
                  <a:pt x="42567" y="1017814"/>
                  <a:pt x="-21835" y="344190"/>
                  <a:pt x="0" y="0"/>
                </a:cubicBezTo>
                <a:close/>
              </a:path>
              <a:path w="9797961" h="1206480" stroke="0" extrusionOk="0">
                <a:moveTo>
                  <a:pt x="0" y="0"/>
                </a:moveTo>
                <a:lnTo>
                  <a:pt x="0" y="0"/>
                </a:lnTo>
                <a:cubicBezTo>
                  <a:pt x="3267350" y="-133594"/>
                  <a:pt x="8479276" y="63808"/>
                  <a:pt x="9797961" y="0"/>
                </a:cubicBezTo>
                <a:lnTo>
                  <a:pt x="9797961" y="0"/>
                </a:lnTo>
                <a:cubicBezTo>
                  <a:pt x="9854175" y="140481"/>
                  <a:pt x="9695167" y="722203"/>
                  <a:pt x="9797961" y="1206480"/>
                </a:cubicBezTo>
                <a:lnTo>
                  <a:pt x="9797961" y="1206480"/>
                </a:lnTo>
                <a:cubicBezTo>
                  <a:pt x="4916260" y="1147586"/>
                  <a:pt x="3045083" y="1220713"/>
                  <a:pt x="0" y="1206480"/>
                </a:cubicBezTo>
                <a:lnTo>
                  <a:pt x="0" y="1206480"/>
                </a:lnTo>
                <a:cubicBezTo>
                  <a:pt x="-31419" y="762811"/>
                  <a:pt x="-36633" y="554082"/>
                  <a:pt x="0" y="0"/>
                </a:cubicBezTo>
                <a:close/>
              </a:path>
            </a:pathLst>
          </a:custGeom>
          <a:solidFill>
            <a:srgbClr val="F9EBF7"/>
          </a:solidFill>
          <a:ln>
            <a:solidFill>
              <a:srgbClr val="F49AC5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85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9FD9F-47B9-C240-9087-145CEC9D2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kids holding a bell&#10;&#10;Description automatically generated">
            <a:extLst>
              <a:ext uri="{FF2B5EF4-FFF2-40B4-BE49-F238E27FC236}">
                <a16:creationId xmlns:a16="http://schemas.microsoft.com/office/drawing/2014/main" id="{3EBC8EF3-5242-5832-3C85-6EC085E05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6" y="2055305"/>
            <a:ext cx="10311565" cy="43433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DEFE3D-DAF1-CE9D-BACB-C7B3B7156FA9}"/>
              </a:ext>
            </a:extLst>
          </p:cNvPr>
          <p:cNvSpPr/>
          <p:nvPr/>
        </p:nvSpPr>
        <p:spPr>
          <a:xfrm>
            <a:off x="792727" y="744963"/>
            <a:ext cx="10606546" cy="977783"/>
          </a:xfrm>
          <a:custGeom>
            <a:avLst/>
            <a:gdLst>
              <a:gd name="connsiteX0" fmla="*/ 0 w 10606546"/>
              <a:gd name="connsiteY0" fmla="*/ 0 h 977783"/>
              <a:gd name="connsiteX1" fmla="*/ 0 w 10606546"/>
              <a:gd name="connsiteY1" fmla="*/ 0 h 977783"/>
              <a:gd name="connsiteX2" fmla="*/ 10606546 w 10606546"/>
              <a:gd name="connsiteY2" fmla="*/ 0 h 977783"/>
              <a:gd name="connsiteX3" fmla="*/ 10606546 w 10606546"/>
              <a:gd name="connsiteY3" fmla="*/ 0 h 977783"/>
              <a:gd name="connsiteX4" fmla="*/ 10606546 w 10606546"/>
              <a:gd name="connsiteY4" fmla="*/ 977783 h 977783"/>
              <a:gd name="connsiteX5" fmla="*/ 10606546 w 10606546"/>
              <a:gd name="connsiteY5" fmla="*/ 977783 h 977783"/>
              <a:gd name="connsiteX6" fmla="*/ 0 w 10606546"/>
              <a:gd name="connsiteY6" fmla="*/ 977783 h 977783"/>
              <a:gd name="connsiteX7" fmla="*/ 0 w 10606546"/>
              <a:gd name="connsiteY7" fmla="*/ 977783 h 977783"/>
              <a:gd name="connsiteX8" fmla="*/ 0 w 10606546"/>
              <a:gd name="connsiteY8" fmla="*/ 0 h 97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6546" h="977783" fill="none" extrusionOk="0">
                <a:moveTo>
                  <a:pt x="0" y="0"/>
                </a:moveTo>
                <a:lnTo>
                  <a:pt x="0" y="0"/>
                </a:lnTo>
                <a:cubicBezTo>
                  <a:pt x="1367199" y="5753"/>
                  <a:pt x="8624957" y="-51483"/>
                  <a:pt x="10606546" y="0"/>
                </a:cubicBezTo>
                <a:lnTo>
                  <a:pt x="10606546" y="0"/>
                </a:lnTo>
                <a:cubicBezTo>
                  <a:pt x="10659171" y="319943"/>
                  <a:pt x="10532074" y="578197"/>
                  <a:pt x="10606546" y="977783"/>
                </a:cubicBezTo>
                <a:lnTo>
                  <a:pt x="10606546" y="977783"/>
                </a:lnTo>
                <a:cubicBezTo>
                  <a:pt x="6251807" y="958825"/>
                  <a:pt x="4151574" y="917142"/>
                  <a:pt x="0" y="977783"/>
                </a:cubicBezTo>
                <a:lnTo>
                  <a:pt x="0" y="977783"/>
                </a:lnTo>
                <a:cubicBezTo>
                  <a:pt x="-72348" y="634534"/>
                  <a:pt x="-58753" y="289747"/>
                  <a:pt x="0" y="0"/>
                </a:cubicBezTo>
                <a:close/>
              </a:path>
              <a:path w="10606546" h="977783" stroke="0" extrusionOk="0">
                <a:moveTo>
                  <a:pt x="0" y="0"/>
                </a:moveTo>
                <a:lnTo>
                  <a:pt x="0" y="0"/>
                </a:lnTo>
                <a:cubicBezTo>
                  <a:pt x="2358292" y="-133594"/>
                  <a:pt x="6462612" y="63808"/>
                  <a:pt x="10606546" y="0"/>
                </a:cubicBezTo>
                <a:lnTo>
                  <a:pt x="10606546" y="0"/>
                </a:lnTo>
                <a:cubicBezTo>
                  <a:pt x="10575853" y="238101"/>
                  <a:pt x="10647887" y="835316"/>
                  <a:pt x="10606546" y="977783"/>
                </a:cubicBezTo>
                <a:lnTo>
                  <a:pt x="10606546" y="977783"/>
                </a:lnTo>
                <a:cubicBezTo>
                  <a:pt x="5837631" y="918889"/>
                  <a:pt x="2044212" y="992016"/>
                  <a:pt x="0" y="977783"/>
                </a:cubicBezTo>
                <a:lnTo>
                  <a:pt x="0" y="977783"/>
                </a:lnTo>
                <a:cubicBezTo>
                  <a:pt x="75935" y="847691"/>
                  <a:pt x="87887" y="368573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19C9E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5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et of cartoon stars&#10;&#10;Description automatically generated">
            <a:extLst>
              <a:ext uri="{FF2B5EF4-FFF2-40B4-BE49-F238E27FC236}">
                <a16:creationId xmlns:a16="http://schemas.microsoft.com/office/drawing/2014/main" id="{E1A7DE5A-116E-7C2A-CFC0-C2A096D55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047942" y="2543437"/>
            <a:ext cx="2501245" cy="1432874"/>
          </a:xfrm>
          <a:prstGeom prst="rect">
            <a:avLst/>
          </a:prstGeom>
        </p:spPr>
      </p:pic>
      <p:pic>
        <p:nvPicPr>
          <p:cNvPr id="8" name="Picture 7" descr="A set of cartoon stars&#10;&#10;Description automatically generated">
            <a:extLst>
              <a:ext uri="{FF2B5EF4-FFF2-40B4-BE49-F238E27FC236}">
                <a16:creationId xmlns:a16="http://schemas.microsoft.com/office/drawing/2014/main" id="{D6F7AB81-C9A9-13FA-F415-79CC070C8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162634" y="4085067"/>
            <a:ext cx="2501245" cy="1432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725950-AD9B-4719-EDF0-48950029A587}"/>
              </a:ext>
            </a:extLst>
          </p:cNvPr>
          <p:cNvSpPr/>
          <p:nvPr/>
        </p:nvSpPr>
        <p:spPr>
          <a:xfrm>
            <a:off x="3663879" y="2659014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978FF-32F5-AC90-3D82-C0727344271E}"/>
              </a:ext>
            </a:extLst>
          </p:cNvPr>
          <p:cNvSpPr/>
          <p:nvPr/>
        </p:nvSpPr>
        <p:spPr>
          <a:xfrm>
            <a:off x="3750291" y="4267658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F3C0ED-441F-C59D-A89E-3255AE00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07" y="298593"/>
            <a:ext cx="54685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13" name="Picture 12" descr="A blue circle with white pages and a yellow sun and text&#10;&#10;Description automatically generated">
            <a:extLst>
              <a:ext uri="{FF2B5EF4-FFF2-40B4-BE49-F238E27FC236}">
                <a16:creationId xmlns:a16="http://schemas.microsoft.com/office/drawing/2014/main" id="{12984C5C-1AFF-70DA-3966-BC04480A5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3539"/>
            <a:ext cx="1897382" cy="15067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FEF9A0-7A79-2014-CC64-99E79F9DA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200" y="935545"/>
            <a:ext cx="7748688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CD7D5-57FF-3C6C-70D7-C120694D3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BBCFC-A66A-CD06-BA62-1DED5364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56" y="1185462"/>
            <a:ext cx="599288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aphic 4">
            <a:extLst>
              <a:ext uri="{FF2B5EF4-FFF2-40B4-BE49-F238E27FC236}">
                <a16:creationId xmlns:a16="http://schemas.microsoft.com/office/drawing/2014/main" id="{FD85C8F4-DDD5-453A-56E6-710F246B69C1}"/>
              </a:ext>
            </a:extLst>
          </p:cNvPr>
          <p:cNvGrpSpPr/>
          <p:nvPr/>
        </p:nvGrpSpPr>
        <p:grpSpPr>
          <a:xfrm>
            <a:off x="824681" y="1781667"/>
            <a:ext cx="4119393" cy="3907750"/>
            <a:chOff x="6405350" y="953700"/>
            <a:chExt cx="913828" cy="866878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79C79BC-CB3D-5FFD-F19B-8CBB372AD997}"/>
                </a:ext>
              </a:extLst>
            </p:cNvPr>
            <p:cNvSpPr/>
            <p:nvPr/>
          </p:nvSpPr>
          <p:spPr>
            <a:xfrm>
              <a:off x="6405350" y="1182553"/>
              <a:ext cx="638027" cy="638025"/>
            </a:xfrm>
            <a:custGeom>
              <a:avLst/>
              <a:gdLst>
                <a:gd name="connsiteX0" fmla="*/ 636422 w 638027"/>
                <a:gd name="connsiteY0" fmla="*/ 638026 h 638025"/>
                <a:gd name="connsiteX1" fmla="*/ 1605 w 638027"/>
                <a:gd name="connsiteY1" fmla="*/ 638026 h 638025"/>
                <a:gd name="connsiteX2" fmla="*/ 0 w 638027"/>
                <a:gd name="connsiteY2" fmla="*/ 636421 h 638025"/>
                <a:gd name="connsiteX3" fmla="*/ 0 w 638027"/>
                <a:gd name="connsiteY3" fmla="*/ 4410 h 638025"/>
                <a:gd name="connsiteX4" fmla="*/ 4403 w 638027"/>
                <a:gd name="connsiteY4" fmla="*/ 0 h 638025"/>
                <a:gd name="connsiteX5" fmla="*/ 636422 w 638027"/>
                <a:gd name="connsiteY5" fmla="*/ 0 h 638025"/>
                <a:gd name="connsiteX6" fmla="*/ 638027 w 638027"/>
                <a:gd name="connsiteY6" fmla="*/ 1606 h 638025"/>
                <a:gd name="connsiteX7" fmla="*/ 638027 w 638027"/>
                <a:gd name="connsiteY7" fmla="*/ 636421 h 638025"/>
                <a:gd name="connsiteX8" fmla="*/ 636422 w 638027"/>
                <a:gd name="connsiteY8" fmla="*/ 638026 h 63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027" h="638025">
                  <a:moveTo>
                    <a:pt x="636422" y="638026"/>
                  </a:moveTo>
                  <a:lnTo>
                    <a:pt x="1605" y="638026"/>
                  </a:lnTo>
                  <a:cubicBezTo>
                    <a:pt x="713" y="638026"/>
                    <a:pt x="0" y="637312"/>
                    <a:pt x="0" y="636421"/>
                  </a:cubicBezTo>
                  <a:lnTo>
                    <a:pt x="0" y="4410"/>
                  </a:lnTo>
                  <a:cubicBezTo>
                    <a:pt x="0" y="1974"/>
                    <a:pt x="1975" y="0"/>
                    <a:pt x="4403" y="0"/>
                  </a:cubicBezTo>
                  <a:lnTo>
                    <a:pt x="636422" y="0"/>
                  </a:lnTo>
                  <a:cubicBezTo>
                    <a:pt x="637314" y="0"/>
                    <a:pt x="638027" y="719"/>
                    <a:pt x="638027" y="1606"/>
                  </a:cubicBezTo>
                  <a:lnTo>
                    <a:pt x="638027" y="636421"/>
                  </a:lnTo>
                  <a:cubicBezTo>
                    <a:pt x="638027" y="637312"/>
                    <a:pt x="637314" y="638026"/>
                    <a:pt x="636422" y="638026"/>
                  </a:cubicBezTo>
                  <a:close/>
                </a:path>
              </a:pathLst>
            </a:custGeom>
            <a:solidFill>
              <a:srgbClr val="FF574C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EFC648-8326-CF34-20FF-B8FDCDA4284C}"/>
                </a:ext>
              </a:extLst>
            </p:cNvPr>
            <p:cNvSpPr/>
            <p:nvPr/>
          </p:nvSpPr>
          <p:spPr>
            <a:xfrm>
              <a:off x="6405768" y="953700"/>
              <a:ext cx="911177" cy="229224"/>
            </a:xfrm>
            <a:custGeom>
              <a:avLst/>
              <a:gdLst>
                <a:gd name="connsiteX0" fmla="*/ 637678 w 911177"/>
                <a:gd name="connsiteY0" fmla="*/ 229225 h 229224"/>
                <a:gd name="connsiteX1" fmla="*/ 282 w 911177"/>
                <a:gd name="connsiteY1" fmla="*/ 229225 h 229224"/>
                <a:gd name="connsiteX2" fmla="*/ 103 w 911177"/>
                <a:gd name="connsiteY2" fmla="*/ 228733 h 229224"/>
                <a:gd name="connsiteX3" fmla="*/ 272462 w 911177"/>
                <a:gd name="connsiteY3" fmla="*/ 1581 h 229224"/>
                <a:gd name="connsiteX4" fmla="*/ 276837 w 911177"/>
                <a:gd name="connsiteY4" fmla="*/ 0 h 229224"/>
                <a:gd name="connsiteX5" fmla="*/ 909913 w 911177"/>
                <a:gd name="connsiteY5" fmla="*/ 0 h 229224"/>
                <a:gd name="connsiteX6" fmla="*/ 910722 w 911177"/>
                <a:gd name="connsiteY6" fmla="*/ 2238 h 229224"/>
                <a:gd name="connsiteX7" fmla="*/ 637678 w 911177"/>
                <a:gd name="connsiteY7" fmla="*/ 229225 h 2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177" h="229224">
                  <a:moveTo>
                    <a:pt x="637678" y="229225"/>
                  </a:moveTo>
                  <a:lnTo>
                    <a:pt x="282" y="229225"/>
                  </a:lnTo>
                  <a:cubicBezTo>
                    <a:pt x="21" y="229225"/>
                    <a:pt x="-102" y="228899"/>
                    <a:pt x="103" y="228733"/>
                  </a:cubicBezTo>
                  <a:lnTo>
                    <a:pt x="272462" y="1581"/>
                  </a:lnTo>
                  <a:cubicBezTo>
                    <a:pt x="273696" y="560"/>
                    <a:pt x="275233" y="0"/>
                    <a:pt x="276837" y="0"/>
                  </a:cubicBezTo>
                  <a:lnTo>
                    <a:pt x="909913" y="0"/>
                  </a:lnTo>
                  <a:cubicBezTo>
                    <a:pt x="911093" y="0"/>
                    <a:pt x="911627" y="1481"/>
                    <a:pt x="910722" y="2238"/>
                  </a:cubicBezTo>
                  <a:lnTo>
                    <a:pt x="637678" y="229225"/>
                  </a:lnTo>
                  <a:close/>
                </a:path>
              </a:pathLst>
            </a:custGeom>
            <a:solidFill>
              <a:srgbClr val="F7706D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869EB0E-411C-C8E3-5F15-B900E01E8BBC}"/>
                </a:ext>
              </a:extLst>
            </p:cNvPr>
            <p:cNvSpPr/>
            <p:nvPr/>
          </p:nvSpPr>
          <p:spPr>
            <a:xfrm>
              <a:off x="7043899" y="955038"/>
              <a:ext cx="275280" cy="864998"/>
            </a:xfrm>
            <a:custGeom>
              <a:avLst/>
              <a:gdLst>
                <a:gd name="connsiteX0" fmla="*/ 272701 w 275280"/>
                <a:gd name="connsiteY0" fmla="*/ 639845 h 864998"/>
                <a:gd name="connsiteX1" fmla="*/ 891 w 275280"/>
                <a:gd name="connsiteY1" fmla="*/ 864869 h 864998"/>
                <a:gd name="connsiteX2" fmla="*/ 0 w 275280"/>
                <a:gd name="connsiteY2" fmla="*/ 864458 h 864998"/>
                <a:gd name="connsiteX3" fmla="*/ 0 w 275280"/>
                <a:gd name="connsiteY3" fmla="*/ 230825 h 864998"/>
                <a:gd name="connsiteX4" fmla="*/ 2592 w 275280"/>
                <a:gd name="connsiteY4" fmla="*/ 225295 h 864998"/>
                <a:gd name="connsiteX5" fmla="*/ 273346 w 275280"/>
                <a:gd name="connsiteY5" fmla="*/ 276 h 864998"/>
                <a:gd name="connsiteX6" fmla="*/ 275280 w 275280"/>
                <a:gd name="connsiteY6" fmla="*/ 1186 h 864998"/>
                <a:gd name="connsiteX7" fmla="*/ 275280 w 275280"/>
                <a:gd name="connsiteY7" fmla="*/ 634358 h 864998"/>
                <a:gd name="connsiteX8" fmla="*/ 272701 w 275280"/>
                <a:gd name="connsiteY8" fmla="*/ 639845 h 8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80" h="864998">
                  <a:moveTo>
                    <a:pt x="272701" y="639845"/>
                  </a:moveTo>
                  <a:lnTo>
                    <a:pt x="891" y="864869"/>
                  </a:lnTo>
                  <a:cubicBezTo>
                    <a:pt x="535" y="865171"/>
                    <a:pt x="0" y="864910"/>
                    <a:pt x="0" y="864458"/>
                  </a:cubicBezTo>
                  <a:lnTo>
                    <a:pt x="0" y="230825"/>
                  </a:lnTo>
                  <a:cubicBezTo>
                    <a:pt x="0" y="228688"/>
                    <a:pt x="946" y="226661"/>
                    <a:pt x="2592" y="225295"/>
                  </a:cubicBezTo>
                  <a:lnTo>
                    <a:pt x="273346" y="276"/>
                  </a:lnTo>
                  <a:cubicBezTo>
                    <a:pt x="274114" y="-365"/>
                    <a:pt x="275280" y="182"/>
                    <a:pt x="275280" y="1186"/>
                  </a:cubicBezTo>
                  <a:lnTo>
                    <a:pt x="275280" y="634358"/>
                  </a:lnTo>
                  <a:cubicBezTo>
                    <a:pt x="275280" y="636484"/>
                    <a:pt x="274334" y="638500"/>
                    <a:pt x="272701" y="639845"/>
                  </a:cubicBezTo>
                  <a:close/>
                </a:path>
              </a:pathLst>
            </a:custGeom>
            <a:solidFill>
              <a:srgbClr val="D01005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B0D5D11-1E12-412E-8388-35A4A05691E5}"/>
              </a:ext>
            </a:extLst>
          </p:cNvPr>
          <p:cNvSpPr txBox="1"/>
          <p:nvPr/>
        </p:nvSpPr>
        <p:spPr>
          <a:xfrm>
            <a:off x="1430915" y="5686973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DDC66DA-4AB4-40A3-07CE-B555EF04BC05}"/>
              </a:ext>
            </a:extLst>
          </p:cNvPr>
          <p:cNvSpPr txBox="1"/>
          <p:nvPr/>
        </p:nvSpPr>
        <p:spPr>
          <a:xfrm rot="19123838">
            <a:off x="3926518" y="4942941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5BCDDD4-A767-F56D-B799-653F0C1D9F37}"/>
              </a:ext>
            </a:extLst>
          </p:cNvPr>
          <p:cNvSpPr txBox="1"/>
          <p:nvPr/>
        </p:nvSpPr>
        <p:spPr>
          <a:xfrm rot="5400000">
            <a:off x="4451958" y="3119535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FBDB2ED-21EA-F439-74D7-36142D5E604D}"/>
              </a:ext>
            </a:extLst>
          </p:cNvPr>
          <p:cNvSpPr txBox="1"/>
          <p:nvPr/>
        </p:nvSpPr>
        <p:spPr>
          <a:xfrm rot="16200000">
            <a:off x="-255126" y="3677287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79E10AD-6311-EC25-1FAE-72984DE9623E}"/>
              </a:ext>
            </a:extLst>
          </p:cNvPr>
          <p:cNvSpPr txBox="1"/>
          <p:nvPr/>
        </p:nvSpPr>
        <p:spPr>
          <a:xfrm>
            <a:off x="1527927" y="2217704"/>
            <a:ext cx="144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3FF0BC-36B5-DAE2-39A2-D7AC0C317292}"/>
                  </a:ext>
                </a:extLst>
              </p:cNvPr>
              <p:cNvSpPr txBox="1"/>
              <p:nvPr/>
            </p:nvSpPr>
            <p:spPr>
              <a:xfrm>
                <a:off x="1257602" y="3727137"/>
                <a:ext cx="2119069" cy="942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3FF0BC-36B5-DAE2-39A2-D7AC0C317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2" y="3727137"/>
                <a:ext cx="2119069" cy="942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4372DBF6-5DEC-E50F-C23D-A1D2F0510C83}"/>
              </a:ext>
            </a:extLst>
          </p:cNvPr>
          <p:cNvSpPr txBox="1"/>
          <p:nvPr/>
        </p:nvSpPr>
        <p:spPr>
          <a:xfrm>
            <a:off x="5669941" y="1168924"/>
            <a:ext cx="5764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46AB35-8E10-937D-2D63-B066B050D03F}"/>
              </a:ext>
            </a:extLst>
          </p:cNvPr>
          <p:cNvGrpSpPr/>
          <p:nvPr/>
        </p:nvGrpSpPr>
        <p:grpSpPr>
          <a:xfrm>
            <a:off x="5669941" y="2670189"/>
            <a:ext cx="5764772" cy="1200329"/>
            <a:chOff x="5669941" y="2670189"/>
            <a:chExt cx="5764772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361FCCC-79C0-01AF-6CF2-2AD022B50663}"/>
                    </a:ext>
                  </a:extLst>
                </p:cNvPr>
                <p:cNvSpPr txBox="1"/>
                <p:nvPr/>
              </p:nvSpPr>
              <p:spPr>
                <a:xfrm>
                  <a:off x="5959402" y="3133368"/>
                  <a:ext cx="1381449" cy="7218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C4D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rgbClr val="FC4D00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361FCCC-79C0-01AF-6CF2-2AD022B50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402" y="3133368"/>
                  <a:ext cx="1381449" cy="7218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61A0A35-A882-5B0F-D2BC-998CCEC60BEF}"/>
                </a:ext>
              </a:extLst>
            </p:cNvPr>
            <p:cNvSpPr txBox="1"/>
            <p:nvPr/>
          </p:nvSpPr>
          <p:spPr>
            <a:xfrm>
              <a:off x="5669941" y="2670189"/>
              <a:ext cx="5764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Xăng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en-US" sz="36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39BB44A-F6F4-9BBB-7B10-7AC9E53840D7}"/>
                  </a:ext>
                </a:extLst>
              </p:cNvPr>
              <p:cNvSpPr txBox="1"/>
              <p:nvPr/>
            </p:nvSpPr>
            <p:spPr>
              <a:xfrm>
                <a:off x="5469278" y="4031230"/>
                <a:ext cx="6166098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lập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phương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cm </a:t>
                </a: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39BB44A-F6F4-9BBB-7B10-7AC9E5384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278" y="4031230"/>
                <a:ext cx="6166098" cy="1212896"/>
              </a:xfrm>
              <a:prstGeom prst="rect">
                <a:avLst/>
              </a:prstGeom>
              <a:blipFill>
                <a:blip r:embed="rId5"/>
                <a:stretch>
                  <a:fillRect l="-2964" t="-8040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0C7F456-2822-6861-832E-3DBFB7A61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370" y="152789"/>
            <a:ext cx="552345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/>
      <p:bldP spid="137" grpId="0"/>
      <p:bldP spid="140" grpId="0" animBg="1"/>
      <p:bldP spid="142" grpId="0"/>
      <p:bldP spid="1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930FC-F974-4670-70DA-790371CC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25C3DC-60BE-DB18-EE3B-CD593B447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1194606"/>
            <a:ext cx="600508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6A6E95F-50EE-096C-D45D-04B2F28176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410722"/>
                  </p:ext>
                </p:extLst>
              </p:nvPr>
            </p:nvGraphicFramePr>
            <p:xfrm>
              <a:off x="1098745" y="1445530"/>
              <a:ext cx="10335968" cy="40995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67984">
                      <a:extLst>
                        <a:ext uri="{9D8B030D-6E8A-4147-A177-3AD203B41FA5}">
                          <a16:colId xmlns:a16="http://schemas.microsoft.com/office/drawing/2014/main" val="2843884379"/>
                        </a:ext>
                      </a:extLst>
                    </a:gridCol>
                    <a:gridCol w="5167984">
                      <a:extLst>
                        <a:ext uri="{9D8B030D-6E8A-4147-A177-3AD203B41FA5}">
                          <a16:colId xmlns:a16="http://schemas.microsoft.com/office/drawing/2014/main" val="3244548849"/>
                        </a:ext>
                      </a:extLst>
                    </a:gridCol>
                  </a:tblGrid>
                  <a:tr h="8023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đo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đo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2867236"/>
                      </a:ext>
                    </a:extLst>
                  </a:tr>
                  <a:tr h="8023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𝟖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𝒄𝒎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8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tám</a:t>
                          </a:r>
                          <a:r>
                            <a:rPr lang="en-US" sz="2800" b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xăng</a:t>
                          </a:r>
                          <a:r>
                            <a:rPr lang="en-US" sz="2800" b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b="1" dirty="0" err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ti</a:t>
                          </a:r>
                          <a:r>
                            <a:rPr lang="en-US" sz="2800" b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b="1" dirty="0" err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mét</a:t>
                          </a:r>
                          <a:r>
                            <a:rPr lang="en-US" sz="2800" b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khối</a:t>
                          </a:r>
                          <a:endParaRPr lang="en-US" sz="2800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8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5222019"/>
                      </a:ext>
                    </a:extLst>
                  </a:tr>
                  <a:tr h="8023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E32726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E32726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E32726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𝟕𝟎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E32726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E32726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𝒄𝒎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E32726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8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bảy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mươi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xăng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ti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mét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khối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8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6863501"/>
                      </a:ext>
                    </a:extLst>
                  </a:tr>
                  <a:tr h="8023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𝒄𝒎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8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err="1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sáu</a:t>
                          </a:r>
                          <a:r>
                            <a:rPr lang="en-US" sz="2800" b="0" dirty="0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0" dirty="0" err="1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phẩy</a:t>
                          </a:r>
                          <a:r>
                            <a:rPr lang="en-US" sz="2800" b="0" dirty="0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0" dirty="0" err="1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bảy</a:t>
                          </a:r>
                          <a:r>
                            <a:rPr lang="en-US" sz="2800" b="0" dirty="0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0" dirty="0" err="1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xăng</a:t>
                          </a:r>
                          <a:r>
                            <a:rPr lang="en-US" sz="2800" b="0" dirty="0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b="0" dirty="0" err="1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ti</a:t>
                          </a:r>
                          <a:r>
                            <a:rPr lang="en-US" sz="2800" b="0" dirty="0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b="0" dirty="0" err="1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mét</a:t>
                          </a:r>
                          <a:r>
                            <a:rPr lang="en-US" sz="2800" b="0" dirty="0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0" dirty="0" err="1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khối</a:t>
                          </a:r>
                          <a:endParaRPr lang="en-US" sz="2800" b="0" dirty="0">
                            <a:solidFill>
                              <a:srgbClr val="E32726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8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504296"/>
                      </a:ext>
                    </a:extLst>
                  </a:tr>
                  <a:tr h="8023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E32726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E32726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sz="2800" b="1" i="1" smtClean="0">
                                            <a:solidFill>
                                              <a:srgbClr val="E32726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smtClean="0">
                                            <a:solidFill>
                                              <a:srgbClr val="E32726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sz="2800" b="1" i="1" smtClean="0">
                                            <a:solidFill>
                                              <a:srgbClr val="E32726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  <m:r>
                                      <a:rPr lang="en-US" sz="2800" b="1" i="1" smtClean="0">
                                        <a:solidFill>
                                          <a:srgbClr val="E32726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E32726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𝒄𝒎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E32726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8F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Ba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phần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tư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xăng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ti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mét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khối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8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7621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6A6E95F-50EE-096C-D45D-04B2F28176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410722"/>
                  </p:ext>
                </p:extLst>
              </p:nvPr>
            </p:nvGraphicFramePr>
            <p:xfrm>
              <a:off x="1098745" y="1445530"/>
              <a:ext cx="10335968" cy="40995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67984">
                      <a:extLst>
                        <a:ext uri="{9D8B030D-6E8A-4147-A177-3AD203B41FA5}">
                          <a16:colId xmlns:a16="http://schemas.microsoft.com/office/drawing/2014/main" val="2843884379"/>
                        </a:ext>
                      </a:extLst>
                    </a:gridCol>
                    <a:gridCol w="5167984">
                      <a:extLst>
                        <a:ext uri="{9D8B030D-6E8A-4147-A177-3AD203B41FA5}">
                          <a16:colId xmlns:a16="http://schemas.microsoft.com/office/drawing/2014/main" val="3244548849"/>
                        </a:ext>
                      </a:extLst>
                    </a:gridCol>
                  </a:tblGrid>
                  <a:tr h="8023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đo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đo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2867236"/>
                      </a:ext>
                    </a:extLst>
                  </a:tr>
                  <a:tr h="802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8" t="-108397" r="-100236" b="-314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err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tám</a:t>
                          </a:r>
                          <a:r>
                            <a:rPr lang="en-US" sz="2800" b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xăng</a:t>
                          </a:r>
                          <a:r>
                            <a:rPr lang="en-US" sz="2800" b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b="1" dirty="0" err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ti</a:t>
                          </a:r>
                          <a:r>
                            <a:rPr lang="en-US" sz="2800" b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b="1" dirty="0" err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mét</a:t>
                          </a:r>
                          <a:r>
                            <a:rPr lang="en-US" sz="2800" b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khối</a:t>
                          </a:r>
                          <a:endParaRPr lang="en-US" sz="2800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8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5222019"/>
                      </a:ext>
                    </a:extLst>
                  </a:tr>
                  <a:tr h="802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8" t="-206818" r="-100236" b="-2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bảy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mươi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xăng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ti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mét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khối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8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6863501"/>
                      </a:ext>
                    </a:extLst>
                  </a:tr>
                  <a:tr h="802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8" t="-306818" r="-100236" b="-1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err="1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sáu</a:t>
                          </a:r>
                          <a:r>
                            <a:rPr lang="en-US" sz="2800" b="0" dirty="0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0" dirty="0" err="1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phẩy</a:t>
                          </a:r>
                          <a:r>
                            <a:rPr lang="en-US" sz="2800" b="0" dirty="0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0" dirty="0" err="1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bảy</a:t>
                          </a:r>
                          <a:r>
                            <a:rPr lang="en-US" sz="2800" b="0" dirty="0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0" dirty="0" err="1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xăng</a:t>
                          </a:r>
                          <a:r>
                            <a:rPr lang="en-US" sz="2800" b="0" dirty="0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b="0" dirty="0" err="1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ti</a:t>
                          </a:r>
                          <a:r>
                            <a:rPr lang="en-US" sz="2800" b="0" dirty="0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b="0" dirty="0" err="1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mét</a:t>
                          </a:r>
                          <a:r>
                            <a:rPr lang="en-US" sz="2800" b="0" dirty="0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b="0" dirty="0" err="1">
                              <a:solidFill>
                                <a:srgbClr val="E3272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khối</a:t>
                          </a:r>
                          <a:endParaRPr lang="en-US" sz="2800" b="0" dirty="0">
                            <a:solidFill>
                              <a:srgbClr val="E32726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8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1504296"/>
                      </a:ext>
                    </a:extLst>
                  </a:tr>
                  <a:tr h="8902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8" t="-367808" r="-100236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Ba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phần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tư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xăng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ti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–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mét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khối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F8F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7621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20BE3CF-0E68-DCF0-F387-5A4AF61B1372}"/>
              </a:ext>
            </a:extLst>
          </p:cNvPr>
          <p:cNvSpPr/>
          <p:nvPr/>
        </p:nvSpPr>
        <p:spPr>
          <a:xfrm>
            <a:off x="6323879" y="3968881"/>
            <a:ext cx="5015060" cy="490194"/>
          </a:xfrm>
          <a:prstGeom prst="rect">
            <a:avLst/>
          </a:prstGeom>
          <a:solidFill>
            <a:srgbClr val="E9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.?.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378421-10AA-40E4-6D18-63D2D64756EE}"/>
              </a:ext>
            </a:extLst>
          </p:cNvPr>
          <p:cNvSpPr/>
          <p:nvPr/>
        </p:nvSpPr>
        <p:spPr>
          <a:xfrm>
            <a:off x="1782220" y="3126915"/>
            <a:ext cx="3563333" cy="490194"/>
          </a:xfrm>
          <a:prstGeom prst="rect">
            <a:avLst/>
          </a:prstGeom>
          <a:solidFill>
            <a:srgbClr val="E9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.?.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8A3BEB-F407-6DF9-F452-F3E995728A50}"/>
              </a:ext>
            </a:extLst>
          </p:cNvPr>
          <p:cNvSpPr/>
          <p:nvPr/>
        </p:nvSpPr>
        <p:spPr>
          <a:xfrm>
            <a:off x="1678362" y="4702933"/>
            <a:ext cx="3563333" cy="842111"/>
          </a:xfrm>
          <a:prstGeom prst="rect">
            <a:avLst/>
          </a:prstGeom>
          <a:solidFill>
            <a:srgbClr val="E9F8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327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.?.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ABBCE2-09A8-FCA7-FA30-F7DD25FD5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630" y="443505"/>
            <a:ext cx="595630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6BD563-150E-C284-8632-19200CB62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89" y="1761242"/>
            <a:ext cx="10744615" cy="38361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336355-CA1E-EB49-01F4-7E5132217F28}"/>
              </a:ext>
            </a:extLst>
          </p:cNvPr>
          <p:cNvSpPr txBox="1"/>
          <p:nvPr/>
        </p:nvSpPr>
        <p:spPr>
          <a:xfrm>
            <a:off x="529652" y="5844503"/>
            <a:ext cx="468276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43E54-8555-9F52-4C2A-04EC57479DFB}"/>
              </a:ext>
            </a:extLst>
          </p:cNvPr>
          <p:cNvSpPr txBox="1"/>
          <p:nvPr/>
        </p:nvSpPr>
        <p:spPr>
          <a:xfrm>
            <a:off x="6431296" y="5844503"/>
            <a:ext cx="487976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E33FA1-79F5-E964-A2BD-2985AA297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864" y="392209"/>
            <a:ext cx="9534970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3DA06-0C17-46D9-87F1-D1DA7B4B0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kids holding a bell&#10;&#10;Description automatically generated">
            <a:extLst>
              <a:ext uri="{FF2B5EF4-FFF2-40B4-BE49-F238E27FC236}">
                <a16:creationId xmlns:a16="http://schemas.microsoft.com/office/drawing/2014/main" id="{D578B2DF-DFD5-9127-4CFA-64F736F26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92" y="3194002"/>
            <a:ext cx="8698761" cy="366399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A63B18-7FF8-9BEF-92AE-26A2EA68AB27}"/>
              </a:ext>
            </a:extLst>
          </p:cNvPr>
          <p:cNvSpPr/>
          <p:nvPr/>
        </p:nvSpPr>
        <p:spPr>
          <a:xfrm>
            <a:off x="636489" y="545184"/>
            <a:ext cx="10606546" cy="1536569"/>
          </a:xfrm>
          <a:custGeom>
            <a:avLst/>
            <a:gdLst>
              <a:gd name="connsiteX0" fmla="*/ 0 w 10606546"/>
              <a:gd name="connsiteY0" fmla="*/ 0 h 1536569"/>
              <a:gd name="connsiteX1" fmla="*/ 0 w 10606546"/>
              <a:gd name="connsiteY1" fmla="*/ 0 h 1536569"/>
              <a:gd name="connsiteX2" fmla="*/ 10606546 w 10606546"/>
              <a:gd name="connsiteY2" fmla="*/ 0 h 1536569"/>
              <a:gd name="connsiteX3" fmla="*/ 10606546 w 10606546"/>
              <a:gd name="connsiteY3" fmla="*/ 0 h 1536569"/>
              <a:gd name="connsiteX4" fmla="*/ 10606546 w 10606546"/>
              <a:gd name="connsiteY4" fmla="*/ 1536569 h 1536569"/>
              <a:gd name="connsiteX5" fmla="*/ 10606546 w 10606546"/>
              <a:gd name="connsiteY5" fmla="*/ 1536569 h 1536569"/>
              <a:gd name="connsiteX6" fmla="*/ 0 w 10606546"/>
              <a:gd name="connsiteY6" fmla="*/ 1536569 h 1536569"/>
              <a:gd name="connsiteX7" fmla="*/ 0 w 10606546"/>
              <a:gd name="connsiteY7" fmla="*/ 1536569 h 1536569"/>
              <a:gd name="connsiteX8" fmla="*/ 0 w 10606546"/>
              <a:gd name="connsiteY8" fmla="*/ 0 h 153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6546" h="1536569" fill="none" extrusionOk="0">
                <a:moveTo>
                  <a:pt x="0" y="0"/>
                </a:moveTo>
                <a:lnTo>
                  <a:pt x="0" y="0"/>
                </a:lnTo>
                <a:cubicBezTo>
                  <a:pt x="1367199" y="5753"/>
                  <a:pt x="8624957" y="-51483"/>
                  <a:pt x="10606546" y="0"/>
                </a:cubicBezTo>
                <a:lnTo>
                  <a:pt x="10606546" y="0"/>
                </a:lnTo>
                <a:cubicBezTo>
                  <a:pt x="10506485" y="209704"/>
                  <a:pt x="10685141" y="1246400"/>
                  <a:pt x="10606546" y="1536569"/>
                </a:cubicBezTo>
                <a:lnTo>
                  <a:pt x="10606546" y="1536569"/>
                </a:lnTo>
                <a:cubicBezTo>
                  <a:pt x="6251807" y="1517611"/>
                  <a:pt x="4151574" y="1475928"/>
                  <a:pt x="0" y="1536569"/>
                </a:cubicBezTo>
                <a:lnTo>
                  <a:pt x="0" y="1536569"/>
                </a:lnTo>
                <a:cubicBezTo>
                  <a:pt x="9235" y="1083111"/>
                  <a:pt x="-98372" y="696622"/>
                  <a:pt x="0" y="0"/>
                </a:cubicBezTo>
                <a:close/>
              </a:path>
              <a:path w="10606546" h="1536569" stroke="0" extrusionOk="0">
                <a:moveTo>
                  <a:pt x="0" y="0"/>
                </a:moveTo>
                <a:lnTo>
                  <a:pt x="0" y="0"/>
                </a:lnTo>
                <a:cubicBezTo>
                  <a:pt x="2358292" y="-133594"/>
                  <a:pt x="6462612" y="63808"/>
                  <a:pt x="10606546" y="0"/>
                </a:cubicBezTo>
                <a:lnTo>
                  <a:pt x="10606546" y="0"/>
                </a:lnTo>
                <a:cubicBezTo>
                  <a:pt x="10667382" y="236913"/>
                  <a:pt x="10613580" y="888976"/>
                  <a:pt x="10606546" y="1536569"/>
                </a:cubicBezTo>
                <a:lnTo>
                  <a:pt x="10606546" y="1536569"/>
                </a:lnTo>
                <a:cubicBezTo>
                  <a:pt x="5837631" y="1477675"/>
                  <a:pt x="2044212" y="1550802"/>
                  <a:pt x="0" y="1536569"/>
                </a:cubicBezTo>
                <a:lnTo>
                  <a:pt x="0" y="1536569"/>
                </a:lnTo>
                <a:cubicBezTo>
                  <a:pt x="106353" y="848289"/>
                  <a:pt x="113403" y="737001"/>
                  <a:pt x="0" y="0"/>
                </a:cubicBezTo>
                <a:close/>
              </a:path>
            </a:pathLst>
          </a:custGeom>
          <a:solidFill>
            <a:srgbClr val="F9EBF7"/>
          </a:solidFill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77905C-5546-05F2-FE00-6005EB970ED4}"/>
              </a:ext>
            </a:extLst>
          </p:cNvPr>
          <p:cNvSpPr txBox="1"/>
          <p:nvPr/>
        </p:nvSpPr>
        <p:spPr>
          <a:xfrm>
            <a:off x="461629" y="2281171"/>
            <a:ext cx="468276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A0CDEE-2B18-DF36-8B2C-9562EF5CC83E}"/>
              </a:ext>
            </a:extLst>
          </p:cNvPr>
          <p:cNvSpPr txBox="1"/>
          <p:nvPr/>
        </p:nvSpPr>
        <p:spPr>
          <a:xfrm>
            <a:off x="6363273" y="2281171"/>
            <a:ext cx="487976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616</Words>
  <Application>Microsoft Office PowerPoint</Application>
  <PresentationFormat>Widescreen</PresentationFormat>
  <Paragraphs>73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#9Slide05 SVNUT Triumph</vt:lpstr>
      <vt:lpstr>Aptos</vt:lpstr>
      <vt:lpstr>Aptos Display</vt:lpstr>
      <vt:lpstr>Arial</vt:lpstr>
      <vt:lpstr>Calibri</vt:lpstr>
      <vt:lpstr>Cambria</vt:lpstr>
      <vt:lpstr>Cambria Math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Hà Thị Khánh Huyền</dc:creator>
  <cp:lastModifiedBy>Hà Thị Khánh Huyền</cp:lastModifiedBy>
  <cp:revision>6</cp:revision>
  <dcterms:created xsi:type="dcterms:W3CDTF">2024-07-22T07:46:39Z</dcterms:created>
  <dcterms:modified xsi:type="dcterms:W3CDTF">2024-12-28T08:22:18Z</dcterms:modified>
</cp:coreProperties>
</file>