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8" r:id="rId2"/>
    <p:sldMasterId id="2147483689" r:id="rId3"/>
  </p:sldMasterIdLst>
  <p:notesMasterIdLst>
    <p:notesMasterId r:id="rId19"/>
  </p:notesMasterIdLst>
  <p:sldIdLst>
    <p:sldId id="260" r:id="rId4"/>
    <p:sldId id="261" r:id="rId5"/>
    <p:sldId id="263" r:id="rId6"/>
    <p:sldId id="264" r:id="rId7"/>
    <p:sldId id="265" r:id="rId8"/>
    <p:sldId id="266" r:id="rId9"/>
    <p:sldId id="267" r:id="rId10"/>
    <p:sldId id="273" r:id="rId11"/>
    <p:sldId id="278" r:id="rId12"/>
    <p:sldId id="279" r:id="rId13"/>
    <p:sldId id="257" r:id="rId14"/>
    <p:sldId id="272" r:id="rId15"/>
    <p:sldId id="275" r:id="rId16"/>
    <p:sldId id="276" r:id="rId17"/>
    <p:sldId id="277" r:id="rId18"/>
  </p:sldIdLst>
  <p:sldSz cx="12192000" cy="6858000"/>
  <p:notesSz cx="6858000" cy="9144000"/>
  <p:embeddedFontLst>
    <p:embeddedFont>
      <p:font typeface="#9Slide03 Montserrat Black" panose="00000A00000000000000" pitchFamily="2" charset="0"/>
      <p:bold r:id="rId20"/>
    </p:embeddedFont>
    <p:embeddedFont>
      <p:font typeface="#9Slide07 Altus" pitchFamily="2" charset="0"/>
      <p:regular r:id="rId21"/>
    </p:embeddedFont>
    <p:embeddedFont>
      <p:font typeface="SVN-Dancing Script" panose="02040603050506020204" pitchFamily="18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#9Slide05 Bodega Script" pitchFamily="2" charset="0"/>
      <p:regular r:id="rId31"/>
    </p:embeddedFont>
    <p:embeddedFont>
      <p:font typeface="#9Slide07 IcielPony" panose="02000000000000000000" pitchFamily="2" charset="0"/>
      <p:regular r:id="rId32"/>
    </p:embeddedFont>
    <p:embeddedFont>
      <p:font typeface="SVN-Gretoon" panose="02040603050506020204" pitchFamily="18" charset="0"/>
      <p:regular r:id="rId33"/>
    </p:embeddedFont>
    <p:embeddedFont>
      <p:font typeface="SVN-Newton" panose="02040603050506020204" pitchFamily="18" charset="0"/>
      <p:regular r:id="rId34"/>
    </p:embeddedFont>
    <p:embeddedFont>
      <p:font typeface="#9Slide07 SVNMomento" panose="00000500000000000000" pitchFamily="2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#9Slide05 Aphrodite Pro" panose="02000000000000000000" pitchFamily="2" charset="0"/>
      <p:regular r:id="rId40"/>
    </p:embeddedFont>
    <p:embeddedFont>
      <p:font typeface="#9Slide07 Cadena" panose="02000503000000020004" pitchFamily="2" charset="0"/>
      <p:bold r:id="rId41"/>
    </p:embeddedFont>
    <p:embeddedFont>
      <p:font typeface="#9Slide05 Pattaya" panose="00000500000000000000" pitchFamily="2" charset="-34"/>
      <p:regular r:id="rId42"/>
    </p:embeddedFont>
    <p:embeddedFont>
      <p:font typeface="#9Slide07 HoneyCream" pitchFamily="2" charset="0"/>
      <p:regular r:id="rId43"/>
    </p:embeddedFont>
    <p:embeddedFont>
      <p:font typeface="Calibri Light" panose="020F0302020204030204" pitchFamily="34" charset="0"/>
      <p:regular r:id="rId44"/>
      <p:italic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E5D9"/>
    <a:srgbClr val="BA2F0D"/>
    <a:srgbClr val="E1506D"/>
    <a:srgbClr val="905340"/>
    <a:srgbClr val="B08679"/>
    <a:srgbClr val="34C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577" autoAdjust="0"/>
  </p:normalViewPr>
  <p:slideViewPr>
    <p:cSldViewPr snapToGrid="0">
      <p:cViewPr>
        <p:scale>
          <a:sx n="25" d="100"/>
          <a:sy n="25" d="100"/>
        </p:scale>
        <p:origin x="1608" y="10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0.fntdata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ags" Target="tags/tag1.xml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9C09F-4867-4A41-9FD6-F6E2C7A914F0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5B33D-5BDE-4682-9957-13DEF0032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48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5B33D-5BDE-4682-9957-13DEF00321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7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5B33D-5BDE-4682-9957-13DEF00321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19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5B33D-5BDE-4682-9957-13DEF00321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73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5B33D-5BDE-4682-9957-13DEF00321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6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vụ</a:t>
            </a:r>
            <a:r>
              <a:rPr lang="en-US" baseline="0" dirty="0" smtClean="0"/>
              <a:t> ,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88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300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8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3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0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97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33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87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0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28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4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06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34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0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37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8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8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5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06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0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13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95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25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1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58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45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84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17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71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14320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35962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31526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35741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826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2735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6065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58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421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244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964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557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17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88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855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50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4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36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27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796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536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254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411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423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100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7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947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8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59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1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55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70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09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560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120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23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888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824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724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0296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59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89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2833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851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30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47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hyperlink" Target="https://www.facebook.com/groups/629898828017053" TargetMode="Externa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5.xml"/><Relationship Id="rId9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42" Type="http://schemas.openxmlformats.org/officeDocument/2006/relationships/image" Target="../media/image4.png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41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theme" Target="../theme/theme3.xml"/><Relationship Id="rId40" Type="http://schemas.openxmlformats.org/officeDocument/2006/relationships/image" Target="../media/image3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A7980-9B64-470E-B5BF-E0BC15569E5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647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37" r:id="rId8"/>
    <p:sldLayoutId id="2147483724" r:id="rId9"/>
    <p:sldLayoutId id="2147483684" r:id="rId10"/>
    <p:sldLayoutId id="2147483656" r:id="rId11"/>
    <p:sldLayoutId id="2147483657" r:id="rId12"/>
    <p:sldLayoutId id="2147483658" r:id="rId13"/>
    <p:sldLayoutId id="2147483659" r:id="rId14"/>
    <p:sldLayoutId id="2147483667" r:id="rId15"/>
    <p:sldLayoutId id="2147483736" r:id="rId16"/>
    <p:sldLayoutId id="2147483735" r:id="rId17"/>
    <p:sldLayoutId id="2147483734" r:id="rId18"/>
    <p:sldLayoutId id="2147483730" r:id="rId19"/>
    <p:sldLayoutId id="2147483729" r:id="rId20"/>
    <p:sldLayoutId id="2147483728" r:id="rId21"/>
    <p:sldLayoutId id="2147483727" r:id="rId22"/>
    <p:sldLayoutId id="2147483726" r:id="rId23"/>
    <p:sldLayoutId id="2147483725" r:id="rId24"/>
    <p:sldLayoutId id="2147483723" r:id="rId25"/>
    <p:sldLayoutId id="2147483688" r:id="rId26"/>
    <p:sldLayoutId id="2147483687" r:id="rId27"/>
    <p:sldLayoutId id="2147483686" r:id="rId28"/>
    <p:sldLayoutId id="2147483685" r:id="rId29"/>
    <p:sldLayoutId id="2147483683" r:id="rId30"/>
    <p:sldLayoutId id="2147483677" r:id="rId31"/>
    <p:sldLayoutId id="2147483676" r:id="rId32"/>
    <p:sldLayoutId id="2147483675" r:id="rId33"/>
    <p:sldLayoutId id="2147483674" r:id="rId34"/>
    <p:sldLayoutId id="2147483673" r:id="rId35"/>
    <p:sldLayoutId id="2147483672" r:id="rId36"/>
    <p:sldLayoutId id="2147483671" r:id="rId37"/>
    <p:sldLayoutId id="2147483670" r:id="rId38"/>
    <p:sldLayoutId id="2147483669" r:id="rId39"/>
    <p:sldLayoutId id="2147483668" r:id="rId40"/>
    <p:sldLayoutId id="2147483662" r:id="rId4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4848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08834BB-EF71-483F-92A5-596F5E94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1F01CE-5134-440B-AA8E-9A6BBC76F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C7A54C-E5DF-41DA-B839-3624713E0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57BD4A-113C-48A6-B3B2-2C99A073B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B77192-0E5B-48E3-AA69-A0E90083D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79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733" r:id="rId8"/>
    <p:sldLayoutId id="2147483732" r:id="rId9"/>
    <p:sldLayoutId id="2147483731" r:id="rId10"/>
    <p:sldLayoutId id="2147483722" r:id="rId11"/>
    <p:sldLayoutId id="2147483721" r:id="rId12"/>
    <p:sldLayoutId id="2147483720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1.png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microsoft.com/office/2007/relationships/hdphoto" Target="../media/hdphoto16.wdp"/><Relationship Id="rId2" Type="http://schemas.openxmlformats.org/officeDocument/2006/relationships/image" Target="../media/image30.jpg"/><Relationship Id="rId16" Type="http://schemas.microsoft.com/office/2007/relationships/hdphoto" Target="../media/hdphoto18.wdp"/><Relationship Id="rId1" Type="http://schemas.openxmlformats.org/officeDocument/2006/relationships/slideLayout" Target="../slideLayouts/slideLayout15.xml"/><Relationship Id="rId6" Type="http://schemas.microsoft.com/office/2007/relationships/hdphoto" Target="../media/hdphoto13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49.png"/><Relationship Id="rId14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s://www.facebook.com/groups/62989882801705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2.jpg"/><Relationship Id="rId15" Type="http://schemas.openxmlformats.org/officeDocument/2006/relationships/image" Target="../media/image22.gif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gif"/><Relationship Id="rId10" Type="http://schemas.microsoft.com/office/2007/relationships/hdphoto" Target="../media/hdphoto2.wdp"/><Relationship Id="rId4" Type="http://schemas.openxmlformats.org/officeDocument/2006/relationships/image" Target="../media/image12.jp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2.jpg"/><Relationship Id="rId9" Type="http://schemas.openxmlformats.org/officeDocument/2006/relationships/image" Target="../media/image19.png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2.jpg"/><Relationship Id="rId15" Type="http://schemas.openxmlformats.org/officeDocument/2006/relationships/image" Target="../media/image23.gif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3.gif"/><Relationship Id="rId12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12.jpg"/><Relationship Id="rId9" Type="http://schemas.openxmlformats.org/officeDocument/2006/relationships/image" Target="../media/image26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0.wdp"/><Relationship Id="rId1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openxmlformats.org/officeDocument/2006/relationships/image" Target="../media/image36.png"/><Relationship Id="rId17" Type="http://schemas.microsoft.com/office/2007/relationships/hdphoto" Target="../media/hdphoto11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3.png"/><Relationship Id="rId11" Type="http://schemas.microsoft.com/office/2007/relationships/hdphoto" Target="../media/hdphoto9.wdp"/><Relationship Id="rId5" Type="http://schemas.openxmlformats.org/officeDocument/2006/relationships/image" Target="../media/image32.jpg"/><Relationship Id="rId15" Type="http://schemas.openxmlformats.org/officeDocument/2006/relationships/image" Target="../media/image38.gif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microsoft.com/office/2007/relationships/hdphoto" Target="../media/hdphoto8.wdp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356"/>
            <a:ext cx="1839706" cy="18397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4577898"/>
            <a:ext cx="1341236" cy="2280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976" y="304664"/>
            <a:ext cx="9400847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0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760770" cy="5992875"/>
            <a:chOff x="0" y="-172345"/>
            <a:chExt cx="11760770" cy="5992875"/>
          </a:xfrm>
        </p:grpSpPr>
        <p:sp>
          <p:nvSpPr>
            <p:cNvPr id="2" name="Rounded Rectangle 1"/>
            <p:cNvSpPr/>
            <p:nvPr/>
          </p:nvSpPr>
          <p:spPr>
            <a:xfrm>
              <a:off x="672224" y="700041"/>
              <a:ext cx="11088546" cy="5120489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2993986" cy="1538340"/>
              <a:chOff x="0" y="-172345"/>
              <a:chExt cx="2993986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081271" y="333658"/>
                <a:ext cx="1912715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Montserrat Black" panose="00000A00000000000000" pitchFamily="2" charset="0"/>
                    <a:ea typeface="+mn-ea"/>
                    <a:cs typeface="+mn-cs"/>
                  </a:rPr>
                  <a:t>1b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Montserrat Black" panose="00000A00000000000000" pitchFamily="2" charset="0"/>
                    <a:ea typeface="+mn-ea"/>
                    <a:cs typeface="+mn-cs"/>
                  </a:rPr>
                  <a:t>.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Montserrat Black" panose="00000A00000000000000" pitchFamily="2" charset="0"/>
                    <a:ea typeface="+mn-ea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Montserrat Black" panose="00000A00000000000000" pitchFamily="2" charset="0"/>
                    <a:ea typeface="+mn-ea"/>
                    <a:cs typeface="+mn-cs"/>
                  </a:rPr>
                  <a:t>?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Montserrat Black" panose="00000A00000000000000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4016" y="1694127"/>
            <a:ext cx="3382170" cy="31158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197" y="1266327"/>
            <a:ext cx="3327403" cy="337651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672839" y="1979224"/>
            <a:ext cx="868041" cy="840175"/>
          </a:xfrm>
          <a:prstGeom prst="ellipse">
            <a:avLst/>
          </a:pr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904640" y="2954585"/>
            <a:ext cx="810263" cy="7295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788389" y="2316480"/>
            <a:ext cx="810263" cy="7295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566304" y="2316480"/>
            <a:ext cx="810263" cy="7295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134989" y="1678375"/>
            <a:ext cx="842679" cy="7295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  <a:endParaRPr lang="en-US" sz="27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06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6084277"/>
          </a:xfrm>
          <a:prstGeom prst="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3275427" cy="890954"/>
            <a:chOff x="215705" y="284871"/>
            <a:chExt cx="3275427" cy="890954"/>
          </a:xfrm>
        </p:grpSpPr>
        <p:sp>
          <p:nvSpPr>
            <p:cNvPr id="9" name="Flowchart: Terminator 8"/>
            <p:cNvSpPr/>
            <p:nvPr/>
          </p:nvSpPr>
          <p:spPr>
            <a:xfrm>
              <a:off x="719797" y="284871"/>
              <a:ext cx="2771335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#9Slide07 IcielPony" panose="02000000000000000000" pitchFamily="2" charset="0"/>
                </a:rPr>
                <a:t>Số</a:t>
              </a:r>
              <a:r>
                <a:rPr lang="en-US" sz="4800" dirty="0">
                  <a:latin typeface="#9Slide07 IcielPony" panose="02000000000000000000" pitchFamily="2" charset="0"/>
                </a:rPr>
                <a:t>?</a:t>
              </a: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#9Slide07 IcielPony" panose="02000000000000000000" pitchFamily="2" charset="0"/>
                </a:rPr>
                <a:t>2</a:t>
              </a:r>
              <a:endParaRPr lang="en-US" sz="4800" dirty="0">
                <a:latin typeface="#9Slide07 IcielPony" panose="02000000000000000000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164" y="1175825"/>
            <a:ext cx="8240151" cy="30779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699" y="4029669"/>
            <a:ext cx="9616440" cy="24488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45480" y="2565159"/>
            <a:ext cx="640082" cy="344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300" dirty="0" smtClean="0">
                <a:solidFill>
                  <a:schemeClr val="tx1"/>
                </a:solidFill>
                <a:latin typeface="#9Slide07 IcielPony" panose="02000000000000000000" pitchFamily="2" charset="0"/>
                <a:cs typeface="Arial" panose="020B0604020202020204" pitchFamily="34" charset="0"/>
              </a:rPr>
              <a:t>11</a:t>
            </a:r>
            <a:endParaRPr lang="en-US" sz="3200" b="1" spc="300" dirty="0">
              <a:solidFill>
                <a:schemeClr val="tx1"/>
              </a:solidFill>
              <a:latin typeface="#9Slide07 IcielPony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80120" y="2565159"/>
            <a:ext cx="701041" cy="344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300" dirty="0" smtClean="0">
                <a:solidFill>
                  <a:schemeClr val="tx1"/>
                </a:solidFill>
                <a:latin typeface="#9Slide07 IcielPony" panose="02000000000000000000" pitchFamily="2" charset="0"/>
                <a:cs typeface="Arial" panose="020B0604020202020204" pitchFamily="34" charset="0"/>
              </a:rPr>
              <a:t>18</a:t>
            </a:r>
            <a:endParaRPr lang="en-US" sz="3200" b="1" spc="300" dirty="0">
              <a:solidFill>
                <a:schemeClr val="tx1"/>
              </a:solidFill>
              <a:latin typeface="#9Slide07 IcielPony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32961" y="5254085"/>
            <a:ext cx="533399" cy="338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300" dirty="0" smtClean="0">
                <a:solidFill>
                  <a:schemeClr val="tx1"/>
                </a:solidFill>
                <a:latin typeface="#9Slide07 IcielPony" panose="02000000000000000000" pitchFamily="2" charset="0"/>
                <a:cs typeface="Arial" panose="020B0604020202020204" pitchFamily="34" charset="0"/>
              </a:rPr>
              <a:t>7</a:t>
            </a:r>
            <a:endParaRPr lang="en-US" sz="3200" b="1" spc="300" dirty="0">
              <a:solidFill>
                <a:schemeClr val="tx1"/>
              </a:solidFill>
              <a:latin typeface="#9Slide07 IcielPony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86600" y="4960667"/>
            <a:ext cx="685800" cy="412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300" dirty="0" smtClean="0">
                <a:solidFill>
                  <a:schemeClr val="tx1"/>
                </a:solidFill>
                <a:latin typeface="#9Slide07 IcielPony" panose="02000000000000000000" pitchFamily="2" charset="0"/>
                <a:cs typeface="Arial" panose="020B0604020202020204" pitchFamily="34" charset="0"/>
              </a:rPr>
              <a:t>13</a:t>
            </a:r>
            <a:endParaRPr lang="en-US" sz="3200" b="1" spc="300" dirty="0">
              <a:solidFill>
                <a:schemeClr val="tx1"/>
              </a:solidFill>
              <a:latin typeface="#9Slide07 IcielPony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92640" y="4724401"/>
            <a:ext cx="685800" cy="370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300" dirty="0" smtClean="0">
                <a:solidFill>
                  <a:schemeClr val="tx1"/>
                </a:solidFill>
                <a:latin typeface="#9Slide07 IcielPony" panose="02000000000000000000" pitchFamily="2" charset="0"/>
                <a:cs typeface="Arial" panose="020B0604020202020204" pitchFamily="34" charset="0"/>
              </a:rPr>
              <a:t>17</a:t>
            </a:r>
            <a:endParaRPr lang="en-US" sz="3200" b="1" spc="300" dirty="0">
              <a:solidFill>
                <a:schemeClr val="tx1"/>
              </a:solidFill>
              <a:latin typeface="#9Slide07 IcielPony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72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947117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031415" cy="890954"/>
            <a:chOff x="215705" y="284871"/>
            <a:chExt cx="12098216" cy="890954"/>
          </a:xfrm>
        </p:grpSpPr>
        <p:sp>
          <p:nvSpPr>
            <p:cNvPr id="9" name="Rounded Rectangle 8"/>
            <p:cNvSpPr/>
            <p:nvPr/>
          </p:nvSpPr>
          <p:spPr>
            <a:xfrm>
              <a:off x="719797" y="284871"/>
              <a:ext cx="11594124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48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8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48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8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8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48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48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endPara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#9Slide07 IcielPony" panose="02000000000000000000" pitchFamily="2" charset="0"/>
                </a:rPr>
                <a:t>3</a:t>
              </a:r>
              <a:endParaRPr lang="en-US" sz="4800" dirty="0">
                <a:solidFill>
                  <a:schemeClr val="bg1"/>
                </a:solidFill>
                <a:latin typeface="#9Slide07 IcielPony" panose="02000000000000000000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45373" y="1764331"/>
            <a:ext cx="3010308" cy="5077113"/>
            <a:chOff x="4011366" y="1585067"/>
            <a:chExt cx="3010308" cy="51711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846" b="66768" l="22875" r="373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3" t="45826" r="60799" b="33215"/>
            <a:stretch/>
          </p:blipFill>
          <p:spPr>
            <a:xfrm>
              <a:off x="4011366" y="3796065"/>
              <a:ext cx="3010308" cy="2960136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5222168" y="1585067"/>
              <a:ext cx="826665" cy="91794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35682" y="1719466"/>
            <a:ext cx="2116623" cy="1560863"/>
            <a:chOff x="862593" y="1518471"/>
            <a:chExt cx="2116623" cy="1560863"/>
          </a:xfrm>
        </p:grpSpPr>
        <p:sp>
          <p:nvSpPr>
            <p:cNvPr id="36" name="Flowchart: Terminator 3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>
                      <a:lumMod val="75000"/>
                    </a:schemeClr>
                  </a:solidFill>
                  <a:latin typeface="#9Slide07 Cadena" panose="02000503000000020004" pitchFamily="2" charset="0"/>
                </a:rPr>
                <a:t>6 + 7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1026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1829435" y="4100466"/>
            <a:ext cx="2116623" cy="1560863"/>
            <a:chOff x="862593" y="1518471"/>
            <a:chExt cx="2116623" cy="1560863"/>
          </a:xfrm>
        </p:grpSpPr>
        <p:sp>
          <p:nvSpPr>
            <p:cNvPr id="40" name="Flowchart: Terminator 39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>
                      <a:lumMod val="75000"/>
                    </a:schemeClr>
                  </a:solidFill>
                  <a:latin typeface="#9Slide07 Cadena" panose="02000503000000020004" pitchFamily="2" charset="0"/>
                </a:rPr>
                <a:t>7 + 7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41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076708" y="1319643"/>
            <a:ext cx="2116623" cy="1560863"/>
            <a:chOff x="862593" y="1518471"/>
            <a:chExt cx="2116623" cy="1560863"/>
          </a:xfrm>
        </p:grpSpPr>
        <p:sp>
          <p:nvSpPr>
            <p:cNvPr id="46" name="Flowchart: Terminator 4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>
                      <a:lumMod val="75000"/>
                    </a:schemeClr>
                  </a:solidFill>
                  <a:latin typeface="#9Slide07 Cadena" panose="02000503000000020004" pitchFamily="2" charset="0"/>
                </a:rPr>
                <a:t>7 + 4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47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9131563" y="2778169"/>
            <a:ext cx="2116623" cy="1560863"/>
            <a:chOff x="862593" y="1518471"/>
            <a:chExt cx="2116623" cy="1560863"/>
          </a:xfrm>
        </p:grpSpPr>
        <p:sp>
          <p:nvSpPr>
            <p:cNvPr id="49" name="Flowchart: Terminator 48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>
                      <a:lumMod val="75000"/>
                    </a:schemeClr>
                  </a:solidFill>
                  <a:latin typeface="#9Slide07 Cadena" panose="02000503000000020004" pitchFamily="2" charset="0"/>
                </a:rPr>
                <a:t>6 + 6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50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7735167" y="4512621"/>
            <a:ext cx="2116623" cy="1560863"/>
            <a:chOff x="862593" y="1518471"/>
            <a:chExt cx="2116623" cy="1560863"/>
          </a:xfrm>
        </p:grpSpPr>
        <p:sp>
          <p:nvSpPr>
            <p:cNvPr id="52" name="Flowchart: Terminator 51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>
                      <a:lumMod val="75000"/>
                    </a:schemeClr>
                  </a:solidFill>
                  <a:latin typeface="#9Slide07 Cadena" panose="02000503000000020004" pitchFamily="2" charset="0"/>
                </a:rPr>
                <a:t>7 + 8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53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17" b="97452" l="9953" r="98104">
                        <a14:foregroundMark x1="32701" y1="61146" x2="72038" y2="554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0083" y="2246037"/>
            <a:ext cx="1607959" cy="1196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0574" y1="51948" x2="67464" y2="55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784" y="2254803"/>
            <a:ext cx="1592718" cy="1173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804" r="97059">
                        <a14:foregroundMark x1="24510" y1="46259" x2="75980" y2="462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053" y="3298801"/>
            <a:ext cx="1554615" cy="11202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27" b="100000" l="0" r="100000">
                        <a14:foregroundMark x1="20976" y1="55491" x2="75122" y2="53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7701" y="2984514"/>
            <a:ext cx="1562235" cy="13183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1951" y1="23494" x2="32927" y2="43976"/>
                        <a14:foregroundMark x1="51829" y1="40361" x2="48171" y2="49398"/>
                        <a14:foregroundMark x1="70732" y1="42169" x2="81707" y2="40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8825" y="3280329"/>
            <a:ext cx="1249788" cy="126503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7666464" y="3837417"/>
            <a:ext cx="1829227" cy="289106"/>
          </a:xfrm>
          <a:custGeom>
            <a:avLst/>
            <a:gdLst>
              <a:gd name="connsiteX0" fmla="*/ 2157046 w 2157046"/>
              <a:gd name="connsiteY0" fmla="*/ 313232 h 313232"/>
              <a:gd name="connsiteX1" fmla="*/ 1336431 w 2157046"/>
              <a:gd name="connsiteY1" fmla="*/ 8432 h 313232"/>
              <a:gd name="connsiteX2" fmla="*/ 539262 w 2157046"/>
              <a:gd name="connsiteY2" fmla="*/ 78771 h 313232"/>
              <a:gd name="connsiteX3" fmla="*/ 0 w 2157046"/>
              <a:gd name="connsiteY3" fmla="*/ 8432 h 313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7046" h="313232">
                <a:moveTo>
                  <a:pt x="2157046" y="313232"/>
                </a:moveTo>
                <a:cubicBezTo>
                  <a:pt x="1881554" y="180370"/>
                  <a:pt x="1606062" y="47509"/>
                  <a:pt x="1336431" y="8432"/>
                </a:cubicBezTo>
                <a:cubicBezTo>
                  <a:pt x="1066800" y="-30645"/>
                  <a:pt x="762000" y="78771"/>
                  <a:pt x="539262" y="78771"/>
                </a:cubicBezTo>
                <a:cubicBezTo>
                  <a:pt x="316524" y="78771"/>
                  <a:pt x="125046" y="-7199"/>
                  <a:pt x="0" y="8432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845169" y="1789425"/>
            <a:ext cx="2696308" cy="1258575"/>
          </a:xfrm>
          <a:custGeom>
            <a:avLst/>
            <a:gdLst>
              <a:gd name="connsiteX0" fmla="*/ 0 w 2696308"/>
              <a:gd name="connsiteY0" fmla="*/ 1258575 h 1258575"/>
              <a:gd name="connsiteX1" fmla="*/ 797169 w 2696308"/>
              <a:gd name="connsiteY1" fmla="*/ 226944 h 1258575"/>
              <a:gd name="connsiteX2" fmla="*/ 1805354 w 2696308"/>
              <a:gd name="connsiteY2" fmla="*/ 39375 h 1258575"/>
              <a:gd name="connsiteX3" fmla="*/ 2696308 w 2696308"/>
              <a:gd name="connsiteY3" fmla="*/ 789652 h 125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6308" h="1258575">
                <a:moveTo>
                  <a:pt x="0" y="1258575"/>
                </a:moveTo>
                <a:cubicBezTo>
                  <a:pt x="248138" y="844359"/>
                  <a:pt x="496277" y="430144"/>
                  <a:pt x="797169" y="226944"/>
                </a:cubicBezTo>
                <a:cubicBezTo>
                  <a:pt x="1098061" y="23744"/>
                  <a:pt x="1488831" y="-54410"/>
                  <a:pt x="1805354" y="39375"/>
                </a:cubicBezTo>
                <a:cubicBezTo>
                  <a:pt x="2121877" y="133160"/>
                  <a:pt x="2409092" y="461406"/>
                  <a:pt x="2696308" y="789652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681046" y="2790092"/>
            <a:ext cx="1242646" cy="2696308"/>
          </a:xfrm>
          <a:custGeom>
            <a:avLst/>
            <a:gdLst>
              <a:gd name="connsiteX0" fmla="*/ 0 w 1242646"/>
              <a:gd name="connsiteY0" fmla="*/ 2696308 h 2696308"/>
              <a:gd name="connsiteX1" fmla="*/ 679939 w 1242646"/>
              <a:gd name="connsiteY1" fmla="*/ 1992923 h 2696308"/>
              <a:gd name="connsiteX2" fmla="*/ 304800 w 1242646"/>
              <a:gd name="connsiteY2" fmla="*/ 1172308 h 2696308"/>
              <a:gd name="connsiteX3" fmla="*/ 515816 w 1242646"/>
              <a:gd name="connsiteY3" fmla="*/ 398585 h 2696308"/>
              <a:gd name="connsiteX4" fmla="*/ 1242646 w 1242646"/>
              <a:gd name="connsiteY4" fmla="*/ 0 h 269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2646" h="2696308">
                <a:moveTo>
                  <a:pt x="0" y="2696308"/>
                </a:moveTo>
                <a:cubicBezTo>
                  <a:pt x="314569" y="2471615"/>
                  <a:pt x="629139" y="2246923"/>
                  <a:pt x="679939" y="1992923"/>
                </a:cubicBezTo>
                <a:cubicBezTo>
                  <a:pt x="730739" y="1738923"/>
                  <a:pt x="332154" y="1438031"/>
                  <a:pt x="304800" y="1172308"/>
                </a:cubicBezTo>
                <a:cubicBezTo>
                  <a:pt x="277446" y="906585"/>
                  <a:pt x="359508" y="593970"/>
                  <a:pt x="515816" y="398585"/>
                </a:cubicBezTo>
                <a:cubicBezTo>
                  <a:pt x="672124" y="203200"/>
                  <a:pt x="957385" y="101600"/>
                  <a:pt x="1242646" y="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168143" y="1362839"/>
            <a:ext cx="4319365" cy="3245861"/>
          </a:xfrm>
          <a:custGeom>
            <a:avLst/>
            <a:gdLst>
              <a:gd name="connsiteX0" fmla="*/ 4319365 w 4319365"/>
              <a:gd name="connsiteY0" fmla="*/ 1239684 h 3245861"/>
              <a:gd name="connsiteX1" fmla="*/ 3381519 w 4319365"/>
              <a:gd name="connsiteY1" fmla="*/ 583192 h 3245861"/>
              <a:gd name="connsiteX2" fmla="*/ 1787180 w 4319365"/>
              <a:gd name="connsiteY2" fmla="*/ 43930 h 3245861"/>
              <a:gd name="connsiteX3" fmla="*/ 145949 w 4319365"/>
              <a:gd name="connsiteY3" fmla="*/ 254946 h 3245861"/>
              <a:gd name="connsiteX4" fmla="*/ 99057 w 4319365"/>
              <a:gd name="connsiteY4" fmla="*/ 2013407 h 3245861"/>
              <a:gd name="connsiteX5" fmla="*/ 310072 w 4319365"/>
              <a:gd name="connsiteY5" fmla="*/ 3232607 h 3245861"/>
              <a:gd name="connsiteX6" fmla="*/ 708657 w 4319365"/>
              <a:gd name="connsiteY6" fmla="*/ 2646453 h 324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9365" h="3245861">
                <a:moveTo>
                  <a:pt x="4319365" y="1239684"/>
                </a:moveTo>
                <a:cubicBezTo>
                  <a:pt x="4061457" y="1011084"/>
                  <a:pt x="3803550" y="782484"/>
                  <a:pt x="3381519" y="583192"/>
                </a:cubicBezTo>
                <a:cubicBezTo>
                  <a:pt x="2959488" y="383900"/>
                  <a:pt x="2326442" y="98638"/>
                  <a:pt x="1787180" y="43930"/>
                </a:cubicBezTo>
                <a:cubicBezTo>
                  <a:pt x="1247918" y="-10778"/>
                  <a:pt x="427303" y="-73300"/>
                  <a:pt x="145949" y="254946"/>
                </a:cubicBezTo>
                <a:cubicBezTo>
                  <a:pt x="-135405" y="583192"/>
                  <a:pt x="71703" y="1517130"/>
                  <a:pt x="99057" y="2013407"/>
                </a:cubicBezTo>
                <a:cubicBezTo>
                  <a:pt x="126411" y="2509684"/>
                  <a:pt x="208472" y="3127099"/>
                  <a:pt x="310072" y="3232607"/>
                </a:cubicBezTo>
                <a:cubicBezTo>
                  <a:pt x="411672" y="3338115"/>
                  <a:pt x="657857" y="2783222"/>
                  <a:pt x="708657" y="2646453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307015" y="4032738"/>
            <a:ext cx="1828800" cy="1856328"/>
          </a:xfrm>
          <a:custGeom>
            <a:avLst/>
            <a:gdLst>
              <a:gd name="connsiteX0" fmla="*/ 1828800 w 1828800"/>
              <a:gd name="connsiteY0" fmla="*/ 1828800 h 1856328"/>
              <a:gd name="connsiteX1" fmla="*/ 1219200 w 1828800"/>
              <a:gd name="connsiteY1" fmla="*/ 1735016 h 1856328"/>
              <a:gd name="connsiteX2" fmla="*/ 515816 w 1828800"/>
              <a:gd name="connsiteY2" fmla="*/ 867508 h 1856328"/>
              <a:gd name="connsiteX3" fmla="*/ 0 w 1828800"/>
              <a:gd name="connsiteY3" fmla="*/ 0 h 185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56328">
                <a:moveTo>
                  <a:pt x="1828800" y="1828800"/>
                </a:moveTo>
                <a:cubicBezTo>
                  <a:pt x="1633415" y="1862015"/>
                  <a:pt x="1438031" y="1895231"/>
                  <a:pt x="1219200" y="1735016"/>
                </a:cubicBezTo>
                <a:cubicBezTo>
                  <a:pt x="1000369" y="1574801"/>
                  <a:pt x="719016" y="1156677"/>
                  <a:pt x="515816" y="867508"/>
                </a:cubicBezTo>
                <a:cubicBezTo>
                  <a:pt x="312616" y="578339"/>
                  <a:pt x="156308" y="289169"/>
                  <a:pt x="0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3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497057" y="3384973"/>
            <a:ext cx="6278881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toa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000" dirty="0" smtClean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+ 7 = 11 (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toa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11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toa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381" y="2415477"/>
            <a:ext cx="3950550" cy="11766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5704" y="476485"/>
            <a:ext cx="11732455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4/ </a:t>
            </a:r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Đoàn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tàu chở hàng có 4 toa đã ra khỏi đường hầm, còn 7 toa ở trong đường hầm. Hỏi đoàn tàu đó có tất cả bao nhiêu toa?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75" r="2242"/>
          <a:stretch/>
        </p:blipFill>
        <p:spPr>
          <a:xfrm>
            <a:off x="6986953" y="2707157"/>
            <a:ext cx="4961205" cy="3852791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1247334" y="1763153"/>
            <a:ext cx="530352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667061" y="1141828"/>
            <a:ext cx="612648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815795" y="1779568"/>
            <a:ext cx="484632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9959" y="2331076"/>
            <a:ext cx="35661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3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09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0040982" y="0"/>
            <a:ext cx="10169397" cy="7033791"/>
            <a:chOff x="-10040982" y="0"/>
            <a:chExt cx="10169397" cy="7033791"/>
          </a:xfrm>
        </p:grpSpPr>
        <p:sp>
          <p:nvSpPr>
            <p:cNvPr id="11" name="Freeform 10"/>
            <p:cNvSpPr/>
            <p:nvPr/>
          </p:nvSpPr>
          <p:spPr>
            <a:xfrm>
              <a:off x="-1935480" y="1859280"/>
              <a:ext cx="563944" cy="2471139"/>
            </a:xfrm>
            <a:custGeom>
              <a:avLst/>
              <a:gdLst>
                <a:gd name="connsiteX0" fmla="*/ 609600 w 955960"/>
                <a:gd name="connsiteY0" fmla="*/ 0 h 2445898"/>
                <a:gd name="connsiteX1" fmla="*/ 929640 w 955960"/>
                <a:gd name="connsiteY1" fmla="*/ 2362200 h 2445898"/>
                <a:gd name="connsiteX2" fmla="*/ 0 w 955960"/>
                <a:gd name="connsiteY2" fmla="*/ 1935480 h 2445898"/>
                <a:gd name="connsiteX0" fmla="*/ 609600 w 942018"/>
                <a:gd name="connsiteY0" fmla="*/ 0 h 2445898"/>
                <a:gd name="connsiteX1" fmla="*/ 929640 w 942018"/>
                <a:gd name="connsiteY1" fmla="*/ 2362200 h 2445898"/>
                <a:gd name="connsiteX2" fmla="*/ 0 w 942018"/>
                <a:gd name="connsiteY2" fmla="*/ 1935480 h 2445898"/>
                <a:gd name="connsiteX0" fmla="*/ 609600 w 989864"/>
                <a:gd name="connsiteY0" fmla="*/ 0 h 2408260"/>
                <a:gd name="connsiteX1" fmla="*/ 929640 w 989864"/>
                <a:gd name="connsiteY1" fmla="*/ 2362200 h 2408260"/>
                <a:gd name="connsiteX2" fmla="*/ 0 w 989864"/>
                <a:gd name="connsiteY2" fmla="*/ 1935480 h 2408260"/>
                <a:gd name="connsiteX0" fmla="*/ 609600 w 666250"/>
                <a:gd name="connsiteY0" fmla="*/ 0 h 1937808"/>
                <a:gd name="connsiteX1" fmla="*/ 563880 w 666250"/>
                <a:gd name="connsiteY1" fmla="*/ 1874520 h 1937808"/>
                <a:gd name="connsiteX2" fmla="*/ 0 w 666250"/>
                <a:gd name="connsiteY2" fmla="*/ 1935480 h 1937808"/>
                <a:gd name="connsiteX0" fmla="*/ 45720 w 563944"/>
                <a:gd name="connsiteY0" fmla="*/ 0 h 2471139"/>
                <a:gd name="connsiteX1" fmla="*/ 563880 w 563944"/>
                <a:gd name="connsiteY1" fmla="*/ 2270760 h 2471139"/>
                <a:gd name="connsiteX2" fmla="*/ 0 w 563944"/>
                <a:gd name="connsiteY2" fmla="*/ 2331720 h 247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944" h="2471139">
                  <a:moveTo>
                    <a:pt x="45720" y="0"/>
                  </a:moveTo>
                  <a:cubicBezTo>
                    <a:pt x="-93980" y="1004570"/>
                    <a:pt x="571500" y="1882140"/>
                    <a:pt x="563880" y="2270760"/>
                  </a:cubicBezTo>
                  <a:cubicBezTo>
                    <a:pt x="556260" y="2659380"/>
                    <a:pt x="208280" y="2369820"/>
                    <a:pt x="0" y="2331720"/>
                  </a:cubicBezTo>
                </a:path>
              </a:pathLst>
            </a:cu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61560" y="3291309"/>
              <a:ext cx="4989975" cy="37424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040982" y="0"/>
              <a:ext cx="10040982" cy="350550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67" y="3352269"/>
            <a:ext cx="9114310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89883 -0.0101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35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#9Slide07 Cadena" panose="02000503000000020004" pitchFamily="2" charset="0"/>
                </a:rPr>
                <a:t>16</a:t>
              </a:r>
              <a:endParaRPr lang="en-US" sz="7200" dirty="0">
                <a:solidFill>
                  <a:schemeClr val="bg1"/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Cadena" panose="02000503000000020004" pitchFamily="2" charset="0"/>
                </a:rPr>
                <a:t>12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#9Slide07 Cadena" panose="02000503000000020004" pitchFamily="2" charset="0"/>
                </a:rPr>
                <a:t>14</a:t>
              </a:r>
              <a:endParaRPr lang="en-US" sz="7200" dirty="0">
                <a:solidFill>
                  <a:schemeClr val="bg1"/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Cadena" panose="02000503000000020004" pitchFamily="2" charset="0"/>
                </a:rPr>
                <a:t>12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0813" y="650179"/>
            <a:ext cx="7139035" cy="39261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50" y="3887763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2" y="4067929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975360" y="688397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chemeClr val="bg2">
                    <a:lumMod val="25000"/>
                  </a:schemeClr>
                </a:solidFill>
                <a:latin typeface="#9Slide07 IcielPony" panose="02000000000000000000" pitchFamily="2" charset="0"/>
              </a:rPr>
              <a:t>Câu</a:t>
            </a:r>
            <a:r>
              <a:rPr lang="en-US" sz="6600" dirty="0">
                <a:solidFill>
                  <a:schemeClr val="bg2">
                    <a:lumMod val="25000"/>
                  </a:schemeClr>
                </a:solidFill>
                <a:latin typeface="#9Slide07 IcielPony" panose="02000000000000000000" pitchFamily="2" charset="0"/>
              </a:rPr>
              <a:t> 1:</a:t>
            </a:r>
            <a:r>
              <a:rPr lang="en-US" sz="6600" dirty="0">
                <a:latin typeface="#9Slide07 IcielPony" panose="02000000000000000000" pitchFamily="2" charset="0"/>
              </a:rPr>
              <a:t>	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0"/>
              </a:rPr>
              <a:t>  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0"/>
              </a:rPr>
              <a:t>8 + 6 = 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05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59" y="375196"/>
            <a:ext cx="11418487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#9Slide07 Cadena" panose="02000503000000020004" pitchFamily="2" charset="0"/>
                </a:rPr>
                <a:t>12</a:t>
              </a:r>
              <a:endParaRPr lang="en-US" sz="7200" dirty="0">
                <a:solidFill>
                  <a:schemeClr val="bg1"/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Cadena" panose="02000503000000020004" pitchFamily="2" charset="0"/>
                </a:rPr>
                <a:t>14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#9Slide07 Cadena" panose="02000503000000020004" pitchFamily="2" charset="0"/>
                </a:rPr>
                <a:t>13</a:t>
              </a:r>
              <a:endParaRPr lang="en-US" sz="7200" dirty="0">
                <a:solidFill>
                  <a:schemeClr val="bg1"/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Cadena" panose="02000503000000020004" pitchFamily="2" charset="0"/>
                </a:rPr>
                <a:t>15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2" y="4067929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342" y="613048"/>
            <a:ext cx="11170919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chemeClr val="bg2">
                    <a:lumMod val="25000"/>
                  </a:schemeClr>
                </a:solidFill>
                <a:latin typeface="#9Slide07 IcielPony" panose="02000000000000000000" pitchFamily="2" charset="0"/>
              </a:rPr>
              <a:t>Câu</a:t>
            </a:r>
            <a:r>
              <a:rPr lang="en-US" sz="6600" dirty="0">
                <a:solidFill>
                  <a:schemeClr val="bg2">
                    <a:lumMod val="25000"/>
                  </a:schemeClr>
                </a:solidFill>
                <a:latin typeface="#9Slide07 IcielPony" panose="02000000000000000000" pitchFamily="2" charset="0"/>
              </a:rPr>
              <a:t> 2:</a:t>
            </a:r>
            <a:r>
              <a:rPr lang="en-US" sz="6600" dirty="0">
                <a:latin typeface="#9Slide07 IcielPony" panose="02000000000000000000" pitchFamily="2" charset="0"/>
              </a:rPr>
              <a:t>	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0"/>
              </a:rPr>
              <a:t> 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0"/>
              </a:rPr>
              <a:t>Tính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0"/>
              </a:rPr>
              <a:t> </a:t>
            </a:r>
            <a:r>
              <a:rPr lang="en-US" sz="6600" dirty="0" err="1" smtClean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0"/>
              </a:rPr>
              <a:t>tổng</a:t>
            </a:r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0"/>
              </a:rPr>
              <a:t>: 7 + 8 = ?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#9Slide07 IcielPony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891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#9Slide07 Cadena" panose="02000503000000020004" pitchFamily="2" charset="0"/>
                </a:rPr>
                <a:t>4</a:t>
              </a:r>
              <a:endParaRPr lang="en-US" sz="7200" dirty="0">
                <a:solidFill>
                  <a:schemeClr val="bg1"/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Cadena" panose="02000503000000020004" pitchFamily="2" charset="0"/>
                </a:rPr>
                <a:t>6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#9Slide07 Cadena" panose="02000503000000020004" pitchFamily="2" charset="0"/>
                </a:rPr>
                <a:t>5</a:t>
              </a:r>
              <a:endParaRPr lang="en-US" sz="7200" dirty="0">
                <a:solidFill>
                  <a:schemeClr val="bg1"/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Cadena" panose="02000503000000020004" pitchFamily="2" charset="0"/>
                </a:rPr>
                <a:t>7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28" y="3872397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153" y="567359"/>
            <a:ext cx="10350992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#9Slide07 IcielPony" panose="02000000000000000000" pitchFamily="2" charset="0"/>
              </a:rPr>
              <a:t>Câu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#9Slide07 IcielPony" panose="02000000000000000000" pitchFamily="2" charset="0"/>
              </a:rPr>
              <a:t> 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latin typeface="#9Slide07 IcielPony" panose="02000000000000000000" pitchFamily="2" charset="0"/>
              </a:rPr>
              <a:t>3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#9Slide07 IcielPony" panose="02000000000000000000" pitchFamily="2" charset="0"/>
              </a:rPr>
              <a:t>: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donut, Mai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5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#9Slide07 Cadena" panose="02000503000000020004" pitchFamily="2" charset="0"/>
                </a:rPr>
                <a:t>16</a:t>
              </a:r>
              <a:endParaRPr lang="en-US" sz="7200" dirty="0">
                <a:solidFill>
                  <a:schemeClr val="bg1"/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Cadena" panose="02000503000000020004" pitchFamily="2" charset="0"/>
                </a:rPr>
                <a:t>18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#9Slide07 Cadena" panose="02000503000000020004" pitchFamily="2" charset="0"/>
                </a:rPr>
                <a:t>17</a:t>
              </a:r>
              <a:endParaRPr lang="en-US" sz="7200" dirty="0">
                <a:solidFill>
                  <a:schemeClr val="bg1"/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7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Cadena" panose="02000503000000020004" pitchFamily="2" charset="0"/>
                </a:rPr>
                <a:t>19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28" y="3872397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96" y="4109388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271" y="544030"/>
            <a:ext cx="10631657" cy="15081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2">
                    <a:lumMod val="25000"/>
                  </a:schemeClr>
                </a:solidFill>
                <a:latin typeface="#9Slide07 IcielPony" panose="02000000000000000000" pitchFamily="2" charset="0"/>
              </a:rPr>
              <a:t>Câu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latin typeface="#9Slide07 IcielPony" panose="02000000000000000000" pitchFamily="2" charset="0"/>
              </a:rPr>
              <a:t> 4: </a:t>
            </a:r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7. </a:t>
            </a:r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#9Slide07 IcielPony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4437873" y="6224728"/>
            <a:ext cx="8613633" cy="5949650"/>
            <a:chOff x="-4437873" y="6224728"/>
            <a:chExt cx="8613633" cy="59496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4437873" y="6224728"/>
              <a:ext cx="5870433" cy="594965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748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32657 -0.7796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8" y="-3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167384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95082"/>
            <a:ext cx="4572000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1450" y="2410104"/>
            <a:ext cx="3440842" cy="23106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64844" y="92700"/>
            <a:ext cx="11108844" cy="6945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22" b="47000" l="5156" r="4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444" b="47778"/>
          <a:stretch/>
        </p:blipFill>
        <p:spPr>
          <a:xfrm>
            <a:off x="2194561" y="-1586180"/>
            <a:ext cx="1565670" cy="1586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52" b="46970" l="52213" r="93147">
                        <a14:foregroundMark x1="74166" y1="39636" x2="82656" y2="33879"/>
                        <a14:foregroundMark x1="72832" y1="36242" x2="82656" y2="31515"/>
                        <a14:foregroundMark x1="59976" y1="19030" x2="76531" y2="20000"/>
                        <a14:foregroundMark x1="72832" y1="16970" x2="76895" y2="20000"/>
                        <a14:foregroundMark x1="62644" y1="29818" x2="58581" y2="31212"/>
                        <a14:foregroundMark x1="60279" y1="27152" x2="72468" y2="19030"/>
                        <a14:foregroundMark x1="63372" y1="23758" x2="58581" y2="28121"/>
                        <a14:foregroundMark x1="65009" y1="28485" x2="60279" y2="31212"/>
                        <a14:foregroundMark x1="63372" y1="34909" x2="68405" y2="40667"/>
                        <a14:foregroundMark x1="64706" y1="33879" x2="72165" y2="37636"/>
                        <a14:foregroundMark x1="82656" y1="19030" x2="83020" y2="30485"/>
                        <a14:foregroundMark x1="78896" y1="19030" x2="79624" y2="29515"/>
                        <a14:foregroundMark x1="84657" y1="22727" x2="86052" y2="25091"/>
                        <a14:foregroundMark x1="77562" y1="26788" x2="77259" y2="31212"/>
                        <a14:foregroundMark x1="75197" y1="21394" x2="78229" y2="26424"/>
                        <a14:foregroundMark x1="76228" y1="18000" x2="70103" y2="15636"/>
                        <a14:foregroundMark x1="74833" y1="15939" x2="77926" y2="17636"/>
                        <a14:foregroundMark x1="60279" y1="20000" x2="67435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r="344" b="47778"/>
          <a:stretch/>
        </p:blipFill>
        <p:spPr>
          <a:xfrm>
            <a:off x="3760231" y="-1586797"/>
            <a:ext cx="1429891" cy="1586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576" b="92182" l="52153" r="93087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t="53626" r="344" b="5748"/>
          <a:stretch/>
        </p:blipFill>
        <p:spPr>
          <a:xfrm>
            <a:off x="1058422" y="-1264933"/>
            <a:ext cx="1429892" cy="12344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069" b="96180" l="66465" r="97999">
                        <a14:foregroundMark x1="73075" y1="78169" x2="72408" y2="69739"/>
                        <a14:foregroundMark x1="79018" y1="70406" x2="84961" y2="73075"/>
                        <a14:foregroundMark x1="79260" y1="67981" x2="80594" y2="67132"/>
                        <a14:foregroundMark x1="70649" y1="82110" x2="70649" y2="81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42" t="61810" r="883" b="-221"/>
          <a:stretch/>
        </p:blipFill>
        <p:spPr>
          <a:xfrm>
            <a:off x="1903135" y="-1357633"/>
            <a:ext cx="1221137" cy="138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4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06602 0.8523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42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5716 0.7289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3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08203 0.86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4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16393 0.775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3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659982" y="-151843"/>
            <a:ext cx="9803637" cy="7185634"/>
            <a:chOff x="-9675222" y="-151843"/>
            <a:chExt cx="9803637" cy="7185634"/>
          </a:xfrm>
        </p:grpSpPr>
        <p:grpSp>
          <p:nvGrpSpPr>
            <p:cNvPr id="12" name="Group 11"/>
            <p:cNvGrpSpPr/>
            <p:nvPr/>
          </p:nvGrpSpPr>
          <p:grpSpPr>
            <a:xfrm>
              <a:off x="-4861560" y="1859280"/>
              <a:ext cx="4989975" cy="5174511"/>
              <a:chOff x="-4861560" y="1859280"/>
              <a:chExt cx="4989975" cy="5174511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-1935480" y="1859280"/>
                <a:ext cx="563944" cy="2471139"/>
              </a:xfrm>
              <a:custGeom>
                <a:avLst/>
                <a:gdLst>
                  <a:gd name="connsiteX0" fmla="*/ 609600 w 955960"/>
                  <a:gd name="connsiteY0" fmla="*/ 0 h 2445898"/>
                  <a:gd name="connsiteX1" fmla="*/ 929640 w 955960"/>
                  <a:gd name="connsiteY1" fmla="*/ 2362200 h 2445898"/>
                  <a:gd name="connsiteX2" fmla="*/ 0 w 955960"/>
                  <a:gd name="connsiteY2" fmla="*/ 1935480 h 2445898"/>
                  <a:gd name="connsiteX0" fmla="*/ 609600 w 942018"/>
                  <a:gd name="connsiteY0" fmla="*/ 0 h 2445898"/>
                  <a:gd name="connsiteX1" fmla="*/ 929640 w 942018"/>
                  <a:gd name="connsiteY1" fmla="*/ 2362200 h 2445898"/>
                  <a:gd name="connsiteX2" fmla="*/ 0 w 942018"/>
                  <a:gd name="connsiteY2" fmla="*/ 1935480 h 2445898"/>
                  <a:gd name="connsiteX0" fmla="*/ 609600 w 989864"/>
                  <a:gd name="connsiteY0" fmla="*/ 0 h 2408260"/>
                  <a:gd name="connsiteX1" fmla="*/ 929640 w 989864"/>
                  <a:gd name="connsiteY1" fmla="*/ 2362200 h 2408260"/>
                  <a:gd name="connsiteX2" fmla="*/ 0 w 989864"/>
                  <a:gd name="connsiteY2" fmla="*/ 1935480 h 2408260"/>
                  <a:gd name="connsiteX0" fmla="*/ 609600 w 666250"/>
                  <a:gd name="connsiteY0" fmla="*/ 0 h 1937808"/>
                  <a:gd name="connsiteX1" fmla="*/ 563880 w 666250"/>
                  <a:gd name="connsiteY1" fmla="*/ 1874520 h 1937808"/>
                  <a:gd name="connsiteX2" fmla="*/ 0 w 666250"/>
                  <a:gd name="connsiteY2" fmla="*/ 1935480 h 1937808"/>
                  <a:gd name="connsiteX0" fmla="*/ 45720 w 563944"/>
                  <a:gd name="connsiteY0" fmla="*/ 0 h 2471139"/>
                  <a:gd name="connsiteX1" fmla="*/ 563880 w 563944"/>
                  <a:gd name="connsiteY1" fmla="*/ 2270760 h 2471139"/>
                  <a:gd name="connsiteX2" fmla="*/ 0 w 563944"/>
                  <a:gd name="connsiteY2" fmla="*/ 2331720 h 247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3944" h="2471139">
                    <a:moveTo>
                      <a:pt x="45720" y="0"/>
                    </a:moveTo>
                    <a:cubicBezTo>
                      <a:pt x="-93980" y="1004570"/>
                      <a:pt x="571500" y="1882140"/>
                      <a:pt x="563880" y="2270760"/>
                    </a:cubicBezTo>
                    <a:cubicBezTo>
                      <a:pt x="556260" y="2659380"/>
                      <a:pt x="208280" y="2369820"/>
                      <a:pt x="0" y="2331720"/>
                    </a:cubicBezTo>
                  </a:path>
                </a:pathLst>
              </a:custGeom>
              <a:noFill/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861560" y="3291309"/>
                <a:ext cx="4989975" cy="3742482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-9675222" y="-151843"/>
              <a:ext cx="9546771" cy="3793671"/>
              <a:chOff x="-9675222" y="-151843"/>
              <a:chExt cx="9546771" cy="3793671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-8662851" y="1036320"/>
                <a:ext cx="8534400" cy="192024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bg1"/>
                </a:solidFill>
                <a:prstDash val="dashDot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9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#9Slide07 IcielPony" panose="02000000000000000000" pitchFamily="2" charset="0"/>
                  </a:rPr>
                  <a:t>LUYỆN TẬP</a:t>
                </a: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12" b="93754" l="9885" r="89994">
                            <a14:foregroundMark x1="47362" y1="32019" x2="46877" y2="78229"/>
                            <a14:foregroundMark x1="33535" y1="69982" x2="65979" y2="69557"/>
                            <a14:foregroundMark x1="72468" y1="62887" x2="54215" y2="80230"/>
                            <a14:foregroundMark x1="30200" y1="66889" x2="39782" y2="766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675222" y="-151843"/>
                <a:ext cx="3793671" cy="37936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0607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8914 -0.018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70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2993986" cy="1538340"/>
              <a:chOff x="0" y="-172345"/>
              <a:chExt cx="2993986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081271" y="333658"/>
                <a:ext cx="1912715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Montserrat Black" panose="00000A00000000000000" pitchFamily="2" charset="0"/>
                    <a:ea typeface="+mn-ea"/>
                    <a:cs typeface="+mn-cs"/>
                  </a:rPr>
                  <a:t>1a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Montserrat Black" panose="00000A00000000000000" pitchFamily="2" charset="0"/>
                    <a:ea typeface="+mn-ea"/>
                    <a:cs typeface="+mn-cs"/>
                  </a:rPr>
                  <a:t>.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Montserrat Black" panose="00000A00000000000000" pitchFamily="2" charset="0"/>
                    <a:ea typeface="+mn-ea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Montserrat Black" panose="00000A00000000000000" pitchFamily="2" charset="0"/>
                    <a:ea typeface="+mn-ea"/>
                    <a:cs typeface="+mn-cs"/>
                  </a:rPr>
                  <a:t>?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Montserrat Black" panose="00000A00000000000000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854609"/>
              </p:ext>
            </p:extLst>
          </p:nvPr>
        </p:nvGraphicFramePr>
        <p:xfrm>
          <a:off x="910151" y="1673043"/>
          <a:ext cx="10058398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0676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361287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361287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361287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361287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361287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  <a:gridCol w="1361287">
                  <a:extLst>
                    <a:ext uri="{9D8B030D-6E8A-4147-A177-3AD203B41FA5}">
                      <a16:colId xmlns:a16="http://schemas.microsoft.com/office/drawing/2014/main" val="1035489858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36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6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pic>
        <p:nvPicPr>
          <p:cNvPr id="1028" name="dep" descr="Flat summer elements collecti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911" b="96166" l="3994" r="54633">
                        <a14:foregroundMark x1="41054" y1="65655" x2="36262" y2="90895"/>
                        <a14:foregroundMark x1="19169" y1="74441" x2="23642" y2="7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994" r="43746"/>
          <a:stretch/>
        </p:blipFill>
        <p:spPr bwMode="auto">
          <a:xfrm>
            <a:off x="4392956" y="3122330"/>
            <a:ext cx="1020576" cy="83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mu" descr="Hand drawn summer element collectio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78" b="28597" l="51933" r="94659">
                        <a14:foregroundMark x1="84824" y1="20607" x2="87380" y2="15815"/>
                        <a14:foregroundMark x1="88978" y1="18850" x2="90256" y2="19010"/>
                        <a14:foregroundMark x1="89297" y1="17891" x2="90735" y2="16134"/>
                        <a14:foregroundMark x1="88179" y1="14217" x2="89936" y2="13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2" b="68226"/>
          <a:stretch/>
        </p:blipFill>
        <p:spPr bwMode="auto">
          <a:xfrm>
            <a:off x="6857893" y="3046845"/>
            <a:ext cx="1454696" cy="86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Callout 1 12"/>
          <p:cNvSpPr/>
          <p:nvPr/>
        </p:nvSpPr>
        <p:spPr>
          <a:xfrm>
            <a:off x="1277655" y="4602603"/>
            <a:ext cx="3774991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+ 4 =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kinh" descr="Hello summer background with beach elements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981" b="33067" l="20927" r="52716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8" t="13330" r="46357" b="65210"/>
          <a:stretch/>
        </p:blipFill>
        <p:spPr bwMode="auto">
          <a:xfrm rot="979425">
            <a:off x="5609213" y="3084985"/>
            <a:ext cx="1243467" cy="8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cn" descr="Hello summer background with beach elements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17" b="32748" l="54633" r="80351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6" t="1395" r="15955" b="71770"/>
          <a:stretch/>
        </p:blipFill>
        <p:spPr bwMode="auto">
          <a:xfrm rot="4768630">
            <a:off x="8529580" y="2996939"/>
            <a:ext cx="1175810" cy="10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Callout 1 16"/>
          <p:cNvSpPr/>
          <p:nvPr/>
        </p:nvSpPr>
        <p:spPr>
          <a:xfrm>
            <a:off x="1313120" y="4155286"/>
            <a:ext cx="6459415" cy="2007043"/>
          </a:xfrm>
          <a:prstGeom prst="borderCallout1">
            <a:avLst>
              <a:gd name="adj1" fmla="val 55648"/>
              <a:gd name="adj2" fmla="val 102824"/>
              <a:gd name="adj3" fmla="val 83328"/>
              <a:gd name="adj4" fmla="val 127729"/>
            </a:avLst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phụ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kiện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91056" y="-756355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11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84426" y="-756355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26696" y="-788871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13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12" y="-1100156"/>
            <a:ext cx="5192110" cy="5192110"/>
          </a:xfrm>
          <a:prstGeom prst="rect">
            <a:avLst/>
          </a:prstGeom>
        </p:spPr>
      </p:pic>
      <p:sp>
        <p:nvSpPr>
          <p:cNvPr id="12" name="Wave 11"/>
          <p:cNvSpPr/>
          <p:nvPr/>
        </p:nvSpPr>
        <p:spPr>
          <a:xfrm>
            <a:off x="2785070" y="2964400"/>
            <a:ext cx="6799389" cy="1643120"/>
          </a:xfrm>
          <a:prstGeom prst="wave">
            <a:avLst/>
          </a:prstGeom>
          <a:solidFill>
            <a:srgbClr val="FC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Chúc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mừng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150" b="77750" l="74467" r="9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51" t="18637" r="682" b="20909"/>
          <a:stretch/>
        </p:blipFill>
        <p:spPr>
          <a:xfrm>
            <a:off x="9997643" y="3012627"/>
            <a:ext cx="557722" cy="8429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070111" y="-729731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15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032" name="Picture 8" descr="Hello summer background with beach elements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585" b="95847" l="60383" r="98403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77" t="59130"/>
          <a:stretch/>
        </p:blipFill>
        <p:spPr bwMode="auto">
          <a:xfrm>
            <a:off x="7772535" y="3814926"/>
            <a:ext cx="3902575" cy="3287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960052" y="-729732"/>
            <a:ext cx="896699" cy="6463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14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99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38778E-17 L -0.00052 0.591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3 L 0.10716 0.1169 C 0.1289 0.0757 0.16159 0.05394 0.19583 0.05394 C 0.23489 0.05394 0.26601 0.0757 0.28776 0.1169 L 0.39258 0.3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38778E-17 L -0.0293 0.5870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32524 L 0.07539 0.04352 C 0.09101 -0.0199 0.11458 -0.05393 0.13932 -0.05393 C 0.16745 -0.05393 0.18997 -0.0199 0.2056 0.04352 L 0.28112 0.32524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44 L -0.02421 0.578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28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4362 0.3437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02695 0.5810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2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0.01018 L 0.04623 0.10023 C 0.05339 0.11921 0.05756 0.14768 0.05756 0.17731 C 0.05756 0.21088 0.05339 0.23773 0.04623 0.25671 L 0.01446 0.34699 " pathEditMode="relative" rAng="0" ptsTypes="AAAAA">
                                      <p:cBhvr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03567 0.5817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29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0.01693 0.3148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0" animBg="1"/>
      <p:bldP spid="17" grpId="1" animBg="1"/>
      <p:bldP spid="10" grpId="0"/>
      <p:bldP spid="19" grpId="0"/>
      <p:bldP spid="20" grpId="0"/>
      <p:bldP spid="12" grpId="0" animBg="1"/>
      <p:bldP spid="22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59092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</TotalTime>
  <Words>282</Words>
  <Application>Microsoft Office PowerPoint</Application>
  <PresentationFormat>Widescreen</PresentationFormat>
  <Paragraphs>85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Times New Roman</vt:lpstr>
      <vt:lpstr>#9Slide03 Montserrat Black</vt:lpstr>
      <vt:lpstr>Arial</vt:lpstr>
      <vt:lpstr>等线 Light</vt:lpstr>
      <vt:lpstr>#9Slide07 Altus</vt:lpstr>
      <vt:lpstr>SVN-Dancing Script</vt:lpstr>
      <vt:lpstr>Calibri</vt:lpstr>
      <vt:lpstr>UTM Avo</vt:lpstr>
      <vt:lpstr>#9Slide05 Bodega Script</vt:lpstr>
      <vt:lpstr>#9Slide07 IcielPony</vt:lpstr>
      <vt:lpstr>SVN-Gretoon</vt:lpstr>
      <vt:lpstr>SVN-Newton</vt:lpstr>
      <vt:lpstr>#9Slide07 SVNMomento</vt:lpstr>
      <vt:lpstr>等线</vt:lpstr>
      <vt:lpstr>Cambria</vt:lpstr>
      <vt:lpstr>#9Slide05 Aphrodite Pro</vt:lpstr>
      <vt:lpstr>#9Slide07 Cadena</vt:lpstr>
      <vt:lpstr>#9Slide05 Pattaya</vt:lpstr>
      <vt:lpstr>#9Slide07 HoneyCream</vt:lpstr>
      <vt:lpstr>Calibri Light</vt:lpstr>
      <vt:lpstr>Office Theme</vt:lpstr>
      <vt:lpstr>1_Awesome Teachers Meeting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56</cp:revision>
  <dcterms:created xsi:type="dcterms:W3CDTF">2022-07-17T15:23:34Z</dcterms:created>
  <dcterms:modified xsi:type="dcterms:W3CDTF">2022-07-26T07:04:23Z</dcterms:modified>
</cp:coreProperties>
</file>