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7" r:id="rId2"/>
    <p:sldId id="274" r:id="rId3"/>
    <p:sldId id="271" r:id="rId4"/>
    <p:sldId id="272" r:id="rId5"/>
    <p:sldId id="273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</p:sldIdLst>
  <p:sldSz cx="12192000" cy="6858000"/>
  <p:notesSz cx="6858000" cy="9144000"/>
  <p:embeddedFontLst>
    <p:embeddedFont>
      <p:font typeface="#9Slide05 Bodega Script" panose="020B0604020202020204" charset="0"/>
      <p:regular r:id="rId19"/>
    </p:embeddedFont>
    <p:embeddedFont>
      <p:font typeface="#9Slide07 Cadena" panose="020B060402020202020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DengXian" panose="02010600030101010101" pitchFamily="2" charset="-122"/>
      <p:regular r:id="rId25"/>
      <p:bold r:id="rId26"/>
    </p:embeddedFont>
    <p:embeddedFont>
      <p:font typeface="DengXian Light" panose="02010600030101010101" pitchFamily="2" charset="-122"/>
      <p:regular r:id="rId27"/>
    </p:embeddedFont>
    <p:embeddedFont>
      <p:font typeface="SVN-Cookies" panose="02040603050506020204" pitchFamily="18" charset="0"/>
      <p:regular r:id="rId28"/>
    </p:embeddedFont>
    <p:embeddedFont>
      <p:font typeface="SVN-Newton" panose="02040603050506020204" pitchFamily="18" charset="0"/>
      <p:regular r:id="rId29"/>
    </p:embeddedFont>
    <p:embeddedFont>
      <p:font typeface="SVN-Ready" panose="02040603050506020204" pitchFamily="18" charset="0"/>
      <p:regular r:id="rId30"/>
    </p:embeddedFont>
    <p:embeddedFont>
      <p:font typeface="UTM Showcard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B56"/>
    <a:srgbClr val="7ACEA6"/>
    <a:srgbClr val="133B75"/>
    <a:srgbClr val="ED3A3A"/>
    <a:srgbClr val="FFFFFF"/>
    <a:srgbClr val="C5F1FB"/>
    <a:srgbClr val="73DCF4"/>
    <a:srgbClr val="FF6C6C"/>
    <a:srgbClr val="FCE76B"/>
    <a:srgbClr val="AAF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73" autoAdjust="0"/>
  </p:normalViewPr>
  <p:slideViewPr>
    <p:cSldViewPr snapToGrid="0">
      <p:cViewPr>
        <p:scale>
          <a:sx n="70" d="100"/>
          <a:sy n="70" d="100"/>
        </p:scale>
        <p:origin x="42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A6871-E730-4953-83B6-2D3579E34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5B1EB88-51C0-4133-9DC5-62B7EBBF0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A65093-E2AD-4398-92E7-55CF4F3E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4C2D06-AA54-4FA0-93A2-FFE70C90D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3F6D67-E1DF-4993-9E62-5F8D80F0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568780A-43A6-43EB-A845-B59FF9C58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6299EB-FD05-4596-A0FB-247243817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3968A8-04BC-4AB4-A1A4-914083E17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D3D2B-98B1-496A-8030-CCF2D5215B8D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893D22-5BD5-47C4-96C4-30F93B418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79A27A-5FC8-4C2B-B506-4A2AB9365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464948E-F1FB-FADD-3935-0B61BBDA97F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2C504F-0D56-20EF-965F-15A1A3DB37CE}"/>
              </a:ext>
            </a:extLst>
          </p:cNvPr>
          <p:cNvSpPr txBox="1">
            <a:spLocks/>
          </p:cNvSpPr>
          <p:nvPr userDrawn="1"/>
        </p:nvSpPr>
        <p:spPr>
          <a:xfrm>
            <a:off x="10990570" y="-88473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 dirty="0" err="1">
                <a:solidFill>
                  <a:srgbClr val="2D7B56">
                    <a:alpha val="52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400" b="0" dirty="0">
                <a:solidFill>
                  <a:srgbClr val="2D7B56">
                    <a:alpha val="52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FFD08B-937E-EB31-527A-7A64DCDA7F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28F19F-EE08-A941-4053-24AD13D5E8F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45EC3B-39B5-3AF4-9F8D-889745FA475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A47822-A696-05B2-BEE5-368F66FEC58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9111CFF-D901-4C03-75B0-183656EA028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1B651EE-653B-5804-19D0-48384521EC75}"/>
              </a:ext>
            </a:extLst>
          </p:cNvPr>
          <p:cNvSpPr txBox="1">
            <a:spLocks/>
          </p:cNvSpPr>
          <p:nvPr userDrawn="1"/>
        </p:nvSpPr>
        <p:spPr>
          <a:xfrm>
            <a:off x="-678642" y="612378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 dirty="0" err="1">
                <a:solidFill>
                  <a:srgbClr val="2D7B56">
                    <a:alpha val="5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400" b="0" dirty="0">
                <a:solidFill>
                  <a:srgbClr val="2D7B56">
                    <a:alpha val="5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324111-DC25-66AA-D2A9-D8B5C81E002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C2A62C-3FE1-B23C-EB06-FD3C5A2D891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279FFE-B493-B837-849C-912A0DFBB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307" y="3326200"/>
            <a:ext cx="5941583" cy="3531800"/>
          </a:xfrm>
          <a:prstGeom prst="rect">
            <a:avLst/>
          </a:prstGeom>
        </p:spPr>
      </p:pic>
      <p:sp>
        <p:nvSpPr>
          <p:cNvPr id="33" name="任意多边形: 形状 14">
            <a:extLst>
              <a:ext uri="{FF2B5EF4-FFF2-40B4-BE49-F238E27FC236}">
                <a16:creationId xmlns:a16="http://schemas.microsoft.com/office/drawing/2014/main" id="{968BB80D-89AA-136D-3864-B2BAD5124AE6}"/>
              </a:ext>
            </a:extLst>
          </p:cNvPr>
          <p:cNvSpPr/>
          <p:nvPr/>
        </p:nvSpPr>
        <p:spPr>
          <a:xfrm flipH="1">
            <a:off x="8741710" y="5632052"/>
            <a:ext cx="3431628" cy="1216617"/>
          </a:xfrm>
          <a:custGeom>
            <a:avLst/>
            <a:gdLst>
              <a:gd name="connsiteX0" fmla="*/ 0 w 2702242"/>
              <a:gd name="connsiteY0" fmla="*/ 152400 h 925829"/>
              <a:gd name="connsiteX1" fmla="*/ 746760 w 2702242"/>
              <a:gd name="connsiteY1" fmla="*/ 152400 h 925829"/>
              <a:gd name="connsiteX2" fmla="*/ 2016443 w 2702242"/>
              <a:gd name="connsiteY2" fmla="*/ 714375 h 925829"/>
              <a:gd name="connsiteX3" fmla="*/ 2702243 w 2702242"/>
              <a:gd name="connsiteY3" fmla="*/ 925830 h 925829"/>
              <a:gd name="connsiteX4" fmla="*/ 0 w 2702242"/>
              <a:gd name="connsiteY4" fmla="*/ 925830 h 925829"/>
              <a:gd name="connsiteX5" fmla="*/ 0 w 2702242"/>
              <a:gd name="connsiteY5" fmla="*/ 152400 h 9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2242" h="925829">
                <a:moveTo>
                  <a:pt x="0" y="152400"/>
                </a:moveTo>
                <a:cubicBezTo>
                  <a:pt x="0" y="152400"/>
                  <a:pt x="404813" y="-190500"/>
                  <a:pt x="746760" y="152400"/>
                </a:cubicBezTo>
                <a:cubicBezTo>
                  <a:pt x="1088708" y="495300"/>
                  <a:pt x="1520190" y="728663"/>
                  <a:pt x="2016443" y="714375"/>
                </a:cubicBezTo>
                <a:cubicBezTo>
                  <a:pt x="2512695" y="700088"/>
                  <a:pt x="2702243" y="925830"/>
                  <a:pt x="2702243" y="925830"/>
                </a:cubicBezTo>
                <a:lnTo>
                  <a:pt x="0" y="925830"/>
                </a:lnTo>
                <a:lnTo>
                  <a:pt x="0" y="152400"/>
                </a:ln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39712-D72F-94DB-50A7-C39F69F876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45B862-852B-12E4-0E25-55AE1BB88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grpSp>
        <p:nvGrpSpPr>
          <p:cNvPr id="10" name="组合 32">
            <a:extLst>
              <a:ext uri="{FF2B5EF4-FFF2-40B4-BE49-F238E27FC236}">
                <a16:creationId xmlns:a16="http://schemas.microsoft.com/office/drawing/2014/main" id="{59F589C5-9436-D54F-49D0-47807FECEEF7}"/>
              </a:ext>
            </a:extLst>
          </p:cNvPr>
          <p:cNvGrpSpPr/>
          <p:nvPr/>
        </p:nvGrpSpPr>
        <p:grpSpPr>
          <a:xfrm>
            <a:off x="5404303" y="6166942"/>
            <a:ext cx="1894606" cy="550516"/>
            <a:chOff x="2651978" y="1350735"/>
            <a:chExt cx="1524110" cy="585888"/>
          </a:xfrm>
          <a:solidFill>
            <a:srgbClr val="5B1328"/>
          </a:solidFill>
        </p:grpSpPr>
        <p:sp>
          <p:nvSpPr>
            <p:cNvPr id="11" name="矩形: 圆角 33">
              <a:extLst>
                <a:ext uri="{FF2B5EF4-FFF2-40B4-BE49-F238E27FC236}">
                  <a16:creationId xmlns:a16="http://schemas.microsoft.com/office/drawing/2014/main" id="{6CF73855-8628-D698-7CC8-61584D64B038}"/>
                </a:ext>
              </a:extLst>
            </p:cNvPr>
            <p:cNvSpPr/>
            <p:nvPr/>
          </p:nvSpPr>
          <p:spPr>
            <a:xfrm>
              <a:off x="2651978" y="1350735"/>
              <a:ext cx="1524110" cy="56231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  <a:sym typeface="字魂130号-快乐俏黑体" panose="00000500000000000000" pitchFamily="2" charset="-122"/>
              </a:endParaRPr>
            </a:p>
          </p:txBody>
        </p:sp>
        <p:sp>
          <p:nvSpPr>
            <p:cNvPr id="12" name="文本框 34">
              <a:extLst>
                <a:ext uri="{FF2B5EF4-FFF2-40B4-BE49-F238E27FC236}">
                  <a16:creationId xmlns:a16="http://schemas.microsoft.com/office/drawing/2014/main" id="{8705565A-1E51-78FA-5E70-902FBB1CFB5C}"/>
                </a:ext>
              </a:extLst>
            </p:cNvPr>
            <p:cNvSpPr txBox="1"/>
            <p:nvPr/>
          </p:nvSpPr>
          <p:spPr>
            <a:xfrm>
              <a:off x="2719319" y="1379785"/>
              <a:ext cx="1378514" cy="556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solidFill>
                    <a:schemeClr val="bg1"/>
                  </a:solidFill>
                  <a:latin typeface="#9Slide07 Cadena" panose="02000503000000020004" pitchFamily="2" charset="0"/>
                  <a:ea typeface="字魂130号-快乐俏黑体" panose="00000500000000000000" pitchFamily="2" charset="-122"/>
                  <a:cs typeface="Arial" panose="020B0604020202020204" pitchFamily="34" charset="0"/>
                  <a:sym typeface="字魂130号-快乐俏黑体" panose="00000500000000000000" pitchFamily="2" charset="-122"/>
                </a:rPr>
                <a:t>TOÁN  3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Cadena" panose="02000503000000020004" pitchFamily="2" charset="0"/>
                <a:ea typeface="字魂130号-快乐俏黑体" panose="00000500000000000000" pitchFamily="2" charset="-122"/>
                <a:cs typeface="Arial" panose="020B0604020202020204" pitchFamily="34" charset="0"/>
                <a:sym typeface="字魂130号-快乐俏黑体" panose="00000500000000000000" pitchFamily="2" charset="-122"/>
              </a:endParaRPr>
            </a:p>
          </p:txBody>
        </p:sp>
      </p:grp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72DDCA-95C7-9A0A-9DAA-F5BCBADF8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04" y="680593"/>
            <a:ext cx="1517136" cy="15171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74B503-479B-181F-93DA-0CCDF3C17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4" y="1782804"/>
            <a:ext cx="10973751" cy="1975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8C8116-15B1-011F-3801-A39C3BD53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753" y="121361"/>
            <a:ext cx="8888738" cy="3664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3E8E16-F1C8-FF5E-0EDB-9B24F0A08E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88385" y="48950"/>
            <a:ext cx="5017443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11D4C4-EBE9-C17E-C467-CD30983B36D4}"/>
              </a:ext>
            </a:extLst>
          </p:cNvPr>
          <p:cNvSpPr txBox="1"/>
          <p:nvPr/>
        </p:nvSpPr>
        <p:spPr>
          <a:xfrm>
            <a:off x="1864791" y="688563"/>
            <a:ext cx="10117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b) </a:t>
            </a:r>
            <a:r>
              <a:rPr lang="en-US" sz="4000" b="1" dirty="0" err="1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Viết</a:t>
            </a:r>
            <a:r>
              <a:rPr lang="en-US" sz="4000" b="1" dirty="0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000" b="1" dirty="0" err="1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các</a:t>
            </a:r>
            <a:r>
              <a:rPr lang="en-US" sz="4000" b="1" dirty="0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000" b="1" dirty="0" err="1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số</a:t>
            </a:r>
            <a:r>
              <a:rPr lang="en-US" sz="4000" b="1" dirty="0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000" b="1" dirty="0">
                <a:latin typeface="SVN-Cookies" panose="02040603050506020204" pitchFamily="18" charset="0"/>
              </a:rPr>
              <a:t>385, 538, 444, 307, 640 </a:t>
            </a:r>
            <a:r>
              <a:rPr lang="en-US" sz="4000" b="1" dirty="0" err="1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thành</a:t>
            </a:r>
            <a:r>
              <a:rPr lang="en-US" sz="4000" b="1" dirty="0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000" b="1" dirty="0" err="1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các</a:t>
            </a:r>
            <a:r>
              <a:rPr lang="en-US" sz="4000" b="1" dirty="0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000" b="1" dirty="0" err="1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tổng</a:t>
            </a:r>
            <a:r>
              <a:rPr lang="en-US" sz="4000" b="1" dirty="0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000" b="1" dirty="0" err="1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trăm</a:t>
            </a:r>
            <a:r>
              <a:rPr lang="en-US" sz="4000" b="1" dirty="0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, </a:t>
            </a:r>
            <a:r>
              <a:rPr lang="en-US" sz="4000" b="1" dirty="0" err="1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chục</a:t>
            </a:r>
            <a:r>
              <a:rPr lang="en-US" sz="4000" b="1" dirty="0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000" b="1" dirty="0" err="1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và</a:t>
            </a:r>
            <a:r>
              <a:rPr lang="en-US" sz="4000" b="1" dirty="0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000" b="1" dirty="0" err="1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đơn</a:t>
            </a:r>
            <a:r>
              <a:rPr lang="en-US" sz="4000" b="1" dirty="0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000" b="1" dirty="0" err="1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vị</a:t>
            </a:r>
            <a:endParaRPr lang="en-US" sz="4000" b="1" dirty="0">
              <a:pattFill prst="dkDnDiag">
                <a:fgClr>
                  <a:srgbClr val="29A3D3"/>
                </a:fgClr>
                <a:bgClr>
                  <a:srgbClr val="5CD2F7"/>
                </a:bgClr>
              </a:pattFill>
              <a:latin typeface="SVN-Cookies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F8BD47-19B2-933A-7227-B8D4F6F81C4D}"/>
              </a:ext>
            </a:extLst>
          </p:cNvPr>
          <p:cNvGrpSpPr/>
          <p:nvPr/>
        </p:nvGrpSpPr>
        <p:grpSpPr>
          <a:xfrm>
            <a:off x="-150072" y="592860"/>
            <a:ext cx="2258616" cy="1472744"/>
            <a:chOff x="0" y="284837"/>
            <a:chExt cx="2258616" cy="147274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92EDFB-4289-A07C-8E65-ACDBC179A441}"/>
                </a:ext>
              </a:extLst>
            </p:cNvPr>
            <p:cNvSpPr txBox="1"/>
            <p:nvPr/>
          </p:nvSpPr>
          <p:spPr>
            <a:xfrm>
              <a:off x="0" y="848803"/>
              <a:ext cx="12989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pattFill prst="dkUpDiag">
                    <a:fgClr>
                      <a:srgbClr val="29A3D3"/>
                    </a:fgClr>
                    <a:bgClr>
                      <a:srgbClr val="5CD2F7"/>
                    </a:bgClr>
                  </a:pattFill>
                  <a:latin typeface="SVN-Cookies" panose="02040603050506020204" pitchFamily="18" charset="0"/>
                </a:rPr>
                <a:t>BÀI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E31456-D0B9-4B11-E370-98B704C3627B}"/>
                </a:ext>
              </a:extLst>
            </p:cNvPr>
            <p:cNvSpPr txBox="1"/>
            <p:nvPr/>
          </p:nvSpPr>
          <p:spPr>
            <a:xfrm>
              <a:off x="1735763" y="848801"/>
              <a:ext cx="5228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pattFill prst="dkUpDiag">
                    <a:fgClr>
                      <a:srgbClr val="29A3D3"/>
                    </a:fgClr>
                    <a:bgClr>
                      <a:srgbClr val="5CD2F7"/>
                    </a:bgClr>
                  </a:pattFill>
                  <a:latin typeface="SVN-Cookies" panose="02040603050506020204" pitchFamily="18" charset="0"/>
                </a:rPr>
                <a:t>: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C06AFD-EDC4-277B-F9D0-6C2346E5A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13" r="20209" b="55729"/>
            <a:stretch/>
          </p:blipFill>
          <p:spPr>
            <a:xfrm>
              <a:off x="879218" y="284837"/>
              <a:ext cx="1115325" cy="14727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B66D53-8D77-BC4C-383D-E2C7798136E7}"/>
              </a:ext>
            </a:extLst>
          </p:cNvPr>
          <p:cNvGrpSpPr/>
          <p:nvPr/>
        </p:nvGrpSpPr>
        <p:grpSpPr>
          <a:xfrm>
            <a:off x="3074728" y="2333213"/>
            <a:ext cx="5460541" cy="1009185"/>
            <a:chOff x="3074728" y="2015009"/>
            <a:chExt cx="5460541" cy="10091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0CE6CE-5FEB-583E-8841-BDFBE5664391}"/>
                </a:ext>
              </a:extLst>
            </p:cNvPr>
            <p:cNvSpPr/>
            <p:nvPr/>
          </p:nvSpPr>
          <p:spPr>
            <a:xfrm>
              <a:off x="3138079" y="2015009"/>
              <a:ext cx="5397190" cy="1009185"/>
            </a:xfrm>
            <a:prstGeom prst="rect">
              <a:avLst/>
            </a:prstGeom>
            <a:solidFill>
              <a:srgbClr val="7BDB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325E03-71C0-9861-D008-8357A4EFA417}"/>
                </a:ext>
              </a:extLst>
            </p:cNvPr>
            <p:cNvSpPr txBox="1"/>
            <p:nvPr/>
          </p:nvSpPr>
          <p:spPr>
            <a:xfrm>
              <a:off x="3074728" y="2134883"/>
              <a:ext cx="22023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385 =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9149194-0793-E734-6B96-D67843A2363E}"/>
              </a:ext>
            </a:extLst>
          </p:cNvPr>
          <p:cNvSpPr txBox="1"/>
          <p:nvPr/>
        </p:nvSpPr>
        <p:spPr>
          <a:xfrm>
            <a:off x="4835444" y="2453086"/>
            <a:ext cx="3680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300 + 80 + 5.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41DE2-CA57-A2CE-59DD-BF9C4A2AB341}"/>
              </a:ext>
            </a:extLst>
          </p:cNvPr>
          <p:cNvSpPr txBox="1"/>
          <p:nvPr/>
        </p:nvSpPr>
        <p:spPr>
          <a:xfrm>
            <a:off x="57036" y="3668661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29A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BD5D88-3E82-0010-0A7F-ED01EF148BC6}"/>
              </a:ext>
            </a:extLst>
          </p:cNvPr>
          <p:cNvSpPr txBox="1"/>
          <p:nvPr/>
        </p:nvSpPr>
        <p:spPr>
          <a:xfrm>
            <a:off x="0" y="4935272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29A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F1EF8-387E-1FD0-BB23-B516FDDA738A}"/>
              </a:ext>
            </a:extLst>
          </p:cNvPr>
          <p:cNvSpPr txBox="1"/>
          <p:nvPr/>
        </p:nvSpPr>
        <p:spPr>
          <a:xfrm>
            <a:off x="6281254" y="3668661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29A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2135F8-67BF-2FBE-A70B-0D15F2B2661D}"/>
              </a:ext>
            </a:extLst>
          </p:cNvPr>
          <p:cNvSpPr txBox="1"/>
          <p:nvPr/>
        </p:nvSpPr>
        <p:spPr>
          <a:xfrm>
            <a:off x="6281254" y="5029236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29A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5E6DD-31E2-D7F8-B3F7-D6A2C06CD1DE}"/>
              </a:ext>
            </a:extLst>
          </p:cNvPr>
          <p:cNvSpPr txBox="1"/>
          <p:nvPr/>
        </p:nvSpPr>
        <p:spPr>
          <a:xfrm>
            <a:off x="1622134" y="3668659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500 + 30 + 8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3DC64-6ACA-DD6F-A286-EC5453FF0720}"/>
              </a:ext>
            </a:extLst>
          </p:cNvPr>
          <p:cNvSpPr txBox="1"/>
          <p:nvPr/>
        </p:nvSpPr>
        <p:spPr>
          <a:xfrm>
            <a:off x="1622134" y="4935272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400 + 40 + 4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A7E6-4DC3-3E43-DA05-692A68A4C950}"/>
              </a:ext>
            </a:extLst>
          </p:cNvPr>
          <p:cNvSpPr txBox="1"/>
          <p:nvPr/>
        </p:nvSpPr>
        <p:spPr>
          <a:xfrm>
            <a:off x="7856278" y="3668659"/>
            <a:ext cx="2944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300 + 7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0661F-DE98-F5D5-E13A-9102278B2C83}"/>
              </a:ext>
            </a:extLst>
          </p:cNvPr>
          <p:cNvSpPr txBox="1"/>
          <p:nvPr/>
        </p:nvSpPr>
        <p:spPr>
          <a:xfrm>
            <a:off x="7755917" y="4993490"/>
            <a:ext cx="3580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600 + 40</a:t>
            </a:r>
          </a:p>
        </p:txBody>
      </p:sp>
    </p:spTree>
    <p:extLst>
      <p:ext uri="{BB962C8B-B14F-4D97-AF65-F5344CB8AC3E}">
        <p14:creationId xmlns:p14="http://schemas.microsoft.com/office/powerpoint/2010/main" val="185227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322082" y="2356338"/>
            <a:ext cx="2547497" cy="4463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777FCE-B7BF-9505-02BD-F6D424DD6BF3}"/>
              </a:ext>
            </a:extLst>
          </p:cNvPr>
          <p:cNvSpPr txBox="1"/>
          <p:nvPr/>
        </p:nvSpPr>
        <p:spPr>
          <a:xfrm>
            <a:off x="6056398" y="272415"/>
            <a:ext cx="2251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pattFill prst="dkDnDiag">
                  <a:fgClr>
                    <a:srgbClr val="57B552"/>
                  </a:fgClr>
                  <a:bgClr>
                    <a:srgbClr val="8DE089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7200" b="1" dirty="0">
                <a:pattFill prst="dkDnDiag">
                  <a:fgClr>
                    <a:srgbClr val="57B552"/>
                  </a:fgClr>
                  <a:bgClr>
                    <a:srgbClr val="8DE089"/>
                  </a:bgClr>
                </a:pattFill>
                <a:latin typeface="SVN-Cookies" panose="02040603050506020204" pitchFamily="18" charset="0"/>
              </a:rPr>
              <a:t>SỐ?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62C7EA-E5D6-D4A4-C284-2885A673F97F}"/>
              </a:ext>
            </a:extLst>
          </p:cNvPr>
          <p:cNvGrpSpPr/>
          <p:nvPr/>
        </p:nvGrpSpPr>
        <p:grpSpPr>
          <a:xfrm>
            <a:off x="4009083" y="0"/>
            <a:ext cx="2408675" cy="1472744"/>
            <a:chOff x="257254" y="616142"/>
            <a:chExt cx="2408675" cy="14727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FFA100-DD39-DC15-FD7B-D94AD4F753AE}"/>
                </a:ext>
              </a:extLst>
            </p:cNvPr>
            <p:cNvSpPr txBox="1"/>
            <p:nvPr/>
          </p:nvSpPr>
          <p:spPr>
            <a:xfrm>
              <a:off x="257254" y="1180106"/>
              <a:ext cx="12989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pattFill prst="dkUpDiag">
                    <a:fgClr>
                      <a:srgbClr val="57B552"/>
                    </a:fgClr>
                    <a:bgClr>
                      <a:srgbClr val="8DE089"/>
                    </a:bgClr>
                  </a:pattFill>
                  <a:latin typeface="SVN-Cookies" panose="02040603050506020204" pitchFamily="18" charset="0"/>
                </a:rPr>
                <a:t>BÀI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B2DB31-2B0F-E697-6CBB-AE9FA62C5BD6}"/>
                </a:ext>
              </a:extLst>
            </p:cNvPr>
            <p:cNvSpPr txBox="1"/>
            <p:nvPr/>
          </p:nvSpPr>
          <p:spPr>
            <a:xfrm>
              <a:off x="2143076" y="1140944"/>
              <a:ext cx="5228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pattFill prst="dkUpDiag">
                    <a:fgClr>
                      <a:srgbClr val="57B552"/>
                    </a:fgClr>
                    <a:bgClr>
                      <a:srgbClr val="8DE089"/>
                    </a:bgClr>
                  </a:pattFill>
                  <a:latin typeface="SVN-Cookies" panose="02040603050506020204" pitchFamily="18" charset="0"/>
                </a:rPr>
                <a:t>: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2E562C-48F2-9232-6169-F48774E260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58" t="2390" r="264" b="53339"/>
            <a:stretch/>
          </p:blipFill>
          <p:spPr>
            <a:xfrm>
              <a:off x="1250279" y="616142"/>
              <a:ext cx="1115325" cy="1472744"/>
            </a:xfrm>
            <a:prstGeom prst="rect">
              <a:avLst/>
            </a:prstGeom>
          </p:spPr>
        </p:pic>
      </p:grp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D6F8045-B39C-DC03-E7E2-A0B0CFAC2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190951"/>
              </p:ext>
            </p:extLst>
          </p:nvPr>
        </p:nvGraphicFramePr>
        <p:xfrm>
          <a:off x="2680649" y="1546630"/>
          <a:ext cx="6428511" cy="4610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837">
                  <a:extLst>
                    <a:ext uri="{9D8B030D-6E8A-4147-A177-3AD203B41FA5}">
                      <a16:colId xmlns:a16="http://schemas.microsoft.com/office/drawing/2014/main" val="1158216322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3499371833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2815176344"/>
                    </a:ext>
                  </a:extLst>
                </a:gridCol>
              </a:tblGrid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647427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7191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427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583428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879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62923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998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78530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963008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693574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4D698EEC-3213-14CB-80FA-174BD01DDDE8}"/>
              </a:ext>
            </a:extLst>
          </p:cNvPr>
          <p:cNvGrpSpPr/>
          <p:nvPr/>
        </p:nvGrpSpPr>
        <p:grpSpPr>
          <a:xfrm>
            <a:off x="3278973" y="2956983"/>
            <a:ext cx="933387" cy="536536"/>
            <a:chOff x="7633045" y="3033448"/>
            <a:chExt cx="933387" cy="5365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44302E-84D6-8C63-CDA9-3C9B2D0CF541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482742-98B8-D5AD-6841-0D1B3E3E3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DA46F9-58EC-341F-50F3-EBFE7B403845}"/>
              </a:ext>
            </a:extLst>
          </p:cNvPr>
          <p:cNvGrpSpPr/>
          <p:nvPr/>
        </p:nvGrpSpPr>
        <p:grpSpPr>
          <a:xfrm>
            <a:off x="7587736" y="2956983"/>
            <a:ext cx="933387" cy="536536"/>
            <a:chOff x="7633045" y="3033448"/>
            <a:chExt cx="933387" cy="5365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AC6243-AE1E-69ED-22B7-673CF27AFD3F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99C1714-FBA7-017E-FBAA-59E086FA5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BAD194-2B83-0DDB-58F3-35E0B57B7D80}"/>
              </a:ext>
            </a:extLst>
          </p:cNvPr>
          <p:cNvGrpSpPr/>
          <p:nvPr/>
        </p:nvGrpSpPr>
        <p:grpSpPr>
          <a:xfrm>
            <a:off x="3323867" y="3597375"/>
            <a:ext cx="933387" cy="536536"/>
            <a:chOff x="7633045" y="3033448"/>
            <a:chExt cx="933387" cy="53653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966B7E2-428D-4D6F-5821-8CA8A158FAE6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62FAC32-F6AF-574F-3999-A965D5931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C2E59F-7D5E-66E5-451A-ACD7260A5A21}"/>
              </a:ext>
            </a:extLst>
          </p:cNvPr>
          <p:cNvGrpSpPr/>
          <p:nvPr/>
        </p:nvGrpSpPr>
        <p:grpSpPr>
          <a:xfrm>
            <a:off x="7632630" y="3597375"/>
            <a:ext cx="933387" cy="536536"/>
            <a:chOff x="7633045" y="3033448"/>
            <a:chExt cx="933387" cy="53653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CC27F2-1495-E981-7802-977F9FF0B6B0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DD61650-54BC-0FD5-ED58-19094104D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E991AE-D814-0D59-A1BC-7C39DE1EEC0D}"/>
              </a:ext>
            </a:extLst>
          </p:cNvPr>
          <p:cNvGrpSpPr/>
          <p:nvPr/>
        </p:nvGrpSpPr>
        <p:grpSpPr>
          <a:xfrm>
            <a:off x="3278973" y="4259154"/>
            <a:ext cx="933387" cy="536536"/>
            <a:chOff x="7633045" y="3033448"/>
            <a:chExt cx="933387" cy="53653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CF9BA85-A63B-5E78-CE79-2CDF4A7B8211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43D3105-D16B-6FBE-1A46-B7448022E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D22142-0ABE-6A02-9D44-3E214A89559E}"/>
              </a:ext>
            </a:extLst>
          </p:cNvPr>
          <p:cNvGrpSpPr/>
          <p:nvPr/>
        </p:nvGrpSpPr>
        <p:grpSpPr>
          <a:xfrm>
            <a:off x="7587736" y="4263110"/>
            <a:ext cx="1010839" cy="536536"/>
            <a:chOff x="7555593" y="3033448"/>
            <a:chExt cx="1010839" cy="53653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14D431C-1DAB-0E14-7B53-8102BD0163DE}"/>
                </a:ext>
              </a:extLst>
            </p:cNvPr>
            <p:cNvSpPr/>
            <p:nvPr/>
          </p:nvSpPr>
          <p:spPr>
            <a:xfrm>
              <a:off x="7555593" y="3073873"/>
              <a:ext cx="1010839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0708E67-3104-32DA-024F-7D7EB1EDF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6C2D43-E7CA-B767-01BB-1BF828BD527A}"/>
              </a:ext>
            </a:extLst>
          </p:cNvPr>
          <p:cNvGrpSpPr/>
          <p:nvPr/>
        </p:nvGrpSpPr>
        <p:grpSpPr>
          <a:xfrm>
            <a:off x="7587736" y="4939971"/>
            <a:ext cx="933387" cy="536536"/>
            <a:chOff x="7633045" y="3033448"/>
            <a:chExt cx="933387" cy="53653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70F2DBF-730D-6659-5231-21EB4F6CC653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EA82BB8-C468-D562-9048-359638952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93D30F-F159-D4A1-13B2-EE1055BF83E6}"/>
              </a:ext>
            </a:extLst>
          </p:cNvPr>
          <p:cNvGrpSpPr/>
          <p:nvPr/>
        </p:nvGrpSpPr>
        <p:grpSpPr>
          <a:xfrm>
            <a:off x="5456901" y="4939971"/>
            <a:ext cx="933387" cy="536536"/>
            <a:chOff x="7633045" y="3033448"/>
            <a:chExt cx="933387" cy="53653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4F5D613-1261-F750-ABC9-C323DF221683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B578917-1C7D-A9F4-EEA1-0301976D6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C1E85DE-82B9-2B8C-AA16-C47C14667864}"/>
              </a:ext>
            </a:extLst>
          </p:cNvPr>
          <p:cNvGrpSpPr/>
          <p:nvPr/>
        </p:nvGrpSpPr>
        <p:grpSpPr>
          <a:xfrm>
            <a:off x="5474308" y="5576314"/>
            <a:ext cx="933387" cy="536536"/>
            <a:chOff x="7633045" y="3033448"/>
            <a:chExt cx="933387" cy="53653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E932039-509C-8594-4826-4F36360E7D47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2F5F370-083D-2CFD-18EC-6107B22CA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47BB58-429B-A2EB-B94C-6A2F68971DB5}"/>
              </a:ext>
            </a:extLst>
          </p:cNvPr>
          <p:cNvGrpSpPr/>
          <p:nvPr/>
        </p:nvGrpSpPr>
        <p:grpSpPr>
          <a:xfrm>
            <a:off x="3203726" y="5576314"/>
            <a:ext cx="933387" cy="536536"/>
            <a:chOff x="7633045" y="3033448"/>
            <a:chExt cx="933387" cy="53653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9D30D0-A72B-DA38-C0A0-767FA40C2EDC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6F31C24-DFD4-0D8A-6012-811BD7300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DD21A7-E9AB-9984-B1B6-9C8418314B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8" t="-2517" r="27567" b="50723"/>
          <a:stretch/>
        </p:blipFill>
        <p:spPr>
          <a:xfrm>
            <a:off x="204314" y="2402045"/>
            <a:ext cx="2358812" cy="437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0D5CA9-D187-6722-2C17-DCE7643B989C}"/>
              </a:ext>
            </a:extLst>
          </p:cNvPr>
          <p:cNvSpPr/>
          <p:nvPr/>
        </p:nvSpPr>
        <p:spPr>
          <a:xfrm>
            <a:off x="4948957" y="2383431"/>
            <a:ext cx="2175400" cy="3927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5E4F00-3EAD-5327-2024-9625506D392D}"/>
              </a:ext>
            </a:extLst>
          </p:cNvPr>
          <p:cNvSpPr txBox="1"/>
          <p:nvPr/>
        </p:nvSpPr>
        <p:spPr>
          <a:xfrm>
            <a:off x="5287914" y="272415"/>
            <a:ext cx="3073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 a) </a:t>
            </a:r>
            <a:r>
              <a:rPr lang="en-US" sz="72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SỐ?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652DA1-33B0-1225-7A6F-AEA600C249A4}"/>
              </a:ext>
            </a:extLst>
          </p:cNvPr>
          <p:cNvGrpSpPr/>
          <p:nvPr/>
        </p:nvGrpSpPr>
        <p:grpSpPr>
          <a:xfrm>
            <a:off x="2976849" y="272415"/>
            <a:ext cx="2505028" cy="1472744"/>
            <a:chOff x="2976849" y="272415"/>
            <a:chExt cx="2505028" cy="147274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FDADEA0-A1C0-6417-AE30-4366037F2C60}"/>
                </a:ext>
              </a:extLst>
            </p:cNvPr>
            <p:cNvSpPr txBox="1"/>
            <p:nvPr/>
          </p:nvSpPr>
          <p:spPr>
            <a:xfrm>
              <a:off x="2976849" y="520126"/>
              <a:ext cx="12989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pattFill prst="dkUpDiag">
                    <a:fgClr>
                      <a:srgbClr val="DD452C"/>
                    </a:fgClr>
                    <a:bgClr>
                      <a:srgbClr val="F97F67"/>
                    </a:bgClr>
                  </a:pattFill>
                  <a:latin typeface="SVN-Cookies" panose="02040603050506020204" pitchFamily="18" charset="0"/>
                </a:rPr>
                <a:t>BÀI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822E88-2A86-2371-25A5-06D48E05CF49}"/>
                </a:ext>
              </a:extLst>
            </p:cNvPr>
            <p:cNvSpPr txBox="1"/>
            <p:nvPr/>
          </p:nvSpPr>
          <p:spPr>
            <a:xfrm>
              <a:off x="4959024" y="520126"/>
              <a:ext cx="5228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pattFill prst="dkUpDiag">
                    <a:fgClr>
                      <a:srgbClr val="DD452C"/>
                    </a:fgClr>
                    <a:bgClr>
                      <a:srgbClr val="F97F67"/>
                    </a:bgClr>
                  </a:pattFill>
                  <a:latin typeface="SVN-Cookies" panose="02040603050506020204" pitchFamily="18" charset="0"/>
                </a:rPr>
                <a:t>: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F162BC-16C1-DAA8-5326-7E84B5EA46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" t="59918" r="79190" b="-4189"/>
            <a:stretch/>
          </p:blipFill>
          <p:spPr>
            <a:xfrm>
              <a:off x="4059755" y="272415"/>
              <a:ext cx="1115325" cy="14727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4DE494-E643-06DE-DB43-6543ABCAEDA8}"/>
              </a:ext>
            </a:extLst>
          </p:cNvPr>
          <p:cNvGrpSpPr/>
          <p:nvPr/>
        </p:nvGrpSpPr>
        <p:grpSpPr>
          <a:xfrm>
            <a:off x="1417578" y="2061732"/>
            <a:ext cx="9319389" cy="749368"/>
            <a:chOff x="1417578" y="2061732"/>
            <a:chExt cx="9319389" cy="74936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4EDE655-0345-CFD2-E8A5-CF89D43A1DE5}"/>
                </a:ext>
              </a:extLst>
            </p:cNvPr>
            <p:cNvCxnSpPr>
              <a:cxnSpLocks/>
            </p:cNvCxnSpPr>
            <p:nvPr/>
          </p:nvCxnSpPr>
          <p:spPr>
            <a:xfrm>
              <a:off x="1451382" y="2204040"/>
              <a:ext cx="92855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79EEE01-2E05-6A02-AC87-BB02E80BF5E8}"/>
                </a:ext>
              </a:extLst>
            </p:cNvPr>
            <p:cNvCxnSpPr>
              <a:cxnSpLocks/>
            </p:cNvCxnSpPr>
            <p:nvPr/>
          </p:nvCxnSpPr>
          <p:spPr>
            <a:xfrm>
              <a:off x="1696679" y="2083696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EA6FE7-028D-EBE8-6D66-6C32115946FD}"/>
                </a:ext>
              </a:extLst>
            </p:cNvPr>
            <p:cNvCxnSpPr>
              <a:cxnSpLocks/>
            </p:cNvCxnSpPr>
            <p:nvPr/>
          </p:nvCxnSpPr>
          <p:spPr>
            <a:xfrm>
              <a:off x="2495207" y="2083696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4570BA3-1562-6EC3-9ECA-46F5EA0F5B91}"/>
                </a:ext>
              </a:extLst>
            </p:cNvPr>
            <p:cNvCxnSpPr>
              <a:cxnSpLocks/>
            </p:cNvCxnSpPr>
            <p:nvPr/>
          </p:nvCxnSpPr>
          <p:spPr>
            <a:xfrm>
              <a:off x="3451737" y="2083695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9FB9BCA-B215-FBA7-2692-02B3E33F807D}"/>
                </a:ext>
              </a:extLst>
            </p:cNvPr>
            <p:cNvCxnSpPr>
              <a:cxnSpLocks/>
            </p:cNvCxnSpPr>
            <p:nvPr/>
          </p:nvCxnSpPr>
          <p:spPr>
            <a:xfrm>
              <a:off x="4279761" y="2103359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5C99CEB-3466-17FC-B7B5-478294893E80}"/>
                </a:ext>
              </a:extLst>
            </p:cNvPr>
            <p:cNvCxnSpPr>
              <a:cxnSpLocks/>
            </p:cNvCxnSpPr>
            <p:nvPr/>
          </p:nvCxnSpPr>
          <p:spPr>
            <a:xfrm>
              <a:off x="5142886" y="2083694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2E8711-4DE3-C23B-91A4-E279A49AED7D}"/>
                </a:ext>
              </a:extLst>
            </p:cNvPr>
            <p:cNvCxnSpPr>
              <a:cxnSpLocks/>
            </p:cNvCxnSpPr>
            <p:nvPr/>
          </p:nvCxnSpPr>
          <p:spPr>
            <a:xfrm>
              <a:off x="6030774" y="2083693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7DD91-A902-A137-1189-5EAAAA04AFE6}"/>
                </a:ext>
              </a:extLst>
            </p:cNvPr>
            <p:cNvCxnSpPr>
              <a:cxnSpLocks/>
            </p:cNvCxnSpPr>
            <p:nvPr/>
          </p:nvCxnSpPr>
          <p:spPr>
            <a:xfrm>
              <a:off x="6886401" y="2087768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723B6AA-0FD2-12F3-C369-637D95C9554B}"/>
                </a:ext>
              </a:extLst>
            </p:cNvPr>
            <p:cNvCxnSpPr>
              <a:cxnSpLocks/>
            </p:cNvCxnSpPr>
            <p:nvPr/>
          </p:nvCxnSpPr>
          <p:spPr>
            <a:xfrm>
              <a:off x="7696472" y="2083693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72CD11-2B3D-AFCC-502E-80F1558CF839}"/>
                </a:ext>
              </a:extLst>
            </p:cNvPr>
            <p:cNvCxnSpPr>
              <a:cxnSpLocks/>
            </p:cNvCxnSpPr>
            <p:nvPr/>
          </p:nvCxnSpPr>
          <p:spPr>
            <a:xfrm>
              <a:off x="8485854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0817E21-6163-C17D-F5A9-FE7A90501F37}"/>
                </a:ext>
              </a:extLst>
            </p:cNvPr>
            <p:cNvCxnSpPr>
              <a:cxnSpLocks/>
            </p:cNvCxnSpPr>
            <p:nvPr/>
          </p:nvCxnSpPr>
          <p:spPr>
            <a:xfrm>
              <a:off x="9284382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4C87BA-6728-A42E-4BA4-D82A5B8C85CA}"/>
                </a:ext>
              </a:extLst>
            </p:cNvPr>
            <p:cNvSpPr txBox="1"/>
            <p:nvPr/>
          </p:nvSpPr>
          <p:spPr>
            <a:xfrm>
              <a:off x="1417578" y="2348051"/>
              <a:ext cx="608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338745-7BDD-3FF2-4003-642EBC6BAD08}"/>
                </a:ext>
              </a:extLst>
            </p:cNvPr>
            <p:cNvSpPr txBox="1"/>
            <p:nvPr/>
          </p:nvSpPr>
          <p:spPr>
            <a:xfrm>
              <a:off x="2240661" y="2344046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4E8DEB3-86F1-6D6E-5C4C-B41F0F12E85E}"/>
                </a:ext>
              </a:extLst>
            </p:cNvPr>
            <p:cNvSpPr txBox="1"/>
            <p:nvPr/>
          </p:nvSpPr>
          <p:spPr>
            <a:xfrm>
              <a:off x="3174727" y="232438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248E17F-A6DF-5140-7C5E-7D23680C4427}"/>
                </a:ext>
              </a:extLst>
            </p:cNvPr>
            <p:cNvSpPr txBox="1"/>
            <p:nvPr/>
          </p:nvSpPr>
          <p:spPr>
            <a:xfrm>
              <a:off x="4013674" y="234276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7B4C1D-FB7E-35F5-317D-22E58947197A}"/>
                </a:ext>
              </a:extLst>
            </p:cNvPr>
            <p:cNvSpPr txBox="1"/>
            <p:nvPr/>
          </p:nvSpPr>
          <p:spPr>
            <a:xfrm>
              <a:off x="4876799" y="234658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AECC4F-D0A9-5AF8-2C2A-6845EA73D8FE}"/>
                </a:ext>
              </a:extLst>
            </p:cNvPr>
            <p:cNvSpPr txBox="1"/>
            <p:nvPr/>
          </p:nvSpPr>
          <p:spPr>
            <a:xfrm>
              <a:off x="5767922" y="234276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B8BB36-F31A-6351-F669-B4F2D230A545}"/>
                </a:ext>
              </a:extLst>
            </p:cNvPr>
            <p:cNvSpPr txBox="1"/>
            <p:nvPr/>
          </p:nvSpPr>
          <p:spPr>
            <a:xfrm>
              <a:off x="6620315" y="232438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B82D46-E04C-80C8-BD34-47324D98B832}"/>
                </a:ext>
              </a:extLst>
            </p:cNvPr>
            <p:cNvSpPr txBox="1"/>
            <p:nvPr/>
          </p:nvSpPr>
          <p:spPr>
            <a:xfrm>
              <a:off x="7448339" y="2314482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EC435E-66AE-7CC2-37F4-E5FD6913BE37}"/>
                </a:ext>
              </a:extLst>
            </p:cNvPr>
            <p:cNvSpPr txBox="1"/>
            <p:nvPr/>
          </p:nvSpPr>
          <p:spPr>
            <a:xfrm>
              <a:off x="8269332" y="231779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5EC0F5-4A16-6854-865B-082471792EEB}"/>
                </a:ext>
              </a:extLst>
            </p:cNvPr>
            <p:cNvSpPr txBox="1"/>
            <p:nvPr/>
          </p:nvSpPr>
          <p:spPr>
            <a:xfrm>
              <a:off x="9018295" y="2349435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FBE7AF-92F5-C63E-3B6B-F344865198F0}"/>
                </a:ext>
              </a:extLst>
            </p:cNvPr>
            <p:cNvCxnSpPr>
              <a:cxnSpLocks/>
            </p:cNvCxnSpPr>
            <p:nvPr/>
          </p:nvCxnSpPr>
          <p:spPr>
            <a:xfrm>
              <a:off x="10212566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B9ADA0-1E31-80CE-A133-875CA5FE0552}"/>
                </a:ext>
              </a:extLst>
            </p:cNvPr>
            <p:cNvSpPr txBox="1"/>
            <p:nvPr/>
          </p:nvSpPr>
          <p:spPr>
            <a:xfrm>
              <a:off x="9946479" y="2349435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AEBB847-A948-55AC-5B2B-343431DCA509}"/>
              </a:ext>
            </a:extLst>
          </p:cNvPr>
          <p:cNvGrpSpPr/>
          <p:nvPr/>
        </p:nvGrpSpPr>
        <p:grpSpPr>
          <a:xfrm>
            <a:off x="41989" y="2580267"/>
            <a:ext cx="4510956" cy="3484782"/>
            <a:chOff x="2783626" y="2425061"/>
            <a:chExt cx="4510956" cy="348478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405B4B2-3155-8D0F-822A-795876A9A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783626" y="2425061"/>
              <a:ext cx="4510956" cy="348478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14787A-E2CE-DC4A-6DB1-F88ACE2AF765}"/>
                </a:ext>
              </a:extLst>
            </p:cNvPr>
            <p:cNvSpPr txBox="1"/>
            <p:nvPr/>
          </p:nvSpPr>
          <p:spPr>
            <a:xfrm>
              <a:off x="3529746" y="3456999"/>
              <a:ext cx="30346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5D3B34AD-5DF7-5F28-B265-6EBE2B2A8C18}"/>
              </a:ext>
            </a:extLst>
          </p:cNvPr>
          <p:cNvSpPr txBox="1"/>
          <p:nvPr/>
        </p:nvSpPr>
        <p:spPr>
          <a:xfrm>
            <a:off x="5169915" y="3151262"/>
            <a:ext cx="6298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endParaRPr lang="en-US" sz="7200" b="1" dirty="0"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A590619-7404-CCF0-1DA8-3BF705BCCF47}"/>
              </a:ext>
            </a:extLst>
          </p:cNvPr>
          <p:cNvGrpSpPr/>
          <p:nvPr/>
        </p:nvGrpSpPr>
        <p:grpSpPr>
          <a:xfrm>
            <a:off x="28114" y="2525681"/>
            <a:ext cx="4510956" cy="3484782"/>
            <a:chOff x="2750325" y="2237771"/>
            <a:chExt cx="4510956" cy="348478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6E06B0B-48F6-BB06-8190-935266348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750325" y="2237771"/>
              <a:ext cx="4510956" cy="348478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F84594-0CB5-A71A-A4DB-6FCB23021A4E}"/>
                </a:ext>
              </a:extLst>
            </p:cNvPr>
            <p:cNvSpPr txBox="1"/>
            <p:nvPr/>
          </p:nvSpPr>
          <p:spPr>
            <a:xfrm>
              <a:off x="3529746" y="3456999"/>
              <a:ext cx="30346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163E2ED-3EEF-8CF6-A5A6-DBA61B837B8C}"/>
              </a:ext>
            </a:extLst>
          </p:cNvPr>
          <p:cNvSpPr txBox="1"/>
          <p:nvPr/>
        </p:nvSpPr>
        <p:spPr>
          <a:xfrm>
            <a:off x="5123115" y="3871516"/>
            <a:ext cx="6298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    15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endParaRPr lang="en-US" sz="7200" b="1" dirty="0"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0AA207-18D2-054D-2BD8-976FFFB73954}"/>
              </a:ext>
            </a:extLst>
          </p:cNvPr>
          <p:cNvSpPr txBox="1"/>
          <p:nvPr/>
        </p:nvSpPr>
        <p:spPr>
          <a:xfrm>
            <a:off x="4095883" y="4640957"/>
            <a:ext cx="7595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14, 15, 16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7200" b="1" dirty="0"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C8C23F1-2BCC-DCD9-576E-FFE040D7641A}"/>
              </a:ext>
            </a:extLst>
          </p:cNvPr>
          <p:cNvSpPr txBox="1"/>
          <p:nvPr/>
        </p:nvSpPr>
        <p:spPr>
          <a:xfrm>
            <a:off x="4045590" y="5437660"/>
            <a:ext cx="7595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16, 15, 14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7200" b="1" dirty="0"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0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57" grpId="0"/>
      <p:bldP spid="61" grpId="0"/>
      <p:bldP spid="62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368695C-B11B-2831-F70D-9E79B3A36B18}"/>
              </a:ext>
            </a:extLst>
          </p:cNvPr>
          <p:cNvSpPr/>
          <p:nvPr/>
        </p:nvSpPr>
        <p:spPr>
          <a:xfrm>
            <a:off x="4969477" y="1822456"/>
            <a:ext cx="2175400" cy="3927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9FEDB1-7BC1-97F3-5D30-F3CC738EB3F3}"/>
              </a:ext>
            </a:extLst>
          </p:cNvPr>
          <p:cNvSpPr txBox="1"/>
          <p:nvPr/>
        </p:nvSpPr>
        <p:spPr>
          <a:xfrm>
            <a:off x="5287914" y="18419"/>
            <a:ext cx="3073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 a) </a:t>
            </a:r>
            <a:r>
              <a:rPr lang="en-US" sz="72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SỐ?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6D41E-DE56-CC21-28F6-B211FDB56228}"/>
              </a:ext>
            </a:extLst>
          </p:cNvPr>
          <p:cNvSpPr txBox="1"/>
          <p:nvPr/>
        </p:nvSpPr>
        <p:spPr>
          <a:xfrm>
            <a:off x="2976849" y="266130"/>
            <a:ext cx="1298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pattFill prst="dkUp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BÀI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0EF6E-FAD6-1AB3-E199-EE257F86F57E}"/>
              </a:ext>
            </a:extLst>
          </p:cNvPr>
          <p:cNvSpPr txBox="1"/>
          <p:nvPr/>
        </p:nvSpPr>
        <p:spPr>
          <a:xfrm>
            <a:off x="4959024" y="266130"/>
            <a:ext cx="522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pattFill prst="dkUp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D169AC-60B8-4531-A66A-CDDBA6E2A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59918" r="79190" b="-4189"/>
          <a:stretch/>
        </p:blipFill>
        <p:spPr>
          <a:xfrm>
            <a:off x="4059755" y="18419"/>
            <a:ext cx="1115325" cy="147274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0673D5-9126-57E9-3E08-4F462480B140}"/>
              </a:ext>
            </a:extLst>
          </p:cNvPr>
          <p:cNvCxnSpPr>
            <a:cxnSpLocks/>
          </p:cNvCxnSpPr>
          <p:nvPr/>
        </p:nvCxnSpPr>
        <p:spPr>
          <a:xfrm>
            <a:off x="1468007" y="1628432"/>
            <a:ext cx="928558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05F652-5F7C-6B0B-2784-58B4844D17F2}"/>
              </a:ext>
            </a:extLst>
          </p:cNvPr>
          <p:cNvCxnSpPr>
            <a:cxnSpLocks/>
          </p:cNvCxnSpPr>
          <p:nvPr/>
        </p:nvCxnSpPr>
        <p:spPr>
          <a:xfrm>
            <a:off x="1713304" y="1508088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F754C3-0D23-B4D1-009B-3E40E4D25657}"/>
              </a:ext>
            </a:extLst>
          </p:cNvPr>
          <p:cNvCxnSpPr>
            <a:cxnSpLocks/>
          </p:cNvCxnSpPr>
          <p:nvPr/>
        </p:nvCxnSpPr>
        <p:spPr>
          <a:xfrm>
            <a:off x="2511832" y="1508088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481716-D683-CCBE-CC83-B9FE3BF1B3F8}"/>
              </a:ext>
            </a:extLst>
          </p:cNvPr>
          <p:cNvCxnSpPr>
            <a:cxnSpLocks/>
          </p:cNvCxnSpPr>
          <p:nvPr/>
        </p:nvCxnSpPr>
        <p:spPr>
          <a:xfrm>
            <a:off x="3468362" y="1508087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4AE26B-ADDA-52A6-82DB-9625A669A496}"/>
              </a:ext>
            </a:extLst>
          </p:cNvPr>
          <p:cNvCxnSpPr>
            <a:cxnSpLocks/>
          </p:cNvCxnSpPr>
          <p:nvPr/>
        </p:nvCxnSpPr>
        <p:spPr>
          <a:xfrm>
            <a:off x="4296386" y="1527751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1A6537-2D01-67D1-1525-FD78E5784E4F}"/>
              </a:ext>
            </a:extLst>
          </p:cNvPr>
          <p:cNvCxnSpPr>
            <a:cxnSpLocks/>
          </p:cNvCxnSpPr>
          <p:nvPr/>
        </p:nvCxnSpPr>
        <p:spPr>
          <a:xfrm>
            <a:off x="5159511" y="1508086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626A60-A1C7-2092-FB0E-9B6FF2283432}"/>
              </a:ext>
            </a:extLst>
          </p:cNvPr>
          <p:cNvCxnSpPr>
            <a:cxnSpLocks/>
          </p:cNvCxnSpPr>
          <p:nvPr/>
        </p:nvCxnSpPr>
        <p:spPr>
          <a:xfrm>
            <a:off x="6005359" y="1508085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88697D-8D98-9061-F15F-334E3B00D25C}"/>
              </a:ext>
            </a:extLst>
          </p:cNvPr>
          <p:cNvCxnSpPr>
            <a:cxnSpLocks/>
          </p:cNvCxnSpPr>
          <p:nvPr/>
        </p:nvCxnSpPr>
        <p:spPr>
          <a:xfrm>
            <a:off x="6903026" y="1512160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E246C1-3AB6-7275-4913-2223A636DA39}"/>
              </a:ext>
            </a:extLst>
          </p:cNvPr>
          <p:cNvCxnSpPr>
            <a:cxnSpLocks/>
          </p:cNvCxnSpPr>
          <p:nvPr/>
        </p:nvCxnSpPr>
        <p:spPr>
          <a:xfrm>
            <a:off x="7713097" y="1508085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F55D7B-12B9-58E3-DFA8-B7C1B11C7147}"/>
              </a:ext>
            </a:extLst>
          </p:cNvPr>
          <p:cNvCxnSpPr>
            <a:cxnSpLocks/>
          </p:cNvCxnSpPr>
          <p:nvPr/>
        </p:nvCxnSpPr>
        <p:spPr>
          <a:xfrm>
            <a:off x="8502479" y="1486124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81A34A-C14D-A443-7787-A76E12F6B48B}"/>
              </a:ext>
            </a:extLst>
          </p:cNvPr>
          <p:cNvCxnSpPr>
            <a:cxnSpLocks/>
          </p:cNvCxnSpPr>
          <p:nvPr/>
        </p:nvCxnSpPr>
        <p:spPr>
          <a:xfrm>
            <a:off x="9367507" y="1486124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C249C6E-324F-64CA-3FC0-5786CAF1C333}"/>
              </a:ext>
            </a:extLst>
          </p:cNvPr>
          <p:cNvSpPr txBox="1"/>
          <p:nvPr/>
        </p:nvSpPr>
        <p:spPr>
          <a:xfrm>
            <a:off x="1434203" y="1772443"/>
            <a:ext cx="608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B27406-42DF-2AD5-3494-F0E2004911C0}"/>
              </a:ext>
            </a:extLst>
          </p:cNvPr>
          <p:cNvSpPr txBox="1"/>
          <p:nvPr/>
        </p:nvSpPr>
        <p:spPr>
          <a:xfrm>
            <a:off x="2257286" y="1768438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FEDC9C-17CC-E135-0EB4-B84996997A18}"/>
              </a:ext>
            </a:extLst>
          </p:cNvPr>
          <p:cNvSpPr txBox="1"/>
          <p:nvPr/>
        </p:nvSpPr>
        <p:spPr>
          <a:xfrm>
            <a:off x="3191352" y="1748772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45E079-0507-26CC-0C05-E7B2128A9370}"/>
              </a:ext>
            </a:extLst>
          </p:cNvPr>
          <p:cNvSpPr txBox="1"/>
          <p:nvPr/>
        </p:nvSpPr>
        <p:spPr>
          <a:xfrm>
            <a:off x="4030299" y="1767155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3557B5-8D3A-B179-C9C1-70FA12A236A8}"/>
              </a:ext>
            </a:extLst>
          </p:cNvPr>
          <p:cNvSpPr txBox="1"/>
          <p:nvPr/>
        </p:nvSpPr>
        <p:spPr>
          <a:xfrm>
            <a:off x="4893424" y="1770975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69E6E9-BE6A-FC7C-EA7F-42366695D7E6}"/>
              </a:ext>
            </a:extLst>
          </p:cNvPr>
          <p:cNvSpPr txBox="1"/>
          <p:nvPr/>
        </p:nvSpPr>
        <p:spPr>
          <a:xfrm>
            <a:off x="5731997" y="1767155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97E9D9-9CC5-E47E-29A7-594FB937C736}"/>
              </a:ext>
            </a:extLst>
          </p:cNvPr>
          <p:cNvSpPr txBox="1"/>
          <p:nvPr/>
        </p:nvSpPr>
        <p:spPr>
          <a:xfrm>
            <a:off x="6636940" y="1748772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9F1226-1418-21D1-18A0-475240495935}"/>
              </a:ext>
            </a:extLst>
          </p:cNvPr>
          <p:cNvSpPr txBox="1"/>
          <p:nvPr/>
        </p:nvSpPr>
        <p:spPr>
          <a:xfrm>
            <a:off x="7464964" y="1738874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94B01-EE59-D061-7C82-437F20EAB391}"/>
              </a:ext>
            </a:extLst>
          </p:cNvPr>
          <p:cNvSpPr txBox="1"/>
          <p:nvPr/>
        </p:nvSpPr>
        <p:spPr>
          <a:xfrm>
            <a:off x="8285957" y="1742182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CD0AFC-8A6E-33C3-8095-1384C7A8BA0D}"/>
              </a:ext>
            </a:extLst>
          </p:cNvPr>
          <p:cNvSpPr txBox="1"/>
          <p:nvPr/>
        </p:nvSpPr>
        <p:spPr>
          <a:xfrm>
            <a:off x="9101420" y="177382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20A058-1C50-44EC-925E-61814C21F1E7}"/>
              </a:ext>
            </a:extLst>
          </p:cNvPr>
          <p:cNvCxnSpPr>
            <a:cxnSpLocks/>
          </p:cNvCxnSpPr>
          <p:nvPr/>
        </p:nvCxnSpPr>
        <p:spPr>
          <a:xfrm>
            <a:off x="10229191" y="1486124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09ABADA-8E4D-DA47-C95F-CA61B3910AA8}"/>
              </a:ext>
            </a:extLst>
          </p:cNvPr>
          <p:cNvSpPr txBox="1"/>
          <p:nvPr/>
        </p:nvSpPr>
        <p:spPr>
          <a:xfrm>
            <a:off x="9963104" y="177382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E17E43-1FA6-9944-D96D-5F1D5F6197B5}"/>
              </a:ext>
            </a:extLst>
          </p:cNvPr>
          <p:cNvSpPr txBox="1"/>
          <p:nvPr/>
        </p:nvSpPr>
        <p:spPr>
          <a:xfrm>
            <a:off x="1481301" y="2490788"/>
            <a:ext cx="9285585" cy="1569660"/>
          </a:xfrm>
          <a:prstGeom prst="rect">
            <a:avLst/>
          </a:prstGeom>
          <a:solidFill>
            <a:srgbClr val="B8E5F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14,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16.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14, 15, 16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 16, 15, 14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B88C4-8FEA-E011-D855-666B215051D3}"/>
              </a:ext>
            </a:extLst>
          </p:cNvPr>
          <p:cNvSpPr txBox="1"/>
          <p:nvPr/>
        </p:nvSpPr>
        <p:spPr>
          <a:xfrm>
            <a:off x="769669" y="4606169"/>
            <a:ext cx="10430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        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851BE-1470-5BF2-D18D-7C8A6DF2823D}"/>
              </a:ext>
            </a:extLst>
          </p:cNvPr>
          <p:cNvSpPr txBox="1"/>
          <p:nvPr/>
        </p:nvSpPr>
        <p:spPr>
          <a:xfrm>
            <a:off x="1434203" y="5332748"/>
            <a:ext cx="9766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: 18, 19,      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           20, 19,      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AC6936-A118-B44A-3CE2-2BA9A985103B}"/>
              </a:ext>
            </a:extLst>
          </p:cNvPr>
          <p:cNvSpPr/>
          <p:nvPr/>
        </p:nvSpPr>
        <p:spPr>
          <a:xfrm>
            <a:off x="5694121" y="4608940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9654B8-CDBC-B44B-7015-9480F1E6BF08}"/>
              </a:ext>
            </a:extLst>
          </p:cNvPr>
          <p:cNvSpPr/>
          <p:nvPr/>
        </p:nvSpPr>
        <p:spPr>
          <a:xfrm>
            <a:off x="10909518" y="4606169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1591A7-BC7E-E782-D076-0634CD1A79AF}"/>
              </a:ext>
            </a:extLst>
          </p:cNvPr>
          <p:cNvSpPr/>
          <p:nvPr/>
        </p:nvSpPr>
        <p:spPr>
          <a:xfrm>
            <a:off x="4255660" y="5291228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57DBA3-EBFD-3CE1-F02A-75ECB265047C}"/>
              </a:ext>
            </a:extLst>
          </p:cNvPr>
          <p:cNvSpPr/>
          <p:nvPr/>
        </p:nvSpPr>
        <p:spPr>
          <a:xfrm>
            <a:off x="4283371" y="5962127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933125-20B6-34CC-B806-14ACD2D7AD63}"/>
              </a:ext>
            </a:extLst>
          </p:cNvPr>
          <p:cNvGrpSpPr/>
          <p:nvPr/>
        </p:nvGrpSpPr>
        <p:grpSpPr>
          <a:xfrm>
            <a:off x="5694121" y="4607182"/>
            <a:ext cx="581891" cy="605840"/>
            <a:chOff x="11320631" y="1449833"/>
            <a:chExt cx="581891" cy="60584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AB8C8F0-54F1-A6DB-DF6D-097504C96955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0EFF479-429D-D389-1CBD-79CC0A4DE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916B32-1B9F-C768-B9F7-6E3FF1BF49E3}"/>
              </a:ext>
            </a:extLst>
          </p:cNvPr>
          <p:cNvGrpSpPr/>
          <p:nvPr/>
        </p:nvGrpSpPr>
        <p:grpSpPr>
          <a:xfrm>
            <a:off x="10913318" y="4600493"/>
            <a:ext cx="581891" cy="605840"/>
            <a:chOff x="11320631" y="1449833"/>
            <a:chExt cx="581891" cy="6058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DC237B-5146-A91B-50F4-C6AAC5ED77CD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F1ABD10-B160-F2F1-2495-974E08DE9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978E08-8CEB-D20E-ADD0-1A13C0599F9A}"/>
              </a:ext>
            </a:extLst>
          </p:cNvPr>
          <p:cNvGrpSpPr/>
          <p:nvPr/>
        </p:nvGrpSpPr>
        <p:grpSpPr>
          <a:xfrm>
            <a:off x="4263317" y="5265966"/>
            <a:ext cx="581891" cy="605840"/>
            <a:chOff x="11320631" y="1449833"/>
            <a:chExt cx="581891" cy="6058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F35020C-827B-0A5A-3B39-161DF523E9EA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B339DE1-2D20-AB8A-466E-E35E326B3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FC765C-220A-65F6-C20A-3291E2A966D4}"/>
              </a:ext>
            </a:extLst>
          </p:cNvPr>
          <p:cNvGrpSpPr/>
          <p:nvPr/>
        </p:nvGrpSpPr>
        <p:grpSpPr>
          <a:xfrm>
            <a:off x="4283371" y="5961319"/>
            <a:ext cx="581891" cy="605840"/>
            <a:chOff x="11320631" y="1449833"/>
            <a:chExt cx="581891" cy="60584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0ABFDBC-4D80-A9DF-3E1F-0B94C62EF4AD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C6ADB50-15DB-7018-1069-F2A2BF221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02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0" grpId="0" animBg="1"/>
      <p:bldP spid="32" grpId="0"/>
      <p:bldP spid="33" grpId="0"/>
      <p:bldP spid="34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59839-FCE0-13F5-7B27-7FFD2BB20E80}"/>
              </a:ext>
            </a:extLst>
          </p:cNvPr>
          <p:cNvSpPr txBox="1"/>
          <p:nvPr/>
        </p:nvSpPr>
        <p:spPr>
          <a:xfrm>
            <a:off x="2610206" y="636483"/>
            <a:ext cx="8657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 b) </a:t>
            </a:r>
            <a:r>
              <a:rPr lang="en-US" sz="4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Tìm</a:t>
            </a:r>
            <a:r>
              <a:rPr lang="en-US" sz="4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số</a:t>
            </a:r>
            <a:r>
              <a:rPr lang="en-US" sz="4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 ở ô </a:t>
            </a:r>
            <a:r>
              <a:rPr lang="en-US" sz="4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có</a:t>
            </a:r>
            <a:r>
              <a:rPr lang="en-US" sz="4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dấu</a:t>
            </a:r>
            <a:r>
              <a:rPr lang="en-US" sz="4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 “       ” </a:t>
            </a:r>
            <a:r>
              <a:rPr lang="en-US" sz="4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để</a:t>
            </a:r>
            <a:r>
              <a:rPr lang="en-US" sz="4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được</a:t>
            </a:r>
            <a:r>
              <a:rPr lang="en-US" sz="4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ba</a:t>
            </a:r>
            <a:r>
              <a:rPr lang="en-US" sz="4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số</a:t>
            </a:r>
            <a:r>
              <a:rPr lang="en-US" sz="4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liên</a:t>
            </a:r>
            <a:r>
              <a:rPr lang="en-US" sz="4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SVN-Cookies" panose="02040603050506020204" pitchFamily="18" charset="0"/>
              </a:rPr>
              <a:t>tiếp</a:t>
            </a:r>
            <a:endParaRPr lang="en-US" sz="8000" b="1" dirty="0"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latin typeface="SVN-Cookies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CA810B-0BA6-60DB-5446-BAD357A740D6}"/>
              </a:ext>
            </a:extLst>
          </p:cNvPr>
          <p:cNvGrpSpPr/>
          <p:nvPr/>
        </p:nvGrpSpPr>
        <p:grpSpPr>
          <a:xfrm>
            <a:off x="411975" y="727327"/>
            <a:ext cx="2505028" cy="1472744"/>
            <a:chOff x="2976849" y="-93341"/>
            <a:chExt cx="2505028" cy="147274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FB21F6-6019-2D28-EE9D-CF20310E7349}"/>
                </a:ext>
              </a:extLst>
            </p:cNvPr>
            <p:cNvSpPr txBox="1"/>
            <p:nvPr/>
          </p:nvSpPr>
          <p:spPr>
            <a:xfrm>
              <a:off x="2976849" y="154370"/>
              <a:ext cx="12989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pattFill prst="dkUpDiag">
                    <a:fgClr>
                      <a:srgbClr val="DD452C"/>
                    </a:fgClr>
                    <a:bgClr>
                      <a:srgbClr val="F97F67"/>
                    </a:bgClr>
                  </a:pattFill>
                  <a:latin typeface="SVN-Cookies" panose="02040603050506020204" pitchFamily="18" charset="0"/>
                </a:rPr>
                <a:t>BÀI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5CC306-7A02-122A-CE23-187F7B07BFFF}"/>
                </a:ext>
              </a:extLst>
            </p:cNvPr>
            <p:cNvSpPr txBox="1"/>
            <p:nvPr/>
          </p:nvSpPr>
          <p:spPr>
            <a:xfrm>
              <a:off x="4959024" y="154370"/>
              <a:ext cx="5228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pattFill prst="dkUpDiag">
                    <a:fgClr>
                      <a:srgbClr val="DD452C"/>
                    </a:fgClr>
                    <a:bgClr>
                      <a:srgbClr val="F97F67"/>
                    </a:bgClr>
                  </a:pattFill>
                  <a:latin typeface="SVN-Cookies" panose="02040603050506020204" pitchFamily="18" charset="0"/>
                </a:rPr>
                <a:t>: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5FA094-D665-B3A4-1A95-0564C07EB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" t="59918" r="79190" b="-4189"/>
            <a:stretch/>
          </p:blipFill>
          <p:spPr>
            <a:xfrm>
              <a:off x="4059755" y="-93341"/>
              <a:ext cx="1115325" cy="147274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C05503-98DF-A39A-264D-316FD369115E}"/>
              </a:ext>
            </a:extLst>
          </p:cNvPr>
          <p:cNvGrpSpPr/>
          <p:nvPr/>
        </p:nvGrpSpPr>
        <p:grpSpPr>
          <a:xfrm>
            <a:off x="9631709" y="654863"/>
            <a:ext cx="968810" cy="588803"/>
            <a:chOff x="2688790" y="2596444"/>
            <a:chExt cx="968810" cy="58880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0685D59-B02C-DAFC-234C-73576561C6FB}"/>
                </a:ext>
              </a:extLst>
            </p:cNvPr>
            <p:cNvSpPr/>
            <p:nvPr/>
          </p:nvSpPr>
          <p:spPr>
            <a:xfrm>
              <a:off x="2688790" y="2596444"/>
              <a:ext cx="968810" cy="5644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E3B265-D60E-1F73-6D85-726C743D9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015014" y="2648711"/>
              <a:ext cx="298872" cy="536536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953738-E3B5-3F7E-8450-AC58DF24BB22}"/>
              </a:ext>
            </a:extLst>
          </p:cNvPr>
          <p:cNvSpPr/>
          <p:nvPr/>
        </p:nvSpPr>
        <p:spPr>
          <a:xfrm>
            <a:off x="3489834" y="3044279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EF0495-7576-97A9-F3D1-F3EFA463AFF0}"/>
              </a:ext>
            </a:extLst>
          </p:cNvPr>
          <p:cNvSpPr/>
          <p:nvPr/>
        </p:nvSpPr>
        <p:spPr>
          <a:xfrm>
            <a:off x="5900011" y="3044478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EC4602-27EE-C4BE-766F-48587E9CB60B}"/>
              </a:ext>
            </a:extLst>
          </p:cNvPr>
          <p:cNvSpPr/>
          <p:nvPr/>
        </p:nvSpPr>
        <p:spPr>
          <a:xfrm>
            <a:off x="8539271" y="3044279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51A578-67E6-A8DE-67FF-211D0E86C405}"/>
              </a:ext>
            </a:extLst>
          </p:cNvPr>
          <p:cNvSpPr/>
          <p:nvPr/>
        </p:nvSpPr>
        <p:spPr>
          <a:xfrm>
            <a:off x="3554476" y="4960992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1C844B9-A37C-C84A-2669-D3462C7C3455}"/>
              </a:ext>
            </a:extLst>
          </p:cNvPr>
          <p:cNvSpPr/>
          <p:nvPr/>
        </p:nvSpPr>
        <p:spPr>
          <a:xfrm>
            <a:off x="5964653" y="4961191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B23201B-0787-AD57-4FA1-35F2DB30660A}"/>
              </a:ext>
            </a:extLst>
          </p:cNvPr>
          <p:cNvSpPr/>
          <p:nvPr/>
        </p:nvSpPr>
        <p:spPr>
          <a:xfrm>
            <a:off x="8586247" y="4960992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B7D75D-6430-F140-4DA8-118CF00EC475}"/>
              </a:ext>
            </a:extLst>
          </p:cNvPr>
          <p:cNvSpPr txBox="1"/>
          <p:nvPr/>
        </p:nvSpPr>
        <p:spPr>
          <a:xfrm>
            <a:off x="3712270" y="3083472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FE6C31-9E4B-581C-1E25-95F9B909C26E}"/>
              </a:ext>
            </a:extLst>
          </p:cNvPr>
          <p:cNvSpPr txBox="1"/>
          <p:nvPr/>
        </p:nvSpPr>
        <p:spPr>
          <a:xfrm>
            <a:off x="6178622" y="3105834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1B7FCB-2ACB-9EB3-8D59-BF8DE768F5AB}"/>
              </a:ext>
            </a:extLst>
          </p:cNvPr>
          <p:cNvSpPr txBox="1"/>
          <p:nvPr/>
        </p:nvSpPr>
        <p:spPr>
          <a:xfrm>
            <a:off x="3712270" y="5022547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1E5147-1984-2EA6-11C1-FFC3C38F1F4D}"/>
              </a:ext>
            </a:extLst>
          </p:cNvPr>
          <p:cNvSpPr txBox="1"/>
          <p:nvPr/>
        </p:nvSpPr>
        <p:spPr>
          <a:xfrm>
            <a:off x="8800216" y="5022547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B7FE89-237D-2B4A-35CC-D428922599B2}"/>
              </a:ext>
            </a:extLst>
          </p:cNvPr>
          <p:cNvSpPr txBox="1"/>
          <p:nvPr/>
        </p:nvSpPr>
        <p:spPr>
          <a:xfrm>
            <a:off x="6178622" y="5022546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98D724-7A8C-8AAB-6325-272D38866A15}"/>
              </a:ext>
            </a:extLst>
          </p:cNvPr>
          <p:cNvSpPr txBox="1"/>
          <p:nvPr/>
        </p:nvSpPr>
        <p:spPr>
          <a:xfrm>
            <a:off x="8800216" y="3150594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2273A3-1749-9519-188E-C6AAEB9622D5}"/>
              </a:ext>
            </a:extLst>
          </p:cNvPr>
          <p:cNvGrpSpPr/>
          <p:nvPr/>
        </p:nvGrpSpPr>
        <p:grpSpPr>
          <a:xfrm>
            <a:off x="8554159" y="3070387"/>
            <a:ext cx="1624561" cy="793036"/>
            <a:chOff x="8554159" y="2291337"/>
            <a:chExt cx="1624561" cy="79303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8A28C91-4A06-D456-7B40-9D577E24CD8F}"/>
                </a:ext>
              </a:extLst>
            </p:cNvPr>
            <p:cNvSpPr/>
            <p:nvPr/>
          </p:nvSpPr>
          <p:spPr>
            <a:xfrm>
              <a:off x="8554159" y="2291337"/>
              <a:ext cx="1624561" cy="7694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5BE89F-1C86-8F8B-B330-80D8C8300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9175375" y="2398377"/>
              <a:ext cx="382127" cy="68599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A4076E-D33D-9FB5-2349-A40D846646EC}"/>
              </a:ext>
            </a:extLst>
          </p:cNvPr>
          <p:cNvGrpSpPr/>
          <p:nvPr/>
        </p:nvGrpSpPr>
        <p:grpSpPr>
          <a:xfrm>
            <a:off x="5964653" y="4949193"/>
            <a:ext cx="1624561" cy="793036"/>
            <a:chOff x="8554159" y="2291337"/>
            <a:chExt cx="1624561" cy="79303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DF0496B-AC1C-DF34-CA74-F460F94D8055}"/>
                </a:ext>
              </a:extLst>
            </p:cNvPr>
            <p:cNvSpPr/>
            <p:nvPr/>
          </p:nvSpPr>
          <p:spPr>
            <a:xfrm>
              <a:off x="8554159" y="2291337"/>
              <a:ext cx="1624561" cy="7694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FE13393-D140-7B84-8662-AB870E28A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9175375" y="2398377"/>
              <a:ext cx="382127" cy="685996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AA24F45-AFAC-9A99-BF94-06388CD238F4}"/>
              </a:ext>
            </a:extLst>
          </p:cNvPr>
          <p:cNvSpPr txBox="1"/>
          <p:nvPr/>
        </p:nvSpPr>
        <p:spPr>
          <a:xfrm>
            <a:off x="2234669" y="2806473"/>
            <a:ext cx="129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2B070B-C0A2-ED7C-86F3-5803EC757F4F}"/>
              </a:ext>
            </a:extLst>
          </p:cNvPr>
          <p:cNvSpPr txBox="1"/>
          <p:nvPr/>
        </p:nvSpPr>
        <p:spPr>
          <a:xfrm>
            <a:off x="2271636" y="4737520"/>
            <a:ext cx="129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SVN-Cookies" panose="02040603050506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5BC9-0C12-2A4F-8F82-DC14F8E41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28" y="2844138"/>
            <a:ext cx="1706277" cy="37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/>
      <p:bldP spid="25" grpId="0"/>
      <p:bldP spid="26" grpId="0"/>
      <p:bldP spid="27" grpId="0"/>
      <p:bldP spid="28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C3B91-E59F-7BB7-8DDA-155B7A74C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299" y="3429000"/>
            <a:ext cx="5941583" cy="35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CAD14D-EE8E-E7D8-8AE4-6F98EE336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D7A4E-F722-5D41-4730-7963042AA0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DCC9F6B-C167-E862-8F6C-25774C19895B}"/>
              </a:ext>
            </a:extLst>
          </p:cNvPr>
          <p:cNvGrpSpPr/>
          <p:nvPr/>
        </p:nvGrpSpPr>
        <p:grpSpPr>
          <a:xfrm>
            <a:off x="1704170" y="514356"/>
            <a:ext cx="9091842" cy="2802358"/>
            <a:chOff x="-99975" y="1361716"/>
            <a:chExt cx="9155866" cy="12525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D1440C-DCF5-6B0D-A11A-FFC2C3D8A7A7}"/>
                </a:ext>
              </a:extLst>
            </p:cNvPr>
            <p:cNvSpPr txBox="1"/>
            <p:nvPr/>
          </p:nvSpPr>
          <p:spPr>
            <a:xfrm>
              <a:off x="-89391" y="1362427"/>
              <a:ext cx="9145282" cy="12518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CHÚC CÁC CON </a:t>
              </a:r>
              <a:endParaRPr lang="vi-VN" altLang="ko-KR" sz="8800" spc="600" dirty="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HY견고딕" pitchFamily="18" charset="-127"/>
              </a:endParaRPr>
            </a:p>
            <a:p>
              <a:pPr algn="ctr"/>
              <a:r>
                <a:rPr lang="en-US" altLang="ko-KR" sz="8800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HỌC TỐT!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1B7857-5E4A-85CD-B7DA-34BFE4F7B10E}"/>
                </a:ext>
              </a:extLst>
            </p:cNvPr>
            <p:cNvSpPr txBox="1"/>
            <p:nvPr/>
          </p:nvSpPr>
          <p:spPr>
            <a:xfrm>
              <a:off x="-99975" y="1361716"/>
              <a:ext cx="9145282" cy="1251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C</a:t>
              </a:r>
              <a:r>
                <a:rPr lang="en-US" altLang="ko-KR" sz="8800" spc="600" dirty="0">
                  <a:solidFill>
                    <a:srgbClr val="E068EA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H</a:t>
              </a:r>
              <a:r>
                <a:rPr lang="vi-VN" altLang="ko-KR" sz="8800" spc="600" dirty="0">
                  <a:solidFill>
                    <a:srgbClr val="FCCD06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Ú</a:t>
              </a:r>
              <a:r>
                <a:rPr lang="en-US" altLang="ko-KR" sz="8800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C</a:t>
              </a:r>
              <a:r>
                <a:rPr lang="vi-VN" altLang="ko-KR" sz="8800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vi-VN" altLang="ko-KR" sz="8800" spc="600" dirty="0">
                  <a:solidFill>
                    <a:srgbClr val="E068EA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C</a:t>
              </a:r>
              <a:r>
                <a:rPr lang="vi-VN" altLang="ko-KR" sz="8800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Á</a:t>
              </a:r>
              <a:r>
                <a:rPr lang="vi-VN" altLang="ko-KR" sz="8800" spc="600" dirty="0">
                  <a:solidFill>
                    <a:srgbClr val="FCCD06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C </a:t>
              </a:r>
              <a:r>
                <a:rPr lang="vi-VN" altLang="ko-KR" sz="8800" spc="600" dirty="0">
                  <a:solidFill>
                    <a:srgbClr val="E068EA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C</a:t>
              </a:r>
              <a:r>
                <a:rPr lang="vi-VN" altLang="ko-KR" sz="8800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O</a:t>
              </a:r>
              <a:r>
                <a:rPr lang="vi-VN" altLang="ko-KR" sz="8800" spc="600" dirty="0">
                  <a:solidFill>
                    <a:srgbClr val="FCCD06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N</a:t>
              </a:r>
              <a:r>
                <a:rPr lang="vi-VN" altLang="ko-KR" sz="8800" spc="600" dirty="0">
                  <a:solidFill>
                    <a:srgbClr val="E068EA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</a:p>
            <a:p>
              <a:pPr algn="ctr"/>
              <a:r>
                <a:rPr lang="vi-VN" altLang="ko-KR" sz="8800" spc="600" dirty="0">
                  <a:solidFill>
                    <a:srgbClr val="E068EA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H</a:t>
              </a:r>
              <a:r>
                <a:rPr lang="vi-VN" altLang="ko-KR" sz="8800" spc="600" dirty="0">
                  <a:solidFill>
                    <a:srgbClr val="FCCD06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Ọ</a:t>
              </a:r>
              <a:r>
                <a:rPr lang="vi-VN" altLang="ko-KR" sz="8800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C</a:t>
              </a:r>
              <a:r>
                <a:rPr lang="vi-VN" altLang="ko-KR" sz="8800" spc="600" dirty="0">
                  <a:solidFill>
                    <a:srgbClr val="E068EA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vi-VN" altLang="ko-KR" sz="8800" spc="600" dirty="0">
                  <a:solidFill>
                    <a:srgbClr val="FCCD06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T</a:t>
              </a:r>
              <a:r>
                <a:rPr lang="vi-VN" altLang="ko-KR" sz="8800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Ố</a:t>
              </a:r>
              <a:r>
                <a:rPr lang="vi-VN" altLang="ko-KR" sz="8800" spc="600" dirty="0">
                  <a:solidFill>
                    <a:srgbClr val="E068EA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T</a:t>
              </a:r>
              <a:r>
                <a:rPr lang="vi-VN" altLang="ko-KR" sz="8800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!</a:t>
              </a:r>
              <a:endParaRPr lang="en-US" altLang="ko-KR" sz="8800" spc="600" dirty="0">
                <a:solidFill>
                  <a:srgbClr val="79D0F2"/>
                </a:solidFill>
                <a:effectLst/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4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4">
            <a:extLst>
              <a:ext uri="{FF2B5EF4-FFF2-40B4-BE49-F238E27FC236}">
                <a16:creationId xmlns:a16="http://schemas.microsoft.com/office/drawing/2014/main" id="{F33593B2-B96C-367A-E780-E518C84A40DE}"/>
              </a:ext>
            </a:extLst>
          </p:cNvPr>
          <p:cNvSpPr txBox="1"/>
          <p:nvPr/>
        </p:nvSpPr>
        <p:spPr>
          <a:xfrm>
            <a:off x="1649858" y="1314568"/>
            <a:ext cx="8892284" cy="91168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000" b="1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uLnTx/>
              <a:uFillTx/>
              <a:latin typeface="#9Slide05 Bodega Script" pitchFamily="2" charset="0"/>
              <a:ea typeface="字魂130号-快乐俏黑体" panose="00000500000000000000" pitchFamily="2" charset="-122"/>
              <a:cs typeface="#9Slide05 Bodega Script" pitchFamily="2" charset="0"/>
              <a:sym typeface="字魂130号-快乐俏黑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000" b="1" i="0" u="none" strike="noStrike" kern="1200" normalizeH="0" baseline="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#9Slide05 Bodega Script" pitchFamily="2" charset="0"/>
                <a:ea typeface="字魂130号-快乐俏黑体" panose="00000500000000000000" pitchFamily="2" charset="-122"/>
                <a:cs typeface="#9Slide05 Bodega Script" pitchFamily="2" charset="0"/>
                <a:sym typeface="字魂130号-快乐俏黑体" panose="00000500000000000000" pitchFamily="2" charset="-122"/>
              </a:rPr>
              <a:t>Yêu cầu cần đạt</a:t>
            </a:r>
            <a:endParaRPr lang="en-US" altLang="zh-CN" sz="11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#9Slide05 Bodega Script" pitchFamily="2" charset="0"/>
              <a:ea typeface="字魂130号-快乐俏黑体" panose="00000500000000000000" pitchFamily="2" charset="-122"/>
              <a:cs typeface="#9Slide05 Bodega Script" pitchFamily="2" charset="0"/>
              <a:sym typeface="字魂130号-快乐俏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067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KHỞI </a:t>
              </a:r>
            </a:p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ĐỘNG</a:t>
              </a:r>
              <a:endParaRPr lang="en-US" altLang="ko-KR" sz="11500" b="1" spc="600" dirty="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K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H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Ở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I</a:t>
              </a:r>
            </a:p>
            <a:p>
              <a:pPr algn="ctr"/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Đ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Ộ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N</a:t>
              </a:r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G</a:t>
              </a:r>
              <a:endParaRPr lang="en-US" altLang="ko-KR" sz="11500" b="1" spc="600" dirty="0">
                <a:solidFill>
                  <a:srgbClr val="FF6C6C"/>
                </a:solidFill>
                <a:effectLst/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85AC127-F261-2DFA-2D9D-B96BC7A75007}"/>
              </a:ext>
            </a:extLst>
          </p:cNvPr>
          <p:cNvGrpSpPr/>
          <p:nvPr/>
        </p:nvGrpSpPr>
        <p:grpSpPr>
          <a:xfrm>
            <a:off x="1167747" y="324611"/>
            <a:ext cx="10029480" cy="1478752"/>
            <a:chOff x="1081259" y="258496"/>
            <a:chExt cx="10029480" cy="147875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94B108F-1DC1-5A8A-E208-F21C2B83C8B5}"/>
                </a:ext>
              </a:extLst>
            </p:cNvPr>
            <p:cNvSpPr/>
            <p:nvPr/>
          </p:nvSpPr>
          <p:spPr>
            <a:xfrm>
              <a:off x="1081259" y="258496"/>
              <a:ext cx="10029480" cy="1446550"/>
            </a:xfrm>
            <a:prstGeom prst="roundRect">
              <a:avLst/>
            </a:prstGeom>
            <a:solidFill>
              <a:srgbClr val="C5F1FB"/>
            </a:solidFill>
            <a:ln>
              <a:solidFill>
                <a:srgbClr val="133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96C651-EC8A-EAF9-6C68-7A0C4460CA94}"/>
                </a:ext>
              </a:extLst>
            </p:cNvPr>
            <p:cNvSpPr txBox="1"/>
            <p:nvPr/>
          </p:nvSpPr>
          <p:spPr>
            <a:xfrm>
              <a:off x="1092982" y="290698"/>
              <a:ext cx="985988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133B75"/>
                  </a:solidFill>
                  <a:latin typeface="SVN-Cookies" panose="02040603050506020204" pitchFamily="18" charset="0"/>
                </a:rPr>
                <a:t>Ở lớp 2, chúng mình đã học các số trong phạm vi bao nhiêu?</a:t>
              </a:r>
              <a:endParaRPr lang="en-US" sz="4400" b="1" dirty="0">
                <a:solidFill>
                  <a:srgbClr val="133B75"/>
                </a:solidFill>
                <a:latin typeface="SVN-Cookies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79947E-54F8-3FB1-7C82-774B06622137}"/>
              </a:ext>
            </a:extLst>
          </p:cNvPr>
          <p:cNvGrpSpPr/>
          <p:nvPr/>
        </p:nvGrpSpPr>
        <p:grpSpPr>
          <a:xfrm>
            <a:off x="854862" y="2100909"/>
            <a:ext cx="9962800" cy="4167589"/>
            <a:chOff x="597876" y="1737248"/>
            <a:chExt cx="10656277" cy="46606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79198D8-E358-A235-819C-47B2F6ACF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76" y="1737248"/>
              <a:ext cx="10656277" cy="466069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CA9AF0-F17D-2D7E-CACC-C33266AD0CAF}"/>
                </a:ext>
              </a:extLst>
            </p:cNvPr>
            <p:cNvSpPr/>
            <p:nvPr/>
          </p:nvSpPr>
          <p:spPr>
            <a:xfrm>
              <a:off x="4771292" y="2168769"/>
              <a:ext cx="2672862" cy="36458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A9AC192-16E1-111F-93BD-6E0D0A7C2E54}"/>
              </a:ext>
            </a:extLst>
          </p:cNvPr>
          <p:cNvSpPr txBox="1"/>
          <p:nvPr/>
        </p:nvSpPr>
        <p:spPr>
          <a:xfrm>
            <a:off x="3556996" y="2784319"/>
            <a:ext cx="489829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Ở lớp 2, chúng mình đã học các số trong phạm vi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3A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A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9152C-50CB-AD1F-5078-F734EFE41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5" y="729903"/>
            <a:ext cx="6825792" cy="54364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4FFC24-E16C-5574-1311-2E71AFF5E53B}"/>
              </a:ext>
            </a:extLst>
          </p:cNvPr>
          <p:cNvGrpSpPr/>
          <p:nvPr/>
        </p:nvGrpSpPr>
        <p:grpSpPr>
          <a:xfrm>
            <a:off x="7099282" y="729903"/>
            <a:ext cx="5092718" cy="4100003"/>
            <a:chOff x="2783626" y="2425061"/>
            <a:chExt cx="4510956" cy="34847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09DAD6-16A7-A7D9-15F7-1517C519C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783626" y="2425061"/>
              <a:ext cx="4510956" cy="34847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453577-2C82-7796-E50B-BA4F5A3D7B98}"/>
                </a:ext>
              </a:extLst>
            </p:cNvPr>
            <p:cNvSpPr txBox="1"/>
            <p:nvPr/>
          </p:nvSpPr>
          <p:spPr>
            <a:xfrm>
              <a:off x="3521764" y="3566603"/>
              <a:ext cx="3034680" cy="1857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4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r>
                <a:rPr lang="vi-VN" sz="3400" b="1" dirty="0">
                  <a:solidFill>
                    <a:srgbClr val="ED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938</a:t>
              </a:r>
              <a:r>
                <a:rPr lang="vi-VN" sz="34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gồm mấy trăm, mấy chục và mấy đơn vị?</a:t>
              </a:r>
              <a:endParaRPr lang="en-US" sz="34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05DCFCE-9912-DEC7-2352-88E90B02BFDD}"/>
              </a:ext>
            </a:extLst>
          </p:cNvPr>
          <p:cNvSpPr txBox="1"/>
          <p:nvPr/>
        </p:nvSpPr>
        <p:spPr>
          <a:xfrm>
            <a:off x="3379693" y="2072018"/>
            <a:ext cx="342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vi-VN" sz="4000" b="1" dirty="0">
                <a:solidFill>
                  <a:srgbClr val="ED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938</a:t>
            </a:r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gồm: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44A7F1-FF72-6A31-D11C-A979B7F74E49}"/>
              </a:ext>
            </a:extLst>
          </p:cNvPr>
          <p:cNvSpPr txBox="1"/>
          <p:nvPr/>
        </p:nvSpPr>
        <p:spPr>
          <a:xfrm>
            <a:off x="4134822" y="2779904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trăm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E64E6B-082F-D8BB-8396-CCDC320F58C6}"/>
              </a:ext>
            </a:extLst>
          </p:cNvPr>
          <p:cNvSpPr txBox="1"/>
          <p:nvPr/>
        </p:nvSpPr>
        <p:spPr>
          <a:xfrm>
            <a:off x="4134822" y="3464509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chục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F9B178-DB32-9176-06EC-54A7EC63F2BB}"/>
              </a:ext>
            </a:extLst>
          </p:cNvPr>
          <p:cNvSpPr txBox="1"/>
          <p:nvPr/>
        </p:nvSpPr>
        <p:spPr>
          <a:xfrm>
            <a:off x="4134822" y="4172395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đơn vị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9A9AD0-CF29-07DA-1F27-5D7525750493}"/>
              </a:ext>
            </a:extLst>
          </p:cNvPr>
          <p:cNvSpPr txBox="1"/>
          <p:nvPr/>
        </p:nvSpPr>
        <p:spPr>
          <a:xfrm>
            <a:off x="3436790" y="2653490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316C5B-CCEE-BD95-634D-A8D065E822FD}"/>
              </a:ext>
            </a:extLst>
          </p:cNvPr>
          <p:cNvSpPr txBox="1"/>
          <p:nvPr/>
        </p:nvSpPr>
        <p:spPr>
          <a:xfrm>
            <a:off x="3436790" y="3229483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A9F38-B39E-5F99-D3FE-CA5874F816BE}"/>
              </a:ext>
            </a:extLst>
          </p:cNvPr>
          <p:cNvSpPr txBox="1"/>
          <p:nvPr/>
        </p:nvSpPr>
        <p:spPr>
          <a:xfrm>
            <a:off x="3436790" y="3924791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0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80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F00A345-4CCE-AE76-9C22-819FDD77F7A2}"/>
              </a:ext>
            </a:extLst>
          </p:cNvPr>
          <p:cNvGrpSpPr/>
          <p:nvPr/>
        </p:nvGrpSpPr>
        <p:grpSpPr>
          <a:xfrm>
            <a:off x="1709992" y="562195"/>
            <a:ext cx="8595623" cy="1862048"/>
            <a:chOff x="185437" y="1362427"/>
            <a:chExt cx="8595623" cy="186204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B6675-C921-ADBA-CD0A-B87E4BC65C3C}"/>
                </a:ext>
              </a:extLst>
            </p:cNvPr>
            <p:cNvSpPr txBox="1"/>
            <p:nvPr/>
          </p:nvSpPr>
          <p:spPr>
            <a:xfrm>
              <a:off x="185437" y="1362427"/>
              <a:ext cx="8595623" cy="1862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500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LUYỆN TẬP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586A05-470F-108E-413A-DF837806A03C}"/>
                </a:ext>
              </a:extLst>
            </p:cNvPr>
            <p:cNvSpPr txBox="1"/>
            <p:nvPr/>
          </p:nvSpPr>
          <p:spPr>
            <a:xfrm>
              <a:off x="185437" y="1362427"/>
              <a:ext cx="859562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500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L</a:t>
              </a:r>
              <a:r>
                <a:rPr lang="en-US" altLang="ko-KR" sz="11500" spc="600" dirty="0">
                  <a:solidFill>
                    <a:srgbClr val="E068EA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U</a:t>
              </a:r>
              <a:r>
                <a:rPr lang="en-US" altLang="ko-KR" sz="11500" spc="600" dirty="0">
                  <a:solidFill>
                    <a:srgbClr val="FCCD06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Y</a:t>
              </a:r>
              <a:r>
                <a:rPr lang="en-US" altLang="ko-KR" sz="11500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Ệ</a:t>
              </a:r>
              <a:r>
                <a:rPr lang="en-US" altLang="ko-KR" sz="11500" spc="600" dirty="0">
                  <a:solidFill>
                    <a:srgbClr val="E068EA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N</a:t>
              </a:r>
              <a:r>
                <a:rPr lang="en-US" altLang="ko-KR" sz="11500" spc="600" dirty="0">
                  <a:solidFill>
                    <a:schemeClr val="bg1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en-US" altLang="ko-KR" sz="11500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T</a:t>
              </a:r>
              <a:r>
                <a:rPr lang="en-US" altLang="ko-KR" sz="11500" spc="600" dirty="0">
                  <a:solidFill>
                    <a:srgbClr val="FCCD06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Ậ</a:t>
              </a:r>
              <a:r>
                <a:rPr lang="en-US" altLang="ko-KR" sz="11500" spc="600" dirty="0">
                  <a:solidFill>
                    <a:srgbClr val="E068EA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P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F475F6-8E5C-2059-477E-15F8F5D266E8}"/>
              </a:ext>
            </a:extLst>
          </p:cNvPr>
          <p:cNvSpPr txBox="1"/>
          <p:nvPr/>
        </p:nvSpPr>
        <p:spPr>
          <a:xfrm>
            <a:off x="4160099" y="633635"/>
            <a:ext cx="6508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pattFill prst="dkUpDiag">
                  <a:fgClr>
                    <a:srgbClr val="C93131"/>
                  </a:fgClr>
                  <a:bgClr>
                    <a:srgbClr val="F96464"/>
                  </a:bgClr>
                </a:pattFill>
                <a:latin typeface="SVN-Cookies" panose="02040603050506020204" pitchFamily="18" charset="0"/>
              </a:rPr>
              <a:t>Nêu</a:t>
            </a:r>
            <a:r>
              <a:rPr lang="en-US" sz="4400" b="1" dirty="0">
                <a:pattFill prst="dkUpDiag">
                  <a:fgClr>
                    <a:srgbClr val="C93131"/>
                  </a:fgClr>
                  <a:bgClr>
                    <a:srgbClr val="F96464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pattFill prst="dkUpDiag">
                  <a:fgClr>
                    <a:srgbClr val="C93131"/>
                  </a:fgClr>
                  <a:bgClr>
                    <a:srgbClr val="F96464"/>
                  </a:bgClr>
                </a:pattFill>
                <a:latin typeface="SVN-Cookies" panose="02040603050506020204" pitchFamily="18" charset="0"/>
              </a:rPr>
              <a:t>số</a:t>
            </a:r>
            <a:r>
              <a:rPr lang="en-US" sz="4400" b="1" dirty="0">
                <a:pattFill prst="dkUpDiag">
                  <a:fgClr>
                    <a:srgbClr val="C93131"/>
                  </a:fgClr>
                  <a:bgClr>
                    <a:srgbClr val="F96464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pattFill prst="dkUpDiag">
                  <a:fgClr>
                    <a:srgbClr val="C93131"/>
                  </a:fgClr>
                  <a:bgClr>
                    <a:srgbClr val="F96464"/>
                  </a:bgClr>
                </a:pattFill>
                <a:latin typeface="SVN-Cookies" panose="02040603050506020204" pitchFamily="18" charset="0"/>
              </a:rPr>
              <a:t>và</a:t>
            </a:r>
            <a:r>
              <a:rPr lang="en-US" sz="4400" b="1" dirty="0">
                <a:pattFill prst="dkUpDiag">
                  <a:fgClr>
                    <a:srgbClr val="C93131"/>
                  </a:fgClr>
                  <a:bgClr>
                    <a:srgbClr val="F96464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pattFill prst="dkUpDiag">
                  <a:fgClr>
                    <a:srgbClr val="C93131"/>
                  </a:fgClr>
                  <a:bgClr>
                    <a:srgbClr val="F96464"/>
                  </a:bgClr>
                </a:pattFill>
                <a:latin typeface="SVN-Cookies" panose="02040603050506020204" pitchFamily="18" charset="0"/>
              </a:rPr>
              <a:t>cách</a:t>
            </a:r>
            <a:r>
              <a:rPr lang="en-US" sz="4400" b="1" dirty="0">
                <a:pattFill prst="dkUpDiag">
                  <a:fgClr>
                    <a:srgbClr val="C93131"/>
                  </a:fgClr>
                  <a:bgClr>
                    <a:srgbClr val="F96464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pattFill prst="dkUpDiag">
                  <a:fgClr>
                    <a:srgbClr val="C93131"/>
                  </a:fgClr>
                  <a:bgClr>
                    <a:srgbClr val="F96464"/>
                  </a:bgClr>
                </a:pattFill>
                <a:latin typeface="SVN-Cookies" panose="02040603050506020204" pitchFamily="18" charset="0"/>
              </a:rPr>
              <a:t>đọc</a:t>
            </a:r>
            <a:r>
              <a:rPr lang="en-US" sz="4400" b="1" dirty="0">
                <a:pattFill prst="dkUpDiag">
                  <a:fgClr>
                    <a:srgbClr val="C93131"/>
                  </a:fgClr>
                  <a:bgClr>
                    <a:srgbClr val="F96464"/>
                  </a:bgClr>
                </a:pattFill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pattFill prst="dkUpDiag">
                  <a:fgClr>
                    <a:srgbClr val="C93131"/>
                  </a:fgClr>
                  <a:bgClr>
                    <a:srgbClr val="F96464"/>
                  </a:bgClr>
                </a:pattFill>
                <a:latin typeface="SVN-Cookies" panose="02040603050506020204" pitchFamily="18" charset="0"/>
              </a:rPr>
              <a:t>số</a:t>
            </a:r>
            <a:endParaRPr lang="en-US" sz="4400" b="1" dirty="0">
              <a:pattFill prst="dkUpDiag">
                <a:fgClr>
                  <a:srgbClr val="C93131"/>
                </a:fgClr>
                <a:bgClr>
                  <a:srgbClr val="F96464"/>
                </a:bgClr>
              </a:pattFill>
              <a:latin typeface="SVN-Cookies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FFB05D-15CB-380B-6584-D3000F021147}"/>
              </a:ext>
            </a:extLst>
          </p:cNvPr>
          <p:cNvGrpSpPr/>
          <p:nvPr/>
        </p:nvGrpSpPr>
        <p:grpSpPr>
          <a:xfrm>
            <a:off x="2453217" y="90965"/>
            <a:ext cx="1828802" cy="1568948"/>
            <a:chOff x="1499842" y="-17574"/>
            <a:chExt cx="1828802" cy="15689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2D6B12-4693-7054-1E51-BDA432E41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8" r="60666" b="54266"/>
            <a:stretch/>
          </p:blipFill>
          <p:spPr>
            <a:xfrm>
              <a:off x="2379405" y="-17574"/>
              <a:ext cx="949239" cy="156894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35ACAA-0D03-8EBC-E524-C12A8AA9B83B}"/>
                </a:ext>
              </a:extLst>
            </p:cNvPr>
            <p:cNvSpPr txBox="1"/>
            <p:nvPr/>
          </p:nvSpPr>
          <p:spPr>
            <a:xfrm>
              <a:off x="1499842" y="526168"/>
              <a:ext cx="10517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pattFill prst="dkUpDiag">
                    <a:fgClr>
                      <a:srgbClr val="C93131"/>
                    </a:fgClr>
                    <a:bgClr>
                      <a:srgbClr val="F96464"/>
                    </a:bgClr>
                  </a:pattFill>
                  <a:latin typeface="SVN-Cookies" panose="02040603050506020204" pitchFamily="18" charset="0"/>
                </a:rPr>
                <a:t>BÀI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B67C52-BC02-D0D5-E0BB-4B4434161E2E}"/>
                </a:ext>
              </a:extLst>
            </p:cNvPr>
            <p:cNvSpPr txBox="1"/>
            <p:nvPr/>
          </p:nvSpPr>
          <p:spPr>
            <a:xfrm>
              <a:off x="2905290" y="526166"/>
              <a:ext cx="4233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pattFill prst="dkUpDiag">
                    <a:fgClr>
                      <a:srgbClr val="C93131"/>
                    </a:fgClr>
                    <a:bgClr>
                      <a:srgbClr val="F96464"/>
                    </a:bgClr>
                  </a:pattFill>
                  <a:latin typeface="SVN-Cookies" panose="02040603050506020204" pitchFamily="18" charset="0"/>
                </a:rPr>
                <a:t>:</a:t>
              </a:r>
            </a:p>
          </p:txBody>
        </p:sp>
      </p:grp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BC91B9ED-2685-5D2C-FFC3-176ACB797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980019"/>
              </p:ext>
            </p:extLst>
          </p:nvPr>
        </p:nvGraphicFramePr>
        <p:xfrm>
          <a:off x="1854932" y="1741974"/>
          <a:ext cx="9509763" cy="4447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125">
                  <a:extLst>
                    <a:ext uri="{9D8B030D-6E8A-4147-A177-3AD203B41FA5}">
                      <a16:colId xmlns:a16="http://schemas.microsoft.com/office/drawing/2014/main" val="2719172179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696152643"/>
                    </a:ext>
                  </a:extLst>
                </a:gridCol>
                <a:gridCol w="896982">
                  <a:extLst>
                    <a:ext uri="{9D8B030D-6E8A-4147-A177-3AD203B41FA5}">
                      <a16:colId xmlns:a16="http://schemas.microsoft.com/office/drawing/2014/main" val="1853569487"/>
                    </a:ext>
                  </a:extLst>
                </a:gridCol>
                <a:gridCol w="905692">
                  <a:extLst>
                    <a:ext uri="{9D8B030D-6E8A-4147-A177-3AD203B41FA5}">
                      <a16:colId xmlns:a16="http://schemas.microsoft.com/office/drawing/2014/main" val="3877238798"/>
                    </a:ext>
                  </a:extLst>
                </a:gridCol>
                <a:gridCol w="1349828">
                  <a:extLst>
                    <a:ext uri="{9D8B030D-6E8A-4147-A177-3AD203B41FA5}">
                      <a16:colId xmlns:a16="http://schemas.microsoft.com/office/drawing/2014/main" val="600727595"/>
                    </a:ext>
                  </a:extLst>
                </a:gridCol>
                <a:gridCol w="2429696">
                  <a:extLst>
                    <a:ext uri="{9D8B030D-6E8A-4147-A177-3AD203B41FA5}">
                      <a16:colId xmlns:a16="http://schemas.microsoft.com/office/drawing/2014/main" val="1435903756"/>
                    </a:ext>
                  </a:extLst>
                </a:gridCol>
              </a:tblGrid>
              <a:tr h="5198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411505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496325"/>
                  </a:ext>
                </a:extLst>
              </a:tr>
              <a:tr h="9953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386379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8281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17201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4C9D7AE3-6B5E-06BD-B780-70C853341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561" y="2379757"/>
            <a:ext cx="830260" cy="8302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BD0F25-1AFA-7C7E-E243-B2885BECD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767" y="3327063"/>
            <a:ext cx="830260" cy="8302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A61CB-360D-43CB-FEDA-62B2DBA99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881" y="3345211"/>
            <a:ext cx="830260" cy="8302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994DC3-1BB6-F744-3A69-7C4820649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865" y="4308420"/>
            <a:ext cx="830260" cy="8302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B19711-1A74-30B8-B308-BFBCEDC41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979" y="4326568"/>
            <a:ext cx="830260" cy="8302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22EC41-C3B2-6159-809F-3A413205F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865" y="5293322"/>
            <a:ext cx="830260" cy="8302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A4A940-DEFD-0CF3-D912-6B6BF7D32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979" y="5311470"/>
            <a:ext cx="830260" cy="8302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69809E-7F42-5981-BEAC-C49C9FAEA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059" y="4359534"/>
            <a:ext cx="830260" cy="8302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1C7625-853C-D0DE-C568-98305443B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3171285" y="2376549"/>
            <a:ext cx="82639" cy="8302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9B36D8-4F43-3889-AC41-CC6EDC0DD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3339681" y="2376549"/>
            <a:ext cx="82639" cy="8302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D93777-AAA9-E433-0938-2E6ACA604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3498452" y="2376549"/>
            <a:ext cx="82639" cy="8302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6B812D-F16B-2918-37B3-F4878FC63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3171285" y="3323855"/>
            <a:ext cx="82639" cy="8302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34BF73-5887-006D-573B-BC4A58383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3339681" y="3323855"/>
            <a:ext cx="82639" cy="8302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03ADD1-3926-E758-72A2-55E275A26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3498452" y="3323855"/>
            <a:ext cx="82639" cy="8302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266CD0A-A028-B8B1-3B47-F33C11E02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3657222" y="3323855"/>
            <a:ext cx="82639" cy="83026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8C814BE-47B2-4BF6-1C62-A11686776320}"/>
              </a:ext>
            </a:extLst>
          </p:cNvPr>
          <p:cNvGrpSpPr/>
          <p:nvPr/>
        </p:nvGrpSpPr>
        <p:grpSpPr>
          <a:xfrm>
            <a:off x="4297889" y="2370073"/>
            <a:ext cx="82640" cy="726985"/>
            <a:chOff x="3164858" y="2171621"/>
            <a:chExt cx="82640" cy="72698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C13040C-5FEF-7838-615F-EEC4100BE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4858" y="2171621"/>
              <a:ext cx="82640" cy="8487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4709C65-94C3-2B01-04AC-C13DA1E22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4858" y="2360435"/>
              <a:ext cx="82640" cy="8487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476CBFC-CAC8-CD98-F241-D7142CAD0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4858" y="2595969"/>
              <a:ext cx="82640" cy="8487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742016E-4743-9765-D89E-57965D7C6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4858" y="2813735"/>
              <a:ext cx="82640" cy="8487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DED0CB3-B4EF-4351-2636-0789B7D819C5}"/>
              </a:ext>
            </a:extLst>
          </p:cNvPr>
          <p:cNvGrpSpPr/>
          <p:nvPr/>
        </p:nvGrpSpPr>
        <p:grpSpPr>
          <a:xfrm>
            <a:off x="4297846" y="3282288"/>
            <a:ext cx="84954" cy="860815"/>
            <a:chOff x="3162544" y="3089868"/>
            <a:chExt cx="84954" cy="86081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B1A6923-9F66-B3C0-02BD-338B2607B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DD1C019-88C8-AA7B-6D53-FAEF50028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4858" y="3464335"/>
              <a:ext cx="82640" cy="8487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31DAD83-2EAB-0945-DFEF-BB36DEE10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2544" y="3677183"/>
              <a:ext cx="82640" cy="8487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DA43C3E-0076-6836-D5C3-8C9EE35F8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589903A-022B-DAAB-A222-1C42FCCDE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2544" y="3865812"/>
              <a:ext cx="82640" cy="8487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D9DF4D-769E-F166-EA6D-EA3BD207696F}"/>
              </a:ext>
            </a:extLst>
          </p:cNvPr>
          <p:cNvGrpSpPr/>
          <p:nvPr/>
        </p:nvGrpSpPr>
        <p:grpSpPr>
          <a:xfrm>
            <a:off x="4296689" y="4311888"/>
            <a:ext cx="84954" cy="860815"/>
            <a:chOff x="3162544" y="3089868"/>
            <a:chExt cx="84954" cy="86081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902BF1B-A2C7-EC96-994F-BA0788AC8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16CC4E6-5258-E87F-C4F2-7EB291977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4858" y="3464335"/>
              <a:ext cx="82640" cy="8487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05476D0-27E4-0B95-FFF2-8BE5D6EE0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2544" y="3677183"/>
              <a:ext cx="82640" cy="8487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0ADF8DA-5D87-4110-D1F9-4F00FB915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8EAE7BE-F8AA-2CF8-DB2B-0A15EE737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2544" y="3865812"/>
              <a:ext cx="82640" cy="8487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8E57AEB-9B37-DEE2-6B53-A5453A44D1ED}"/>
              </a:ext>
            </a:extLst>
          </p:cNvPr>
          <p:cNvGrpSpPr/>
          <p:nvPr/>
        </p:nvGrpSpPr>
        <p:grpSpPr>
          <a:xfrm>
            <a:off x="4580876" y="4317992"/>
            <a:ext cx="82640" cy="261362"/>
            <a:chOff x="3164858" y="3089868"/>
            <a:chExt cx="82640" cy="26136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3900282-1E2C-4D75-D7E1-C2B324C8D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350BCCE-81F6-CAAA-9E70-F47315923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081052A6-B1A9-9E5B-F640-2223FA6DEA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235" b="976"/>
          <a:stretch/>
        </p:blipFill>
        <p:spPr>
          <a:xfrm>
            <a:off x="4296326" y="6029543"/>
            <a:ext cx="82640" cy="8487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5399E1A3-BDCA-70B9-F540-4E2402B473F8}"/>
              </a:ext>
            </a:extLst>
          </p:cNvPr>
          <p:cNvSpPr txBox="1"/>
          <p:nvPr/>
        </p:nvSpPr>
        <p:spPr>
          <a:xfrm>
            <a:off x="5184797" y="254439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F149ED-A0FF-422F-26F4-6F5BE5719DF4}"/>
              </a:ext>
            </a:extLst>
          </p:cNvPr>
          <p:cNvSpPr txBox="1"/>
          <p:nvPr/>
        </p:nvSpPr>
        <p:spPr>
          <a:xfrm>
            <a:off x="5939093" y="2560846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1F92C08-422D-3C99-F189-EED36C3165F3}"/>
              </a:ext>
            </a:extLst>
          </p:cNvPr>
          <p:cNvSpPr txBox="1"/>
          <p:nvPr/>
        </p:nvSpPr>
        <p:spPr>
          <a:xfrm>
            <a:off x="6971979" y="2560846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6CFB4B-F8FD-8303-10CD-2980C500BF28}"/>
              </a:ext>
            </a:extLst>
          </p:cNvPr>
          <p:cNvSpPr txBox="1"/>
          <p:nvPr/>
        </p:nvSpPr>
        <p:spPr>
          <a:xfrm>
            <a:off x="7864413" y="2558887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031191-18D8-6B8D-A573-71CF69C61269}"/>
              </a:ext>
            </a:extLst>
          </p:cNvPr>
          <p:cNvSpPr txBox="1"/>
          <p:nvPr/>
        </p:nvSpPr>
        <p:spPr>
          <a:xfrm>
            <a:off x="8969586" y="2435776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EDAD669-968D-5091-9794-86224E988DC1}"/>
              </a:ext>
            </a:extLst>
          </p:cNvPr>
          <p:cNvSpPr txBox="1"/>
          <p:nvPr/>
        </p:nvSpPr>
        <p:spPr>
          <a:xfrm>
            <a:off x="5184797" y="3517468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AB9606-4945-D763-13E8-BBFD0FF26521}"/>
              </a:ext>
            </a:extLst>
          </p:cNvPr>
          <p:cNvSpPr txBox="1"/>
          <p:nvPr/>
        </p:nvSpPr>
        <p:spPr>
          <a:xfrm>
            <a:off x="5939093" y="353392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92777B7-2D30-FDFB-8D93-C79B19FCA9B0}"/>
              </a:ext>
            </a:extLst>
          </p:cNvPr>
          <p:cNvSpPr txBox="1"/>
          <p:nvPr/>
        </p:nvSpPr>
        <p:spPr>
          <a:xfrm>
            <a:off x="6971979" y="353392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817DD8-558F-3B76-86D4-8B9A03A73DCD}"/>
              </a:ext>
            </a:extLst>
          </p:cNvPr>
          <p:cNvSpPr txBox="1"/>
          <p:nvPr/>
        </p:nvSpPr>
        <p:spPr>
          <a:xfrm>
            <a:off x="5231270" y="4505375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B0B2F11-9341-E0CE-531D-AD9E27487EA6}"/>
              </a:ext>
            </a:extLst>
          </p:cNvPr>
          <p:cNvSpPr txBox="1"/>
          <p:nvPr/>
        </p:nvSpPr>
        <p:spPr>
          <a:xfrm>
            <a:off x="5985566" y="4521829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C9436D1-E5AF-53FD-6C28-AC6DABAD6B51}"/>
              </a:ext>
            </a:extLst>
          </p:cNvPr>
          <p:cNvSpPr txBox="1"/>
          <p:nvPr/>
        </p:nvSpPr>
        <p:spPr>
          <a:xfrm>
            <a:off x="7018452" y="4521829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04DB1A8-F3AA-FE69-579C-5925E6FCEFDA}"/>
              </a:ext>
            </a:extLst>
          </p:cNvPr>
          <p:cNvSpPr txBox="1"/>
          <p:nvPr/>
        </p:nvSpPr>
        <p:spPr>
          <a:xfrm>
            <a:off x="8969586" y="5321394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DA01D15-FCC2-40EF-BD90-08AD4387B21E}"/>
              </a:ext>
            </a:extLst>
          </p:cNvPr>
          <p:cNvSpPr txBox="1"/>
          <p:nvPr/>
        </p:nvSpPr>
        <p:spPr>
          <a:xfrm>
            <a:off x="7864413" y="3533922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FFD7E8-316C-04A1-03A6-CEB2FE53BFA4}"/>
              </a:ext>
            </a:extLst>
          </p:cNvPr>
          <p:cNvSpPr txBox="1"/>
          <p:nvPr/>
        </p:nvSpPr>
        <p:spPr>
          <a:xfrm>
            <a:off x="8969586" y="3410811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BDBF428-24E9-3AF4-3E13-6A7B40748817}"/>
              </a:ext>
            </a:extLst>
          </p:cNvPr>
          <p:cNvSpPr txBox="1"/>
          <p:nvPr/>
        </p:nvSpPr>
        <p:spPr>
          <a:xfrm>
            <a:off x="7864413" y="4482444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BF50C69-D9B7-3A9D-E181-5A44E8591344}"/>
              </a:ext>
            </a:extLst>
          </p:cNvPr>
          <p:cNvSpPr txBox="1"/>
          <p:nvPr/>
        </p:nvSpPr>
        <p:spPr>
          <a:xfrm>
            <a:off x="8969586" y="4526476"/>
            <a:ext cx="220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1FF4E4-1BA5-06BB-6D8A-78F372AC75CF}"/>
              </a:ext>
            </a:extLst>
          </p:cNvPr>
          <p:cNvSpPr txBox="1"/>
          <p:nvPr/>
        </p:nvSpPr>
        <p:spPr>
          <a:xfrm>
            <a:off x="5231270" y="5516213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CF0592D-4CE2-D61F-11F3-EFFE3532BDDF}"/>
              </a:ext>
            </a:extLst>
          </p:cNvPr>
          <p:cNvSpPr txBox="1"/>
          <p:nvPr/>
        </p:nvSpPr>
        <p:spPr>
          <a:xfrm>
            <a:off x="5985566" y="553266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392B078-B71C-25D4-4252-82F0C505A941}"/>
              </a:ext>
            </a:extLst>
          </p:cNvPr>
          <p:cNvSpPr txBox="1"/>
          <p:nvPr/>
        </p:nvSpPr>
        <p:spPr>
          <a:xfrm>
            <a:off x="7018452" y="553266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3229D5A-AF72-AA91-425D-B1F6491E7CB5}"/>
              </a:ext>
            </a:extLst>
          </p:cNvPr>
          <p:cNvSpPr txBox="1"/>
          <p:nvPr/>
        </p:nvSpPr>
        <p:spPr>
          <a:xfrm>
            <a:off x="7864413" y="5493282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CDBE622-84D4-BBEC-BCF1-E91D62920D79}"/>
              </a:ext>
            </a:extLst>
          </p:cNvPr>
          <p:cNvGrpSpPr/>
          <p:nvPr/>
        </p:nvGrpSpPr>
        <p:grpSpPr>
          <a:xfrm>
            <a:off x="3144651" y="5300937"/>
            <a:ext cx="992000" cy="843100"/>
            <a:chOff x="2361383" y="5066950"/>
            <a:chExt cx="992000" cy="8431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ACEB45A-33B6-18D5-2ACC-4DCF347C4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2361383" y="5079790"/>
              <a:ext cx="82639" cy="83026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63517F-E801-27D7-80D5-5F11ACC73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2520901" y="5079790"/>
              <a:ext cx="82639" cy="83026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65866FD-2CCD-37A8-78A3-835CAF535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2670794" y="5079790"/>
              <a:ext cx="82639" cy="83026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AC3E5AC-F691-4369-95A2-5C579B527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2820686" y="5079790"/>
              <a:ext cx="82639" cy="83026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81BB0F8-D025-C3BC-9362-BD2D16BB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2970577" y="5077483"/>
              <a:ext cx="82639" cy="83026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A2095C9-2475-0382-B21A-5D55A1B6B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3120469" y="5077483"/>
              <a:ext cx="82639" cy="83026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E99679B-9979-DC96-2C22-0A523B47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3270744" y="5066950"/>
              <a:ext cx="82639" cy="830260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C9EE2B1-F705-263D-E4CF-BB2452CDE28F}"/>
              </a:ext>
            </a:extLst>
          </p:cNvPr>
          <p:cNvGrpSpPr/>
          <p:nvPr/>
        </p:nvGrpSpPr>
        <p:grpSpPr>
          <a:xfrm>
            <a:off x="9245721" y="2432949"/>
            <a:ext cx="1642664" cy="684550"/>
            <a:chOff x="7549906" y="2899097"/>
            <a:chExt cx="1642664" cy="684550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C2E2AD0-A15D-EBA7-2AC6-6CDA17A2C1EC}"/>
                </a:ext>
              </a:extLst>
            </p:cNvPr>
            <p:cNvSpPr/>
            <p:nvPr/>
          </p:nvSpPr>
          <p:spPr>
            <a:xfrm>
              <a:off x="7549906" y="2899097"/>
              <a:ext cx="1642664" cy="684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9632021-3A7A-BC90-2CCE-E4D552512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8192482" y="2934613"/>
              <a:ext cx="357512" cy="641806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6C6856F-1326-82A1-05B6-580A029C63D4}"/>
              </a:ext>
            </a:extLst>
          </p:cNvPr>
          <p:cNvGrpSpPr/>
          <p:nvPr/>
        </p:nvGrpSpPr>
        <p:grpSpPr>
          <a:xfrm>
            <a:off x="9289693" y="3443152"/>
            <a:ext cx="1642664" cy="684550"/>
            <a:chOff x="7549906" y="2899097"/>
            <a:chExt cx="1642664" cy="684550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E87745C-AB91-615B-F460-2AD60EE70085}"/>
                </a:ext>
              </a:extLst>
            </p:cNvPr>
            <p:cNvSpPr/>
            <p:nvPr/>
          </p:nvSpPr>
          <p:spPr>
            <a:xfrm>
              <a:off x="7549906" y="2899097"/>
              <a:ext cx="1642664" cy="684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22117BA1-AD8C-BC84-E2B6-0F1D490A8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8192482" y="2934613"/>
              <a:ext cx="357512" cy="641806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FAC2664-4A66-61E1-EE5B-519A2B114663}"/>
              </a:ext>
            </a:extLst>
          </p:cNvPr>
          <p:cNvGrpSpPr/>
          <p:nvPr/>
        </p:nvGrpSpPr>
        <p:grpSpPr>
          <a:xfrm>
            <a:off x="9060948" y="4396757"/>
            <a:ext cx="2037102" cy="697286"/>
            <a:chOff x="7489995" y="2899095"/>
            <a:chExt cx="2037102" cy="697286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FDEC73D-5F04-DA1D-7C8E-0250BF440427}"/>
                </a:ext>
              </a:extLst>
            </p:cNvPr>
            <p:cNvSpPr/>
            <p:nvPr/>
          </p:nvSpPr>
          <p:spPr>
            <a:xfrm>
              <a:off x="7489995" y="2899095"/>
              <a:ext cx="2037102" cy="684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AD3FAA23-E633-4B8B-F52D-E882D4B05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8361314" y="2954575"/>
              <a:ext cx="357512" cy="641806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F4C2B9C-E8DC-BB78-17AD-8B976E1959A7}"/>
              </a:ext>
            </a:extLst>
          </p:cNvPr>
          <p:cNvGrpSpPr/>
          <p:nvPr/>
        </p:nvGrpSpPr>
        <p:grpSpPr>
          <a:xfrm>
            <a:off x="9222789" y="5369253"/>
            <a:ext cx="1642664" cy="684550"/>
            <a:chOff x="7549906" y="2899097"/>
            <a:chExt cx="1642664" cy="684550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E772A9A-060F-8799-A377-A104A62A0A26}"/>
                </a:ext>
              </a:extLst>
            </p:cNvPr>
            <p:cNvSpPr/>
            <p:nvPr/>
          </p:nvSpPr>
          <p:spPr>
            <a:xfrm>
              <a:off x="7549906" y="2899097"/>
              <a:ext cx="1642664" cy="684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92B77FFD-FACA-CCFA-CB9C-C8A2D02DC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8192482" y="2934613"/>
              <a:ext cx="357512" cy="641806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B44948C-B1ED-85D3-D932-0A632A342D36}"/>
              </a:ext>
            </a:extLst>
          </p:cNvPr>
          <p:cNvGrpSpPr/>
          <p:nvPr/>
        </p:nvGrpSpPr>
        <p:grpSpPr>
          <a:xfrm>
            <a:off x="7769180" y="3464524"/>
            <a:ext cx="917874" cy="641806"/>
            <a:chOff x="7633045" y="3034219"/>
            <a:chExt cx="917874" cy="641806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83B4CA3D-B1F6-9834-F12A-0D0E88F4D005}"/>
                </a:ext>
              </a:extLst>
            </p:cNvPr>
            <p:cNvSpPr/>
            <p:nvPr/>
          </p:nvSpPr>
          <p:spPr>
            <a:xfrm>
              <a:off x="7633045" y="3073873"/>
              <a:ext cx="917874" cy="514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44FE5765-3175-F959-4190-1A7C39A1A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14239" y="3034219"/>
              <a:ext cx="357512" cy="641806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6167C65-37BF-6BBB-073C-E780B6DBDE0E}"/>
              </a:ext>
            </a:extLst>
          </p:cNvPr>
          <p:cNvGrpSpPr/>
          <p:nvPr/>
        </p:nvGrpSpPr>
        <p:grpSpPr>
          <a:xfrm>
            <a:off x="7746171" y="4439501"/>
            <a:ext cx="917874" cy="641806"/>
            <a:chOff x="7633045" y="3034219"/>
            <a:chExt cx="917874" cy="64180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BB632E56-699F-1550-C2E5-32393A09F4C4}"/>
                </a:ext>
              </a:extLst>
            </p:cNvPr>
            <p:cNvSpPr/>
            <p:nvPr/>
          </p:nvSpPr>
          <p:spPr>
            <a:xfrm>
              <a:off x="7633045" y="3073873"/>
              <a:ext cx="917874" cy="514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51C1102D-F83B-7D14-5A99-E997E6A45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14239" y="3034219"/>
              <a:ext cx="357512" cy="641806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F8A1738-F521-1687-78D6-CAFF4F684994}"/>
              </a:ext>
            </a:extLst>
          </p:cNvPr>
          <p:cNvGrpSpPr/>
          <p:nvPr/>
        </p:nvGrpSpPr>
        <p:grpSpPr>
          <a:xfrm>
            <a:off x="7793266" y="5407152"/>
            <a:ext cx="917874" cy="641806"/>
            <a:chOff x="7633045" y="3034219"/>
            <a:chExt cx="917874" cy="641806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7DA480F-6946-CDBF-24FD-98814E677C29}"/>
                </a:ext>
              </a:extLst>
            </p:cNvPr>
            <p:cNvSpPr/>
            <p:nvPr/>
          </p:nvSpPr>
          <p:spPr>
            <a:xfrm>
              <a:off x="7633045" y="3073873"/>
              <a:ext cx="917874" cy="514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E0BCE1E-CC5E-067C-012C-F6B5F7F85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14239" y="3034219"/>
              <a:ext cx="357512" cy="641806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91253FB-658B-32DA-03DE-16EA04203313}"/>
              </a:ext>
            </a:extLst>
          </p:cNvPr>
          <p:cNvGrpSpPr/>
          <p:nvPr/>
        </p:nvGrpSpPr>
        <p:grpSpPr>
          <a:xfrm>
            <a:off x="4969944" y="5426142"/>
            <a:ext cx="597925" cy="641806"/>
            <a:chOff x="7633045" y="3030416"/>
            <a:chExt cx="597925" cy="641806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2486B84D-91BC-2150-FA34-DEE4B5B665FF}"/>
                </a:ext>
              </a:extLst>
            </p:cNvPr>
            <p:cNvSpPr/>
            <p:nvPr/>
          </p:nvSpPr>
          <p:spPr>
            <a:xfrm>
              <a:off x="7633045" y="3073873"/>
              <a:ext cx="597925" cy="514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3390B753-AD22-A5C5-D716-5B71A257A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796960" y="3030416"/>
              <a:ext cx="357512" cy="641806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49AEA48-D4C9-0B3D-6E5C-595EE34C810B}"/>
              </a:ext>
            </a:extLst>
          </p:cNvPr>
          <p:cNvGrpSpPr/>
          <p:nvPr/>
        </p:nvGrpSpPr>
        <p:grpSpPr>
          <a:xfrm>
            <a:off x="5931221" y="5442596"/>
            <a:ext cx="597925" cy="641806"/>
            <a:chOff x="7633045" y="3030416"/>
            <a:chExt cx="597925" cy="641806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2689AEE-777E-78C5-9EE3-5A29116FCAB4}"/>
                </a:ext>
              </a:extLst>
            </p:cNvPr>
            <p:cNvSpPr/>
            <p:nvPr/>
          </p:nvSpPr>
          <p:spPr>
            <a:xfrm>
              <a:off x="7633045" y="3073873"/>
              <a:ext cx="597925" cy="514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9296CF55-07EB-567C-53DA-34FAE4217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796960" y="3030416"/>
              <a:ext cx="357512" cy="641806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67EACE7-458D-CCA5-2D8B-60282E4EF87E}"/>
              </a:ext>
            </a:extLst>
          </p:cNvPr>
          <p:cNvGrpSpPr/>
          <p:nvPr/>
        </p:nvGrpSpPr>
        <p:grpSpPr>
          <a:xfrm>
            <a:off x="6817504" y="5390625"/>
            <a:ext cx="597925" cy="641806"/>
            <a:chOff x="7633045" y="3030416"/>
            <a:chExt cx="597925" cy="641806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7B9B746-4C0E-94EA-BB78-131AE20B2F24}"/>
                </a:ext>
              </a:extLst>
            </p:cNvPr>
            <p:cNvSpPr/>
            <p:nvPr/>
          </p:nvSpPr>
          <p:spPr>
            <a:xfrm>
              <a:off x="7633045" y="3073873"/>
              <a:ext cx="597925" cy="514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6C124ABB-7D82-DF5B-FE04-7E0A1D1B5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796960" y="3030416"/>
              <a:ext cx="357512" cy="64180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013EE6-1ADA-8ED2-0DCB-89F4C40D30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7" b="95897" l="16345" r="29075">
                        <a14:foregroundMark x1="18732" y1="7280" x2="20209" y2="10390"/>
                        <a14:foregroundMark x1="22846" y1="5559" x2="24028" y2="6486"/>
                        <a14:foregroundMark x1="24574" y1="11913" x2="24415" y2="12839"/>
                        <a14:foregroundMark x1="20550" y1="11185" x2="19277" y2="17009"/>
                        <a14:foregroundMark x1="16481" y1="24090" x2="16708" y2="28855"/>
                        <a14:foregroundMark x1="26756" y1="54467" x2="26665" y2="57247"/>
                        <a14:foregroundMark x1="24528" y1="73064" x2="25960" y2="94176"/>
                        <a14:foregroundMark x1="22414" y1="94110" x2="28802" y2="95897"/>
                        <a14:foregroundMark x1="21709" y1="85572" x2="25392" y2="89080"/>
                        <a14:foregroundMark x1="20482" y1="84580" x2="20914" y2="89146"/>
                        <a14:foregroundMark x1="16345" y1="26870" x2="16413" y2="28657"/>
                        <a14:foregroundMark x1="19118" y1="7545" x2="19982" y2="7478"/>
                        <a14:foregroundMark x1="20596" y1="12111" x2="20095" y2="10721"/>
                        <a14:foregroundMark x1="24551" y1="13038" x2="24710" y2="1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00" t="-8731" r="69359" b="-1275"/>
          <a:stretch/>
        </p:blipFill>
        <p:spPr>
          <a:xfrm>
            <a:off x="-123755" y="1942135"/>
            <a:ext cx="2035558" cy="49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6" grpId="0"/>
      <p:bldP spid="77" grpId="0"/>
      <p:bldP spid="78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5AF7426-BBB8-E8F3-213F-1E4BB952F92C}"/>
              </a:ext>
            </a:extLst>
          </p:cNvPr>
          <p:cNvSpPr txBox="1"/>
          <p:nvPr/>
        </p:nvSpPr>
        <p:spPr>
          <a:xfrm>
            <a:off x="6317400" y="368549"/>
            <a:ext cx="2082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pattFill prst="dkDnDiag">
                  <a:fgClr>
                    <a:srgbClr val="EFAD1B"/>
                  </a:fgClr>
                  <a:bgClr>
                    <a:srgbClr val="FFD561"/>
                  </a:bgClr>
                </a:pattFill>
                <a:latin typeface="SVN-Cookies" panose="02040603050506020204" pitchFamily="18" charset="0"/>
              </a:rPr>
              <a:t>SỐ?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EB1A6D-D94F-DEB4-B03E-EEA560DB5A43}"/>
              </a:ext>
            </a:extLst>
          </p:cNvPr>
          <p:cNvGrpSpPr/>
          <p:nvPr/>
        </p:nvGrpSpPr>
        <p:grpSpPr>
          <a:xfrm>
            <a:off x="4328160" y="3801"/>
            <a:ext cx="2258616" cy="1472744"/>
            <a:chOff x="706526" y="770321"/>
            <a:chExt cx="2258616" cy="14727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B4F0610-3C20-2A6C-C08A-54A2370AAAFA}"/>
                </a:ext>
              </a:extLst>
            </p:cNvPr>
            <p:cNvGrpSpPr/>
            <p:nvPr/>
          </p:nvGrpSpPr>
          <p:grpSpPr>
            <a:xfrm>
              <a:off x="706526" y="1326159"/>
              <a:ext cx="2258616" cy="769443"/>
              <a:chOff x="1499842" y="526166"/>
              <a:chExt cx="1828802" cy="76944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A628CF-4953-6463-D9A7-7825CF8CEE7B}"/>
                  </a:ext>
                </a:extLst>
              </p:cNvPr>
              <p:cNvSpPr txBox="1"/>
              <p:nvPr/>
            </p:nvSpPr>
            <p:spPr>
              <a:xfrm>
                <a:off x="1499842" y="526168"/>
                <a:ext cx="105177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pattFill prst="dkUpDiag">
                      <a:fgClr>
                        <a:srgbClr val="EFAD1B"/>
                      </a:fgClr>
                      <a:bgClr>
                        <a:srgbClr val="FFD561"/>
                      </a:bgClr>
                    </a:pattFill>
                    <a:latin typeface="SVN-Cookies" panose="02040603050506020204" pitchFamily="18" charset="0"/>
                  </a:rPr>
                  <a:t>BÀI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9866BE-28C1-637E-18EE-D880D325E85D}"/>
                  </a:ext>
                </a:extLst>
              </p:cNvPr>
              <p:cNvSpPr txBox="1"/>
              <p:nvPr/>
            </p:nvSpPr>
            <p:spPr>
              <a:xfrm>
                <a:off x="2905290" y="526166"/>
                <a:ext cx="42335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pattFill prst="dkUpDiag">
                      <a:fgClr>
                        <a:srgbClr val="EFAD1B"/>
                      </a:fgClr>
                      <a:bgClr>
                        <a:srgbClr val="FFD561"/>
                      </a:bgClr>
                    </a:pattFill>
                    <a:latin typeface="SVN-Cookies" panose="02040603050506020204" pitchFamily="18" charset="0"/>
                  </a:rPr>
                  <a:t>: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C543D71-9DED-DAAD-F50C-78129BA67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5" r="39247" b="55729"/>
            <a:stretch/>
          </p:blipFill>
          <p:spPr>
            <a:xfrm>
              <a:off x="1666226" y="770321"/>
              <a:ext cx="1115325" cy="147274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0CAEE0-49E6-AA31-9258-E9FAF6773856}"/>
              </a:ext>
            </a:extLst>
          </p:cNvPr>
          <p:cNvGrpSpPr/>
          <p:nvPr/>
        </p:nvGrpSpPr>
        <p:grpSpPr>
          <a:xfrm>
            <a:off x="1577015" y="709011"/>
            <a:ext cx="4198939" cy="1756385"/>
            <a:chOff x="1577015" y="709011"/>
            <a:chExt cx="4198939" cy="17563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015FFB7-B502-BC8C-FB2D-F36E1C4203DE}"/>
                </a:ext>
              </a:extLst>
            </p:cNvPr>
            <p:cNvSpPr/>
            <p:nvPr/>
          </p:nvSpPr>
          <p:spPr>
            <a:xfrm>
              <a:off x="2168886" y="1599374"/>
              <a:ext cx="3607068" cy="86602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6AD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3A4857-4003-5050-2BF6-719C25BF8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87" t="76068" r="-316"/>
            <a:stretch/>
          </p:blipFill>
          <p:spPr>
            <a:xfrm>
              <a:off x="1577015" y="709011"/>
              <a:ext cx="1445496" cy="120934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1A787D-A09D-2AAB-5FD4-38F3B3119935}"/>
                </a:ext>
              </a:extLst>
            </p:cNvPr>
            <p:cNvSpPr txBox="1"/>
            <p:nvPr/>
          </p:nvSpPr>
          <p:spPr>
            <a:xfrm>
              <a:off x="2500917" y="1603615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666581-94A8-DD23-76A3-7AD85919F97A}"/>
              </a:ext>
            </a:extLst>
          </p:cNvPr>
          <p:cNvGrpSpPr/>
          <p:nvPr/>
        </p:nvGrpSpPr>
        <p:grpSpPr>
          <a:xfrm>
            <a:off x="1055421" y="2235059"/>
            <a:ext cx="4720533" cy="1709537"/>
            <a:chOff x="1055421" y="2235059"/>
            <a:chExt cx="4720533" cy="17095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5D4C288-8291-F1EB-56EA-59D796CD5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5" t="63864" r="70499" b="-2293"/>
            <a:stretch/>
          </p:blipFill>
          <p:spPr>
            <a:xfrm>
              <a:off x="1055421" y="2235059"/>
              <a:ext cx="1445496" cy="170953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B1928A-9794-63FE-A918-FD9FEBE52F75}"/>
                </a:ext>
              </a:extLst>
            </p:cNvPr>
            <p:cNvSpPr/>
            <p:nvPr/>
          </p:nvSpPr>
          <p:spPr>
            <a:xfrm>
              <a:off x="2218542" y="2838380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869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84A630-9CDD-2BAE-01F1-96403432B14F}"/>
                </a:ext>
              </a:extLst>
            </p:cNvPr>
            <p:cNvSpPr txBox="1"/>
            <p:nvPr/>
          </p:nvSpPr>
          <p:spPr>
            <a:xfrm>
              <a:off x="2500917" y="284311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765A76B-064D-0FF0-8CEE-6E3A0268C12C}"/>
              </a:ext>
            </a:extLst>
          </p:cNvPr>
          <p:cNvGrpSpPr/>
          <p:nvPr/>
        </p:nvGrpSpPr>
        <p:grpSpPr>
          <a:xfrm>
            <a:off x="1021670" y="3965868"/>
            <a:ext cx="4759090" cy="1528989"/>
            <a:chOff x="1021670" y="3965868"/>
            <a:chExt cx="4759090" cy="152898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AC16AB9-7EEE-F617-B67C-AD63B89D9B18}"/>
                </a:ext>
              </a:extLst>
            </p:cNvPr>
            <p:cNvSpPr/>
            <p:nvPr/>
          </p:nvSpPr>
          <p:spPr>
            <a:xfrm>
              <a:off x="2223348" y="4276976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A66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4C5598-C48E-5CEE-6306-7B1B5C65A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9" t="34391" r="33566" b="33955"/>
            <a:stretch/>
          </p:blipFill>
          <p:spPr>
            <a:xfrm flipH="1">
              <a:off x="1021670" y="3965868"/>
              <a:ext cx="1209087" cy="15289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779337-E5DD-8000-02C9-9D8F5DE03FBC}"/>
                </a:ext>
              </a:extLst>
            </p:cNvPr>
            <p:cNvSpPr txBox="1"/>
            <p:nvPr/>
          </p:nvSpPr>
          <p:spPr>
            <a:xfrm>
              <a:off x="2508534" y="4299391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4234D6-35B6-5A47-C8B5-2E39D76A5F23}"/>
              </a:ext>
            </a:extLst>
          </p:cNvPr>
          <p:cNvGrpSpPr/>
          <p:nvPr/>
        </p:nvGrpSpPr>
        <p:grpSpPr>
          <a:xfrm>
            <a:off x="9720620" y="559639"/>
            <a:ext cx="1282383" cy="1723313"/>
            <a:chOff x="9657164" y="711299"/>
            <a:chExt cx="1282383" cy="17233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56C529-16F1-EB99-07CC-0BDDF4B06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83" t="54368" r="35993"/>
            <a:stretch/>
          </p:blipFill>
          <p:spPr>
            <a:xfrm>
              <a:off x="9657164" y="711299"/>
              <a:ext cx="1282383" cy="1723313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26BD51-F37E-0989-2DCE-89AC8866E696}"/>
                </a:ext>
              </a:extLst>
            </p:cNvPr>
            <p:cNvSpPr/>
            <p:nvPr/>
          </p:nvSpPr>
          <p:spPr>
            <a:xfrm>
              <a:off x="9910657" y="1931111"/>
              <a:ext cx="763619" cy="4246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976269-9F92-FA06-4935-A1C52B339419}"/>
              </a:ext>
            </a:extLst>
          </p:cNvPr>
          <p:cNvGrpSpPr/>
          <p:nvPr/>
        </p:nvGrpSpPr>
        <p:grpSpPr>
          <a:xfrm>
            <a:off x="8391277" y="2075274"/>
            <a:ext cx="1308919" cy="1740971"/>
            <a:chOff x="8312055" y="2143440"/>
            <a:chExt cx="1308919" cy="174097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7993D25-4D47-1023-144A-5E8ADF70A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7" t="91" r="34443" b="48235"/>
            <a:stretch/>
          </p:blipFill>
          <p:spPr>
            <a:xfrm>
              <a:off x="8312055" y="2143440"/>
              <a:ext cx="1308919" cy="1740971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28DA11-AE4F-3A9B-C3F5-E4F8B72183F8}"/>
                </a:ext>
              </a:extLst>
            </p:cNvPr>
            <p:cNvSpPr/>
            <p:nvPr/>
          </p:nvSpPr>
          <p:spPr>
            <a:xfrm>
              <a:off x="8673057" y="3276294"/>
              <a:ext cx="763619" cy="4246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28EC0-14C4-E2E8-D418-F60FA954E4B7}"/>
              </a:ext>
            </a:extLst>
          </p:cNvPr>
          <p:cNvGrpSpPr/>
          <p:nvPr/>
        </p:nvGrpSpPr>
        <p:grpSpPr>
          <a:xfrm>
            <a:off x="8070239" y="4719797"/>
            <a:ext cx="1874922" cy="1787748"/>
            <a:chOff x="7892349" y="4756954"/>
            <a:chExt cx="1874922" cy="17877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FFFC567-E62C-5F9D-1271-61241DC36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28" t="-733" r="-2079" b="43289"/>
            <a:stretch/>
          </p:blipFill>
          <p:spPr>
            <a:xfrm>
              <a:off x="8439981" y="4756954"/>
              <a:ext cx="1327290" cy="1787748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1DAD1D3-4168-A3AF-483D-752E5DCD54C6}"/>
                </a:ext>
              </a:extLst>
            </p:cNvPr>
            <p:cNvSpPr/>
            <p:nvPr/>
          </p:nvSpPr>
          <p:spPr>
            <a:xfrm>
              <a:off x="7892349" y="5516496"/>
              <a:ext cx="839411" cy="6923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9C05314-07A3-333F-5C45-BABBF67307B0}"/>
              </a:ext>
            </a:extLst>
          </p:cNvPr>
          <p:cNvSpPr/>
          <p:nvPr/>
        </p:nvSpPr>
        <p:spPr>
          <a:xfrm>
            <a:off x="5779698" y="1871932"/>
            <a:ext cx="4165463" cy="2878649"/>
          </a:xfrm>
          <a:custGeom>
            <a:avLst/>
            <a:gdLst>
              <a:gd name="connsiteX0" fmla="*/ 0 w 4209691"/>
              <a:gd name="connsiteY0" fmla="*/ 207034 h 2803011"/>
              <a:gd name="connsiteX1" fmla="*/ 43132 w 4209691"/>
              <a:gd name="connsiteY1" fmla="*/ 163902 h 2803011"/>
              <a:gd name="connsiteX2" fmla="*/ 345057 w 4209691"/>
              <a:gd name="connsiteY2" fmla="*/ 8626 h 2803011"/>
              <a:gd name="connsiteX3" fmla="*/ 526211 w 4209691"/>
              <a:gd name="connsiteY3" fmla="*/ 0 h 2803011"/>
              <a:gd name="connsiteX4" fmla="*/ 646981 w 4209691"/>
              <a:gd name="connsiteY4" fmla="*/ 8626 h 2803011"/>
              <a:gd name="connsiteX5" fmla="*/ 836762 w 4209691"/>
              <a:gd name="connsiteY5" fmla="*/ 129396 h 2803011"/>
              <a:gd name="connsiteX6" fmla="*/ 1181819 w 4209691"/>
              <a:gd name="connsiteY6" fmla="*/ 448574 h 2803011"/>
              <a:gd name="connsiteX7" fmla="*/ 1293962 w 4209691"/>
              <a:gd name="connsiteY7" fmla="*/ 595223 h 2803011"/>
              <a:gd name="connsiteX8" fmla="*/ 1440611 w 4209691"/>
              <a:gd name="connsiteY8" fmla="*/ 750498 h 2803011"/>
              <a:gd name="connsiteX9" fmla="*/ 1768415 w 4209691"/>
              <a:gd name="connsiteY9" fmla="*/ 1207698 h 2803011"/>
              <a:gd name="connsiteX10" fmla="*/ 2147977 w 4209691"/>
              <a:gd name="connsiteY10" fmla="*/ 1673525 h 2803011"/>
              <a:gd name="connsiteX11" fmla="*/ 2553419 w 4209691"/>
              <a:gd name="connsiteY11" fmla="*/ 2104845 h 2803011"/>
              <a:gd name="connsiteX12" fmla="*/ 2760453 w 4209691"/>
              <a:gd name="connsiteY12" fmla="*/ 2294626 h 2803011"/>
              <a:gd name="connsiteX13" fmla="*/ 2846717 w 4209691"/>
              <a:gd name="connsiteY13" fmla="*/ 2380891 h 2803011"/>
              <a:gd name="connsiteX14" fmla="*/ 3209027 w 4209691"/>
              <a:gd name="connsiteY14" fmla="*/ 2622430 h 2803011"/>
              <a:gd name="connsiteX15" fmla="*/ 3295291 w 4209691"/>
              <a:gd name="connsiteY15" fmla="*/ 2656936 h 2803011"/>
              <a:gd name="connsiteX16" fmla="*/ 3562710 w 4209691"/>
              <a:gd name="connsiteY16" fmla="*/ 2769079 h 2803011"/>
              <a:gd name="connsiteX17" fmla="*/ 3666227 w 4209691"/>
              <a:gd name="connsiteY17" fmla="*/ 2777706 h 2803011"/>
              <a:gd name="connsiteX18" fmla="*/ 4209691 w 4209691"/>
              <a:gd name="connsiteY18" fmla="*/ 2794959 h 280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09691" h="2803011">
                <a:moveTo>
                  <a:pt x="0" y="207034"/>
                </a:moveTo>
                <a:cubicBezTo>
                  <a:pt x="14377" y="192657"/>
                  <a:pt x="26504" y="175603"/>
                  <a:pt x="43132" y="163902"/>
                </a:cubicBezTo>
                <a:cubicBezTo>
                  <a:pt x="137264" y="97661"/>
                  <a:pt x="228347" y="25789"/>
                  <a:pt x="345057" y="8626"/>
                </a:cubicBezTo>
                <a:cubicBezTo>
                  <a:pt x="404867" y="-170"/>
                  <a:pt x="465826" y="2875"/>
                  <a:pt x="526211" y="0"/>
                </a:cubicBezTo>
                <a:cubicBezTo>
                  <a:pt x="566468" y="2875"/>
                  <a:pt x="608236" y="-2675"/>
                  <a:pt x="646981" y="8626"/>
                </a:cubicBezTo>
                <a:cubicBezTo>
                  <a:pt x="666862" y="14425"/>
                  <a:pt x="831416" y="125010"/>
                  <a:pt x="836762" y="129396"/>
                </a:cubicBezTo>
                <a:cubicBezTo>
                  <a:pt x="840636" y="132575"/>
                  <a:pt x="1132897" y="384599"/>
                  <a:pt x="1181819" y="448574"/>
                </a:cubicBezTo>
                <a:cubicBezTo>
                  <a:pt x="1219200" y="497457"/>
                  <a:pt x="1253914" y="548500"/>
                  <a:pt x="1293962" y="595223"/>
                </a:cubicBezTo>
                <a:cubicBezTo>
                  <a:pt x="1340294" y="649277"/>
                  <a:pt x="1394040" y="696650"/>
                  <a:pt x="1440611" y="750498"/>
                </a:cubicBezTo>
                <a:cubicBezTo>
                  <a:pt x="1618658" y="956364"/>
                  <a:pt x="1572534" y="942682"/>
                  <a:pt x="1768415" y="1207698"/>
                </a:cubicBezTo>
                <a:cubicBezTo>
                  <a:pt x="1837056" y="1300565"/>
                  <a:pt x="2047481" y="1557802"/>
                  <a:pt x="2147977" y="1673525"/>
                </a:cubicBezTo>
                <a:cubicBezTo>
                  <a:pt x="2253304" y="1794810"/>
                  <a:pt x="2453524" y="2013274"/>
                  <a:pt x="2553419" y="2104845"/>
                </a:cubicBezTo>
                <a:cubicBezTo>
                  <a:pt x="2622430" y="2168105"/>
                  <a:pt x="2694255" y="2228427"/>
                  <a:pt x="2760453" y="2294626"/>
                </a:cubicBezTo>
                <a:cubicBezTo>
                  <a:pt x="2789208" y="2323381"/>
                  <a:pt x="2815841" y="2354426"/>
                  <a:pt x="2846717" y="2380891"/>
                </a:cubicBezTo>
                <a:cubicBezTo>
                  <a:pt x="2940363" y="2461159"/>
                  <a:pt x="3097289" y="2577734"/>
                  <a:pt x="3209027" y="2622430"/>
                </a:cubicBezTo>
                <a:cubicBezTo>
                  <a:pt x="3237782" y="2633932"/>
                  <a:pt x="3267049" y="2644227"/>
                  <a:pt x="3295291" y="2656936"/>
                </a:cubicBezTo>
                <a:cubicBezTo>
                  <a:pt x="3373709" y="2692224"/>
                  <a:pt x="3483452" y="2762474"/>
                  <a:pt x="3562710" y="2769079"/>
                </a:cubicBezTo>
                <a:lnTo>
                  <a:pt x="3666227" y="2777706"/>
                </a:lnTo>
                <a:cubicBezTo>
                  <a:pt x="3908230" y="2821707"/>
                  <a:pt x="3728968" y="2794959"/>
                  <a:pt x="4209691" y="2794959"/>
                </a:cubicBezTo>
              </a:path>
            </a:pathLst>
          </a:custGeom>
          <a:noFill/>
          <a:ln w="38100">
            <a:solidFill>
              <a:srgbClr val="86A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14460F0-CB29-AEF8-D0E6-3A826679D098}"/>
              </a:ext>
            </a:extLst>
          </p:cNvPr>
          <p:cNvGrpSpPr/>
          <p:nvPr/>
        </p:nvGrpSpPr>
        <p:grpSpPr>
          <a:xfrm>
            <a:off x="9719755" y="3486063"/>
            <a:ext cx="1376717" cy="1740972"/>
            <a:chOff x="9719755" y="3486063"/>
            <a:chExt cx="1376717" cy="174097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DE5C00-614D-32F8-10B8-F426927AFE36}"/>
                </a:ext>
              </a:extLst>
            </p:cNvPr>
            <p:cNvGrpSpPr/>
            <p:nvPr/>
          </p:nvGrpSpPr>
          <p:grpSpPr>
            <a:xfrm>
              <a:off x="9719755" y="3486063"/>
              <a:ext cx="1376717" cy="1740972"/>
              <a:chOff x="9719755" y="3486063"/>
              <a:chExt cx="1376717" cy="174097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92A0DAA-8111-316E-9A8F-4EFED8ACE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38" t="51591" r="1832" b="-720"/>
              <a:stretch/>
            </p:blipFill>
            <p:spPr>
              <a:xfrm>
                <a:off x="9719755" y="3486063"/>
                <a:ext cx="1376717" cy="1740972"/>
              </a:xfrm>
              <a:prstGeom prst="rect">
                <a:avLst/>
              </a:prstGeom>
            </p:spPr>
          </p:pic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3DAB9AD5-6D3D-3DBE-B395-37F2A8B1ABD2}"/>
                  </a:ext>
                </a:extLst>
              </p:cNvPr>
              <p:cNvSpPr/>
              <p:nvPr/>
            </p:nvSpPr>
            <p:spPr>
              <a:xfrm>
                <a:off x="9968652" y="4544625"/>
                <a:ext cx="1025496" cy="47480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E5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D07E5E7-2206-665B-2920-5F88AAB80A4C}"/>
                </a:ext>
              </a:extLst>
            </p:cNvPr>
            <p:cNvSpPr txBox="1"/>
            <p:nvPr/>
          </p:nvSpPr>
          <p:spPr>
            <a:xfrm>
              <a:off x="10087350" y="4575344"/>
              <a:ext cx="8108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326</a:t>
              </a:r>
            </a:p>
          </p:txBody>
        </p:sp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0CBF798-B06F-2334-9C64-F3E6730BE34B}"/>
              </a:ext>
            </a:extLst>
          </p:cNvPr>
          <p:cNvSpPr/>
          <p:nvPr/>
        </p:nvSpPr>
        <p:spPr>
          <a:xfrm>
            <a:off x="5791200" y="3261425"/>
            <a:ext cx="2298700" cy="2580575"/>
          </a:xfrm>
          <a:custGeom>
            <a:avLst/>
            <a:gdLst>
              <a:gd name="connsiteX0" fmla="*/ 0 w 2298700"/>
              <a:gd name="connsiteY0" fmla="*/ 15175 h 2580575"/>
              <a:gd name="connsiteX1" fmla="*/ 469900 w 2298700"/>
              <a:gd name="connsiteY1" fmla="*/ 27875 h 2580575"/>
              <a:gd name="connsiteX2" fmla="*/ 800100 w 2298700"/>
              <a:gd name="connsiteY2" fmla="*/ 231075 h 2580575"/>
              <a:gd name="connsiteX3" fmla="*/ 1079500 w 2298700"/>
              <a:gd name="connsiteY3" fmla="*/ 459675 h 2580575"/>
              <a:gd name="connsiteX4" fmla="*/ 1206500 w 2298700"/>
              <a:gd name="connsiteY4" fmla="*/ 624775 h 2580575"/>
              <a:gd name="connsiteX5" fmla="*/ 1257300 w 2298700"/>
              <a:gd name="connsiteY5" fmla="*/ 726375 h 2580575"/>
              <a:gd name="connsiteX6" fmla="*/ 1384300 w 2298700"/>
              <a:gd name="connsiteY6" fmla="*/ 916875 h 2580575"/>
              <a:gd name="connsiteX7" fmla="*/ 1422400 w 2298700"/>
              <a:gd name="connsiteY7" fmla="*/ 1031175 h 2580575"/>
              <a:gd name="connsiteX8" fmla="*/ 1473200 w 2298700"/>
              <a:gd name="connsiteY8" fmla="*/ 1221675 h 2580575"/>
              <a:gd name="connsiteX9" fmla="*/ 1511300 w 2298700"/>
              <a:gd name="connsiteY9" fmla="*/ 1310575 h 2580575"/>
              <a:gd name="connsiteX10" fmla="*/ 1549400 w 2298700"/>
              <a:gd name="connsiteY10" fmla="*/ 1412175 h 2580575"/>
              <a:gd name="connsiteX11" fmla="*/ 1587500 w 2298700"/>
              <a:gd name="connsiteY11" fmla="*/ 1589975 h 2580575"/>
              <a:gd name="connsiteX12" fmla="*/ 1612900 w 2298700"/>
              <a:gd name="connsiteY12" fmla="*/ 1691575 h 2580575"/>
              <a:gd name="connsiteX13" fmla="*/ 1689100 w 2298700"/>
              <a:gd name="connsiteY13" fmla="*/ 1843975 h 2580575"/>
              <a:gd name="connsiteX14" fmla="*/ 1714500 w 2298700"/>
              <a:gd name="connsiteY14" fmla="*/ 1920175 h 2580575"/>
              <a:gd name="connsiteX15" fmla="*/ 1739900 w 2298700"/>
              <a:gd name="connsiteY15" fmla="*/ 1958275 h 2580575"/>
              <a:gd name="connsiteX16" fmla="*/ 1765300 w 2298700"/>
              <a:gd name="connsiteY16" fmla="*/ 2009075 h 2580575"/>
              <a:gd name="connsiteX17" fmla="*/ 1905000 w 2298700"/>
              <a:gd name="connsiteY17" fmla="*/ 2224975 h 2580575"/>
              <a:gd name="connsiteX18" fmla="*/ 1930400 w 2298700"/>
              <a:gd name="connsiteY18" fmla="*/ 2263075 h 2580575"/>
              <a:gd name="connsiteX19" fmla="*/ 2006600 w 2298700"/>
              <a:gd name="connsiteY19" fmla="*/ 2339275 h 2580575"/>
              <a:gd name="connsiteX20" fmla="*/ 2044700 w 2298700"/>
              <a:gd name="connsiteY20" fmla="*/ 2377375 h 2580575"/>
              <a:gd name="connsiteX21" fmla="*/ 2108200 w 2298700"/>
              <a:gd name="connsiteY21" fmla="*/ 2428175 h 2580575"/>
              <a:gd name="connsiteX22" fmla="*/ 2159000 w 2298700"/>
              <a:gd name="connsiteY22" fmla="*/ 2478975 h 2580575"/>
              <a:gd name="connsiteX23" fmla="*/ 2209800 w 2298700"/>
              <a:gd name="connsiteY23" fmla="*/ 2517075 h 2580575"/>
              <a:gd name="connsiteX24" fmla="*/ 2247900 w 2298700"/>
              <a:gd name="connsiteY24" fmla="*/ 2555175 h 2580575"/>
              <a:gd name="connsiteX25" fmla="*/ 2298700 w 2298700"/>
              <a:gd name="connsiteY25" fmla="*/ 2580575 h 258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98700" h="2580575">
                <a:moveTo>
                  <a:pt x="0" y="15175"/>
                </a:moveTo>
                <a:cubicBezTo>
                  <a:pt x="163750" y="2579"/>
                  <a:pt x="300349" y="-16744"/>
                  <a:pt x="469900" y="27875"/>
                </a:cubicBezTo>
                <a:cubicBezTo>
                  <a:pt x="513126" y="39250"/>
                  <a:pt x="758684" y="199404"/>
                  <a:pt x="800100" y="231075"/>
                </a:cubicBezTo>
                <a:cubicBezTo>
                  <a:pt x="895688" y="304172"/>
                  <a:pt x="1006131" y="364295"/>
                  <a:pt x="1079500" y="459675"/>
                </a:cubicBezTo>
                <a:cubicBezTo>
                  <a:pt x="1121833" y="514708"/>
                  <a:pt x="1175449" y="562673"/>
                  <a:pt x="1206500" y="624775"/>
                </a:cubicBezTo>
                <a:cubicBezTo>
                  <a:pt x="1223433" y="658642"/>
                  <a:pt x="1238737" y="693374"/>
                  <a:pt x="1257300" y="726375"/>
                </a:cubicBezTo>
                <a:cubicBezTo>
                  <a:pt x="1301136" y="804305"/>
                  <a:pt x="1333117" y="845219"/>
                  <a:pt x="1384300" y="916875"/>
                </a:cubicBezTo>
                <a:cubicBezTo>
                  <a:pt x="1397000" y="954975"/>
                  <a:pt x="1411155" y="992621"/>
                  <a:pt x="1422400" y="1031175"/>
                </a:cubicBezTo>
                <a:cubicBezTo>
                  <a:pt x="1440801" y="1094265"/>
                  <a:pt x="1453274" y="1159050"/>
                  <a:pt x="1473200" y="1221675"/>
                </a:cubicBezTo>
                <a:cubicBezTo>
                  <a:pt x="1482975" y="1252397"/>
                  <a:pt x="1499326" y="1280641"/>
                  <a:pt x="1511300" y="1310575"/>
                </a:cubicBezTo>
                <a:cubicBezTo>
                  <a:pt x="1524733" y="1344158"/>
                  <a:pt x="1536700" y="1378308"/>
                  <a:pt x="1549400" y="1412175"/>
                </a:cubicBezTo>
                <a:cubicBezTo>
                  <a:pt x="1568971" y="1549170"/>
                  <a:pt x="1551290" y="1454188"/>
                  <a:pt x="1587500" y="1589975"/>
                </a:cubicBezTo>
                <a:cubicBezTo>
                  <a:pt x="1596495" y="1623705"/>
                  <a:pt x="1599935" y="1659163"/>
                  <a:pt x="1612900" y="1691575"/>
                </a:cubicBezTo>
                <a:cubicBezTo>
                  <a:pt x="1633994" y="1744309"/>
                  <a:pt x="1671139" y="1790093"/>
                  <a:pt x="1689100" y="1843975"/>
                </a:cubicBezTo>
                <a:cubicBezTo>
                  <a:pt x="1697567" y="1869375"/>
                  <a:pt x="1703626" y="1895709"/>
                  <a:pt x="1714500" y="1920175"/>
                </a:cubicBezTo>
                <a:cubicBezTo>
                  <a:pt x="1720699" y="1934123"/>
                  <a:pt x="1732327" y="1945023"/>
                  <a:pt x="1739900" y="1958275"/>
                </a:cubicBezTo>
                <a:cubicBezTo>
                  <a:pt x="1749293" y="1974713"/>
                  <a:pt x="1755335" y="1992978"/>
                  <a:pt x="1765300" y="2009075"/>
                </a:cubicBezTo>
                <a:cubicBezTo>
                  <a:pt x="1810418" y="2081958"/>
                  <a:pt x="1858284" y="2153105"/>
                  <a:pt x="1905000" y="2224975"/>
                </a:cubicBezTo>
                <a:cubicBezTo>
                  <a:pt x="1913318" y="2237773"/>
                  <a:pt x="1919607" y="2252282"/>
                  <a:pt x="1930400" y="2263075"/>
                </a:cubicBezTo>
                <a:lnTo>
                  <a:pt x="2006600" y="2339275"/>
                </a:lnTo>
                <a:cubicBezTo>
                  <a:pt x="2019300" y="2351975"/>
                  <a:pt x="2030675" y="2366155"/>
                  <a:pt x="2044700" y="2377375"/>
                </a:cubicBezTo>
                <a:cubicBezTo>
                  <a:pt x="2065867" y="2394308"/>
                  <a:pt x="2087940" y="2410166"/>
                  <a:pt x="2108200" y="2428175"/>
                </a:cubicBezTo>
                <a:cubicBezTo>
                  <a:pt x="2126098" y="2444085"/>
                  <a:pt x="2140978" y="2463206"/>
                  <a:pt x="2159000" y="2478975"/>
                </a:cubicBezTo>
                <a:cubicBezTo>
                  <a:pt x="2174930" y="2492913"/>
                  <a:pt x="2193729" y="2503300"/>
                  <a:pt x="2209800" y="2517075"/>
                </a:cubicBezTo>
                <a:cubicBezTo>
                  <a:pt x="2223437" y="2528764"/>
                  <a:pt x="2232956" y="2545212"/>
                  <a:pt x="2247900" y="2555175"/>
                </a:cubicBezTo>
                <a:cubicBezTo>
                  <a:pt x="2335459" y="2613548"/>
                  <a:pt x="2256955" y="2538830"/>
                  <a:pt x="2298700" y="2580575"/>
                </a:cubicBezTo>
              </a:path>
            </a:pathLst>
          </a:custGeom>
          <a:noFill/>
          <a:ln w="38100">
            <a:solidFill>
              <a:srgbClr val="886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CB363D8-A884-F330-C9B3-50ADB6048A79}"/>
              </a:ext>
            </a:extLst>
          </p:cNvPr>
          <p:cNvSpPr/>
          <p:nvPr/>
        </p:nvSpPr>
        <p:spPr>
          <a:xfrm>
            <a:off x="5791200" y="1663700"/>
            <a:ext cx="3987800" cy="3098800"/>
          </a:xfrm>
          <a:custGeom>
            <a:avLst/>
            <a:gdLst>
              <a:gd name="connsiteX0" fmla="*/ 0 w 3987800"/>
              <a:gd name="connsiteY0" fmla="*/ 3098800 h 3098800"/>
              <a:gd name="connsiteX1" fmla="*/ 228600 w 3987800"/>
              <a:gd name="connsiteY1" fmla="*/ 2616200 h 3098800"/>
              <a:gd name="connsiteX2" fmla="*/ 393700 w 3987800"/>
              <a:gd name="connsiteY2" fmla="*/ 2298700 h 3098800"/>
              <a:gd name="connsiteX3" fmla="*/ 520700 w 3987800"/>
              <a:gd name="connsiteY3" fmla="*/ 2082800 h 3098800"/>
              <a:gd name="connsiteX4" fmla="*/ 622300 w 3987800"/>
              <a:gd name="connsiteY4" fmla="*/ 1879600 h 3098800"/>
              <a:gd name="connsiteX5" fmla="*/ 825500 w 3987800"/>
              <a:gd name="connsiteY5" fmla="*/ 1536700 h 3098800"/>
              <a:gd name="connsiteX6" fmla="*/ 1130300 w 3987800"/>
              <a:gd name="connsiteY6" fmla="*/ 1041400 h 3098800"/>
              <a:gd name="connsiteX7" fmla="*/ 1308100 w 3987800"/>
              <a:gd name="connsiteY7" fmla="*/ 800100 h 3098800"/>
              <a:gd name="connsiteX8" fmla="*/ 1498600 w 3987800"/>
              <a:gd name="connsiteY8" fmla="*/ 584200 h 3098800"/>
              <a:gd name="connsiteX9" fmla="*/ 1752600 w 3987800"/>
              <a:gd name="connsiteY9" fmla="*/ 393700 h 3098800"/>
              <a:gd name="connsiteX10" fmla="*/ 2044700 w 3987800"/>
              <a:gd name="connsiteY10" fmla="*/ 203200 h 3098800"/>
              <a:gd name="connsiteX11" fmla="*/ 2184400 w 3987800"/>
              <a:gd name="connsiteY11" fmla="*/ 165100 h 3098800"/>
              <a:gd name="connsiteX12" fmla="*/ 2324100 w 3987800"/>
              <a:gd name="connsiteY12" fmla="*/ 114300 h 3098800"/>
              <a:gd name="connsiteX13" fmla="*/ 2806700 w 3987800"/>
              <a:gd name="connsiteY13" fmla="*/ 12700 h 3098800"/>
              <a:gd name="connsiteX14" fmla="*/ 2984500 w 3987800"/>
              <a:gd name="connsiteY14" fmla="*/ 0 h 3098800"/>
              <a:gd name="connsiteX15" fmla="*/ 3492500 w 3987800"/>
              <a:gd name="connsiteY15" fmla="*/ 25400 h 3098800"/>
              <a:gd name="connsiteX16" fmla="*/ 3619500 w 3987800"/>
              <a:gd name="connsiteY16" fmla="*/ 76200 h 3098800"/>
              <a:gd name="connsiteX17" fmla="*/ 3797300 w 3987800"/>
              <a:gd name="connsiteY17" fmla="*/ 165100 h 3098800"/>
              <a:gd name="connsiteX18" fmla="*/ 3848100 w 3987800"/>
              <a:gd name="connsiteY18" fmla="*/ 190500 h 3098800"/>
              <a:gd name="connsiteX19" fmla="*/ 3987800 w 3987800"/>
              <a:gd name="connsiteY19" fmla="*/ 3175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87800" h="3098800">
                <a:moveTo>
                  <a:pt x="0" y="3098800"/>
                </a:moveTo>
                <a:cubicBezTo>
                  <a:pt x="43440" y="2881601"/>
                  <a:pt x="3392" y="3051602"/>
                  <a:pt x="228600" y="2616200"/>
                </a:cubicBezTo>
                <a:cubicBezTo>
                  <a:pt x="283403" y="2510247"/>
                  <a:pt x="333219" y="2401517"/>
                  <a:pt x="393700" y="2298700"/>
                </a:cubicBezTo>
                <a:cubicBezTo>
                  <a:pt x="436033" y="2226733"/>
                  <a:pt x="480719" y="2156099"/>
                  <a:pt x="520700" y="2082800"/>
                </a:cubicBezTo>
                <a:cubicBezTo>
                  <a:pt x="556963" y="2016319"/>
                  <a:pt x="585393" y="1945726"/>
                  <a:pt x="622300" y="1879600"/>
                </a:cubicBezTo>
                <a:cubicBezTo>
                  <a:pt x="687052" y="1763585"/>
                  <a:pt x="758931" y="1651682"/>
                  <a:pt x="825500" y="1536700"/>
                </a:cubicBezTo>
                <a:cubicBezTo>
                  <a:pt x="1026082" y="1190240"/>
                  <a:pt x="721844" y="1662254"/>
                  <a:pt x="1130300" y="1041400"/>
                </a:cubicBezTo>
                <a:cubicBezTo>
                  <a:pt x="1195096" y="942910"/>
                  <a:pt x="1235844" y="891624"/>
                  <a:pt x="1308100" y="800100"/>
                </a:cubicBezTo>
                <a:cubicBezTo>
                  <a:pt x="1363710" y="729661"/>
                  <a:pt x="1427154" y="642415"/>
                  <a:pt x="1498600" y="584200"/>
                </a:cubicBezTo>
                <a:cubicBezTo>
                  <a:pt x="1580646" y="517348"/>
                  <a:pt x="1663953" y="451513"/>
                  <a:pt x="1752600" y="393700"/>
                </a:cubicBezTo>
                <a:cubicBezTo>
                  <a:pt x="1849967" y="330200"/>
                  <a:pt x="1932553" y="233786"/>
                  <a:pt x="2044700" y="203200"/>
                </a:cubicBezTo>
                <a:cubicBezTo>
                  <a:pt x="2091267" y="190500"/>
                  <a:pt x="2138405" y="179735"/>
                  <a:pt x="2184400" y="165100"/>
                </a:cubicBezTo>
                <a:cubicBezTo>
                  <a:pt x="2231617" y="150076"/>
                  <a:pt x="2276266" y="127228"/>
                  <a:pt x="2324100" y="114300"/>
                </a:cubicBezTo>
                <a:cubicBezTo>
                  <a:pt x="2415881" y="89494"/>
                  <a:pt x="2674457" y="27959"/>
                  <a:pt x="2806700" y="12700"/>
                </a:cubicBezTo>
                <a:cubicBezTo>
                  <a:pt x="2865726" y="5889"/>
                  <a:pt x="2925233" y="4233"/>
                  <a:pt x="2984500" y="0"/>
                </a:cubicBezTo>
                <a:cubicBezTo>
                  <a:pt x="3153833" y="8467"/>
                  <a:pt x="3324163" y="5200"/>
                  <a:pt x="3492500" y="25400"/>
                </a:cubicBezTo>
                <a:cubicBezTo>
                  <a:pt x="3537770" y="30832"/>
                  <a:pt x="3578052" y="57203"/>
                  <a:pt x="3619500" y="76200"/>
                </a:cubicBezTo>
                <a:cubicBezTo>
                  <a:pt x="3679737" y="103808"/>
                  <a:pt x="3738033" y="135467"/>
                  <a:pt x="3797300" y="165100"/>
                </a:cubicBezTo>
                <a:cubicBezTo>
                  <a:pt x="3814233" y="173567"/>
                  <a:pt x="3834713" y="177113"/>
                  <a:pt x="3848100" y="190500"/>
                </a:cubicBezTo>
                <a:cubicBezTo>
                  <a:pt x="3960493" y="302893"/>
                  <a:pt x="3909849" y="265533"/>
                  <a:pt x="3987800" y="317500"/>
                </a:cubicBezTo>
              </a:path>
            </a:pathLst>
          </a:custGeom>
          <a:noFill/>
          <a:ln w="38100">
            <a:solidFill>
              <a:srgbClr val="A66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D8C5443-850A-FAA2-E53A-3A7729B1C67F}"/>
              </a:ext>
            </a:extLst>
          </p:cNvPr>
          <p:cNvSpPr/>
          <p:nvPr/>
        </p:nvSpPr>
        <p:spPr>
          <a:xfrm>
            <a:off x="5727543" y="3486063"/>
            <a:ext cx="2987040" cy="2685645"/>
          </a:xfrm>
          <a:custGeom>
            <a:avLst/>
            <a:gdLst>
              <a:gd name="connsiteX0" fmla="*/ 22075 w 2841475"/>
              <a:gd name="connsiteY0" fmla="*/ 2757445 h 2757445"/>
              <a:gd name="connsiteX1" fmla="*/ 225275 w 2841475"/>
              <a:gd name="connsiteY1" fmla="*/ 2122445 h 2757445"/>
              <a:gd name="connsiteX2" fmla="*/ 339575 w 2841475"/>
              <a:gd name="connsiteY2" fmla="*/ 1830345 h 2757445"/>
              <a:gd name="connsiteX3" fmla="*/ 542775 w 2841475"/>
              <a:gd name="connsiteY3" fmla="*/ 1373145 h 2757445"/>
              <a:gd name="connsiteX4" fmla="*/ 682475 w 2841475"/>
              <a:gd name="connsiteY4" fmla="*/ 1131845 h 2757445"/>
              <a:gd name="connsiteX5" fmla="*/ 1025375 w 2841475"/>
              <a:gd name="connsiteY5" fmla="*/ 636545 h 2757445"/>
              <a:gd name="connsiteX6" fmla="*/ 1279375 w 2841475"/>
              <a:gd name="connsiteY6" fmla="*/ 395245 h 2757445"/>
              <a:gd name="connsiteX7" fmla="*/ 1558775 w 2841475"/>
              <a:gd name="connsiteY7" fmla="*/ 217445 h 2757445"/>
              <a:gd name="connsiteX8" fmla="*/ 1863575 w 2841475"/>
              <a:gd name="connsiteY8" fmla="*/ 65045 h 2757445"/>
              <a:gd name="connsiteX9" fmla="*/ 2130275 w 2841475"/>
              <a:gd name="connsiteY9" fmla="*/ 14245 h 2757445"/>
              <a:gd name="connsiteX10" fmla="*/ 2257275 w 2841475"/>
              <a:gd name="connsiteY10" fmla="*/ 1545 h 2757445"/>
              <a:gd name="connsiteX11" fmla="*/ 2841475 w 2841475"/>
              <a:gd name="connsiteY11" fmla="*/ 1545 h 275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41475" h="2757445">
                <a:moveTo>
                  <a:pt x="22075" y="2757445"/>
                </a:moveTo>
                <a:cubicBezTo>
                  <a:pt x="-30464" y="2494752"/>
                  <a:pt x="817" y="2709489"/>
                  <a:pt x="225275" y="2122445"/>
                </a:cubicBezTo>
                <a:cubicBezTo>
                  <a:pt x="262616" y="2024785"/>
                  <a:pt x="299987" y="1927116"/>
                  <a:pt x="339575" y="1830345"/>
                </a:cubicBezTo>
                <a:cubicBezTo>
                  <a:pt x="355675" y="1790990"/>
                  <a:pt x="504119" y="1439915"/>
                  <a:pt x="542775" y="1373145"/>
                </a:cubicBezTo>
                <a:cubicBezTo>
                  <a:pt x="589342" y="1292712"/>
                  <a:pt x="633217" y="1210659"/>
                  <a:pt x="682475" y="1131845"/>
                </a:cubicBezTo>
                <a:cubicBezTo>
                  <a:pt x="719385" y="1072790"/>
                  <a:pt x="918560" y="747174"/>
                  <a:pt x="1025375" y="636545"/>
                </a:cubicBezTo>
                <a:cubicBezTo>
                  <a:pt x="1106491" y="552532"/>
                  <a:pt x="1183704" y="462215"/>
                  <a:pt x="1279375" y="395245"/>
                </a:cubicBezTo>
                <a:cubicBezTo>
                  <a:pt x="1398709" y="311712"/>
                  <a:pt x="1425299" y="287890"/>
                  <a:pt x="1558775" y="217445"/>
                </a:cubicBezTo>
                <a:cubicBezTo>
                  <a:pt x="1659234" y="164425"/>
                  <a:pt x="1752892" y="90587"/>
                  <a:pt x="1863575" y="65045"/>
                </a:cubicBezTo>
                <a:cubicBezTo>
                  <a:pt x="2031651" y="26258"/>
                  <a:pt x="1990929" y="29728"/>
                  <a:pt x="2130275" y="14245"/>
                </a:cubicBezTo>
                <a:cubicBezTo>
                  <a:pt x="2172559" y="9547"/>
                  <a:pt x="2214737" y="2305"/>
                  <a:pt x="2257275" y="1545"/>
                </a:cubicBezTo>
                <a:cubicBezTo>
                  <a:pt x="2451977" y="-1932"/>
                  <a:pt x="2646742" y="1545"/>
                  <a:pt x="2841475" y="1545"/>
                </a:cubicBezTo>
              </a:path>
            </a:pathLst>
          </a:custGeom>
          <a:noFill/>
          <a:ln w="38100">
            <a:solidFill>
              <a:srgbClr val="DF4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89CA3F-F286-FA5B-6F66-E2DED48DCC79}"/>
              </a:ext>
            </a:extLst>
          </p:cNvPr>
          <p:cNvSpPr txBox="1"/>
          <p:nvPr/>
        </p:nvSpPr>
        <p:spPr>
          <a:xfrm>
            <a:off x="9955601" y="1817811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4B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A2E332F-0F71-340F-C20F-AD3535504EA7}"/>
              </a:ext>
            </a:extLst>
          </p:cNvPr>
          <p:cNvSpPr txBox="1"/>
          <p:nvPr/>
        </p:nvSpPr>
        <p:spPr>
          <a:xfrm>
            <a:off x="8728645" y="3208128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F46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013FCCA-CBA2-3C7D-BF79-D99133E9097A}"/>
              </a:ext>
            </a:extLst>
          </p:cNvPr>
          <p:cNvSpPr txBox="1"/>
          <p:nvPr/>
        </p:nvSpPr>
        <p:spPr>
          <a:xfrm>
            <a:off x="8101157" y="5575317"/>
            <a:ext cx="777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869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504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DF2DEA-A991-E996-2D0A-29D3EE7FADF2}"/>
              </a:ext>
            </a:extLst>
          </p:cNvPr>
          <p:cNvGrpSpPr/>
          <p:nvPr/>
        </p:nvGrpSpPr>
        <p:grpSpPr>
          <a:xfrm>
            <a:off x="1173625" y="5516129"/>
            <a:ext cx="4614544" cy="1231880"/>
            <a:chOff x="1173625" y="5516129"/>
            <a:chExt cx="4614544" cy="123188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96E024-F725-5628-1D64-0E37E440F553}"/>
                </a:ext>
              </a:extLst>
            </p:cNvPr>
            <p:cNvSpPr/>
            <p:nvPr/>
          </p:nvSpPr>
          <p:spPr>
            <a:xfrm>
              <a:off x="2230757" y="5654133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F46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67D4577-1C80-3D33-D9DC-65B32BDF4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09" t="1089" r="-656" b="68420"/>
            <a:stretch/>
          </p:blipFill>
          <p:spPr>
            <a:xfrm>
              <a:off x="1173625" y="5516129"/>
              <a:ext cx="1209088" cy="123188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640A60-0257-179B-EE90-EB56B332685F}"/>
                </a:ext>
              </a:extLst>
            </p:cNvPr>
            <p:cNvSpPr txBox="1"/>
            <p:nvPr/>
          </p:nvSpPr>
          <p:spPr>
            <a:xfrm>
              <a:off x="2515943" y="567654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EE42D240-BCDA-81FA-0202-73D531F9B0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10215175" y="1817811"/>
            <a:ext cx="305641" cy="4230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C1882CE-0C00-92D5-00F9-675D340DAC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992416" y="3219741"/>
            <a:ext cx="305641" cy="42302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DBAE112-3D0E-C012-EB73-7B85B57EE8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359914" y="5651767"/>
            <a:ext cx="305641" cy="42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6" grpId="0" animBg="1"/>
      <p:bldP spid="51" grpId="0" animBg="1"/>
      <p:bldP spid="53" grpId="0" animBg="1"/>
      <p:bldP spid="55" grpId="0" animBg="1"/>
      <p:bldP spid="56" grpId="0"/>
      <p:bldP spid="57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97DA5C-6FA0-D28F-371A-AF170E1174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20" b="95719" l="4071" r="38913">
                        <a14:foregroundMark x1="10392" y1="57189" x2="15019" y2="60743"/>
                        <a14:foregroundMark x1="18710" y1="43013" x2="28116" y2="40509"/>
                        <a14:foregroundMark x1="28116" y1="40509" x2="29027" y2="40670"/>
                        <a14:foregroundMark x1="30898" y1="33320" x2="31656" y2="38732"/>
                        <a14:foregroundMark x1="19798" y1="50040" x2="33805" y2="52706"/>
                        <a14:foregroundMark x1="33805" y1="52706" x2="34109" y2="53110"/>
                        <a14:foregroundMark x1="38963" y1="47698" x2="34665" y2="60501"/>
                        <a14:foregroundMark x1="34665" y1="60501" x2="34665" y2="60622"/>
                        <a14:foregroundMark x1="23186" y1="90307" x2="24020" y2="93498"/>
                        <a14:foregroundMark x1="29810" y1="92609" x2="33578" y2="95719"/>
                        <a14:foregroundMark x1="20177" y1="57310" x2="32668" y2="5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12" t="30177" r="59152" b="-3804"/>
          <a:stretch/>
        </p:blipFill>
        <p:spPr>
          <a:xfrm>
            <a:off x="4626671" y="2686699"/>
            <a:ext cx="2518639" cy="2819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B6BA3D-C2A9-91E3-8C5D-FD25E3BA80CD}"/>
              </a:ext>
            </a:extLst>
          </p:cNvPr>
          <p:cNvSpPr txBox="1"/>
          <p:nvPr/>
        </p:nvSpPr>
        <p:spPr>
          <a:xfrm>
            <a:off x="5531109" y="610432"/>
            <a:ext cx="3447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a) </a:t>
            </a:r>
            <a:r>
              <a:rPr lang="en-US" sz="8000" b="1" dirty="0">
                <a:pattFill prst="dkDnDiag">
                  <a:fgClr>
                    <a:srgbClr val="29A3D3"/>
                  </a:fgClr>
                  <a:bgClr>
                    <a:srgbClr val="5CD2F7"/>
                  </a:bgClr>
                </a:pattFill>
                <a:latin typeface="SVN-Cookies" panose="02040603050506020204" pitchFamily="18" charset="0"/>
              </a:rPr>
              <a:t>SỐ?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91C214-5379-377C-135D-CAB26F897C81}"/>
              </a:ext>
            </a:extLst>
          </p:cNvPr>
          <p:cNvGrpSpPr/>
          <p:nvPr/>
        </p:nvGrpSpPr>
        <p:grpSpPr>
          <a:xfrm>
            <a:off x="2888577" y="278790"/>
            <a:ext cx="2883991" cy="1726143"/>
            <a:chOff x="0" y="284837"/>
            <a:chExt cx="2258616" cy="14727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CB848F-6A27-54B4-52C0-7D1E7F4D4300}"/>
                </a:ext>
              </a:extLst>
            </p:cNvPr>
            <p:cNvSpPr txBox="1"/>
            <p:nvPr/>
          </p:nvSpPr>
          <p:spPr>
            <a:xfrm>
              <a:off x="0" y="848803"/>
              <a:ext cx="1298962" cy="7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pattFill prst="dkUpDiag">
                    <a:fgClr>
                      <a:srgbClr val="29A3D3"/>
                    </a:fgClr>
                    <a:bgClr>
                      <a:srgbClr val="5CD2F7"/>
                    </a:bgClr>
                  </a:pattFill>
                  <a:latin typeface="SVN-Cookies" panose="02040603050506020204" pitchFamily="18" charset="0"/>
                </a:rPr>
                <a:t>BÀI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A82D1E-69DF-D965-3ABD-99684F1E8A0A}"/>
                </a:ext>
              </a:extLst>
            </p:cNvPr>
            <p:cNvSpPr txBox="1"/>
            <p:nvPr/>
          </p:nvSpPr>
          <p:spPr>
            <a:xfrm>
              <a:off x="1735763" y="848801"/>
              <a:ext cx="522853" cy="7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pattFill prst="dkUpDiag">
                    <a:fgClr>
                      <a:srgbClr val="29A3D3"/>
                    </a:fgClr>
                    <a:bgClr>
                      <a:srgbClr val="5CD2F7"/>
                    </a:bgClr>
                  </a:pattFill>
                  <a:latin typeface="SVN-Cookies" panose="02040603050506020204" pitchFamily="18" charset="0"/>
                </a:rPr>
                <a:t>: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281CBB-7FD6-27F8-1527-A76627C2A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13" r="20209" b="55729"/>
            <a:stretch/>
          </p:blipFill>
          <p:spPr>
            <a:xfrm>
              <a:off x="879218" y="284837"/>
              <a:ext cx="1115325" cy="1472744"/>
            </a:xfrm>
            <a:prstGeom prst="rect">
              <a:avLst/>
            </a:prstGeom>
          </p:spPr>
        </p:pic>
      </p:grp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15A4CA7D-4A09-4CAA-C968-A9BED27C9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192154"/>
              </p:ext>
            </p:extLst>
          </p:nvPr>
        </p:nvGraphicFramePr>
        <p:xfrm>
          <a:off x="515382" y="2504482"/>
          <a:ext cx="4668984" cy="276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246">
                  <a:extLst>
                    <a:ext uri="{9D8B030D-6E8A-4147-A177-3AD203B41FA5}">
                      <a16:colId xmlns:a16="http://schemas.microsoft.com/office/drawing/2014/main" val="11551381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4219559573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55059038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135480847"/>
                    </a:ext>
                  </a:extLst>
                </a:gridCol>
              </a:tblGrid>
              <a:tr h="7011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45537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76709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34182"/>
                  </a:ext>
                </a:extLst>
              </a:tr>
              <a:tr h="5970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87296"/>
                  </a:ext>
                </a:extLst>
              </a:tr>
            </a:tbl>
          </a:graphicData>
        </a:graphic>
      </p:graphicFrame>
      <p:graphicFrame>
        <p:nvGraphicFramePr>
          <p:cNvPr id="14" name="Table 10">
            <a:extLst>
              <a:ext uri="{FF2B5EF4-FFF2-40B4-BE49-F238E27FC236}">
                <a16:creationId xmlns:a16="http://schemas.microsoft.com/office/drawing/2014/main" id="{4032DAEE-D69A-1D20-E764-BACB92B05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38373"/>
              </p:ext>
            </p:extLst>
          </p:nvPr>
        </p:nvGraphicFramePr>
        <p:xfrm>
          <a:off x="7134655" y="2504482"/>
          <a:ext cx="4668984" cy="276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246">
                  <a:extLst>
                    <a:ext uri="{9D8B030D-6E8A-4147-A177-3AD203B41FA5}">
                      <a16:colId xmlns:a16="http://schemas.microsoft.com/office/drawing/2014/main" val="11551381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4219559573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55059038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135480847"/>
                    </a:ext>
                  </a:extLst>
                </a:gridCol>
              </a:tblGrid>
              <a:tr h="7011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45537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598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76709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34182"/>
                  </a:ext>
                </a:extLst>
              </a:tr>
              <a:tr h="5970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8729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DF96FCB-35EA-28E1-6FF1-73F3A1FA1CA3}"/>
              </a:ext>
            </a:extLst>
          </p:cNvPr>
          <p:cNvSpPr txBox="1"/>
          <p:nvPr/>
        </p:nvSpPr>
        <p:spPr>
          <a:xfrm>
            <a:off x="2090103" y="3423290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25F6D-FB54-6FF3-4D77-6C20582CA9FD}"/>
              </a:ext>
            </a:extLst>
          </p:cNvPr>
          <p:cNvSpPr txBox="1"/>
          <p:nvPr/>
        </p:nvSpPr>
        <p:spPr>
          <a:xfrm>
            <a:off x="3248420" y="3423290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B9BBBF-B568-8078-742C-80541164BEBD}"/>
              </a:ext>
            </a:extLst>
          </p:cNvPr>
          <p:cNvSpPr txBox="1"/>
          <p:nvPr/>
        </p:nvSpPr>
        <p:spPr>
          <a:xfrm>
            <a:off x="4443731" y="3423290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DB4C7CC-2EB6-23EF-7181-80CEAB5844BD}"/>
              </a:ext>
            </a:extLst>
          </p:cNvPr>
          <p:cNvGrpSpPr/>
          <p:nvPr/>
        </p:nvGrpSpPr>
        <p:grpSpPr>
          <a:xfrm>
            <a:off x="3253046" y="4039948"/>
            <a:ext cx="476837" cy="605270"/>
            <a:chOff x="3555122" y="3590315"/>
            <a:chExt cx="476837" cy="60527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A58B26-A1B1-3D17-78AA-24671898E150}"/>
                </a:ext>
              </a:extLst>
            </p:cNvPr>
            <p:cNvSpPr/>
            <p:nvPr/>
          </p:nvSpPr>
          <p:spPr>
            <a:xfrm>
              <a:off x="3555122" y="3590315"/>
              <a:ext cx="476837" cy="543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45BF3AC-DAFB-52D5-D793-01EFED313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8" r="37999" b="45859"/>
            <a:stretch/>
          </p:blipFill>
          <p:spPr>
            <a:xfrm>
              <a:off x="3607305" y="3651870"/>
              <a:ext cx="372469" cy="54371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AC7118-0789-2731-3F0F-44618DEBF721}"/>
              </a:ext>
            </a:extLst>
          </p:cNvPr>
          <p:cNvGrpSpPr/>
          <p:nvPr/>
        </p:nvGrpSpPr>
        <p:grpSpPr>
          <a:xfrm>
            <a:off x="1988908" y="4035007"/>
            <a:ext cx="476837" cy="605270"/>
            <a:chOff x="3555122" y="3590315"/>
            <a:chExt cx="476837" cy="60527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CF22DC-7196-0931-5BD5-B91BD9C97A00}"/>
                </a:ext>
              </a:extLst>
            </p:cNvPr>
            <p:cNvSpPr/>
            <p:nvPr/>
          </p:nvSpPr>
          <p:spPr>
            <a:xfrm>
              <a:off x="3555122" y="3590315"/>
              <a:ext cx="476837" cy="543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31F0959-248D-B967-8415-AACD042DE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8" r="37999" b="45859"/>
            <a:stretch/>
          </p:blipFill>
          <p:spPr>
            <a:xfrm>
              <a:off x="3607305" y="3651870"/>
              <a:ext cx="372469" cy="54371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A57C66-2596-3FE9-2BFD-8E1C7B4728BA}"/>
              </a:ext>
            </a:extLst>
          </p:cNvPr>
          <p:cNvGrpSpPr/>
          <p:nvPr/>
        </p:nvGrpSpPr>
        <p:grpSpPr>
          <a:xfrm>
            <a:off x="4330573" y="4041091"/>
            <a:ext cx="476837" cy="605270"/>
            <a:chOff x="3555122" y="3590315"/>
            <a:chExt cx="476837" cy="60527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A4584B-9980-7C0E-2DFD-B9D186E53F00}"/>
                </a:ext>
              </a:extLst>
            </p:cNvPr>
            <p:cNvSpPr/>
            <p:nvPr/>
          </p:nvSpPr>
          <p:spPr>
            <a:xfrm>
              <a:off x="3555122" y="3590315"/>
              <a:ext cx="476837" cy="543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249E4C0-9DBE-994D-D4B2-B95A3C885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8" r="37999" b="45859"/>
            <a:stretch/>
          </p:blipFill>
          <p:spPr>
            <a:xfrm>
              <a:off x="3607305" y="3651870"/>
              <a:ext cx="372469" cy="54371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7C6DD2-DE5D-9949-44BA-FB815F6B31E8}"/>
              </a:ext>
            </a:extLst>
          </p:cNvPr>
          <p:cNvGrpSpPr/>
          <p:nvPr/>
        </p:nvGrpSpPr>
        <p:grpSpPr>
          <a:xfrm>
            <a:off x="1993390" y="4727251"/>
            <a:ext cx="476837" cy="543715"/>
            <a:chOff x="3555122" y="3651870"/>
            <a:chExt cx="476837" cy="54371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3F595E-2772-60B4-BE2A-CD2BA64FCD7C}"/>
                </a:ext>
              </a:extLst>
            </p:cNvPr>
            <p:cNvSpPr/>
            <p:nvPr/>
          </p:nvSpPr>
          <p:spPr>
            <a:xfrm>
              <a:off x="3555122" y="3651870"/>
              <a:ext cx="476837" cy="48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E7B8E38-8218-643C-850E-DDBC6DD3A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8" r="37999" b="45859"/>
            <a:stretch/>
          </p:blipFill>
          <p:spPr>
            <a:xfrm>
              <a:off x="3607305" y="3651870"/>
              <a:ext cx="372469" cy="54371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DDCAA70-6A44-D696-C1DF-342DEAB87F3A}"/>
              </a:ext>
            </a:extLst>
          </p:cNvPr>
          <p:cNvGrpSpPr/>
          <p:nvPr/>
        </p:nvGrpSpPr>
        <p:grpSpPr>
          <a:xfrm>
            <a:off x="3212391" y="4727251"/>
            <a:ext cx="476837" cy="543715"/>
            <a:chOff x="3555122" y="3651870"/>
            <a:chExt cx="476837" cy="54371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CAE7020-C0E6-89DD-0D31-090C80766A88}"/>
                </a:ext>
              </a:extLst>
            </p:cNvPr>
            <p:cNvSpPr/>
            <p:nvPr/>
          </p:nvSpPr>
          <p:spPr>
            <a:xfrm>
              <a:off x="3555122" y="3651870"/>
              <a:ext cx="476837" cy="48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258F1CC-3D64-EE6A-586A-B35937209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8" r="37999" b="45859"/>
            <a:stretch/>
          </p:blipFill>
          <p:spPr>
            <a:xfrm>
              <a:off x="3607305" y="3651870"/>
              <a:ext cx="372469" cy="54371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01C4AA-DC07-6618-4C73-B842530E4411}"/>
              </a:ext>
            </a:extLst>
          </p:cNvPr>
          <p:cNvGrpSpPr/>
          <p:nvPr/>
        </p:nvGrpSpPr>
        <p:grpSpPr>
          <a:xfrm>
            <a:off x="4382756" y="4707916"/>
            <a:ext cx="476837" cy="543715"/>
            <a:chOff x="3555122" y="3651870"/>
            <a:chExt cx="476837" cy="54371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D09EBA-1173-1D4C-9161-FB4ADFF41208}"/>
                </a:ext>
              </a:extLst>
            </p:cNvPr>
            <p:cNvSpPr/>
            <p:nvPr/>
          </p:nvSpPr>
          <p:spPr>
            <a:xfrm>
              <a:off x="3555122" y="3651870"/>
              <a:ext cx="476837" cy="48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71F42F1-F26D-9103-5F7E-B54641058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8" r="37999" b="45859"/>
            <a:stretch/>
          </p:blipFill>
          <p:spPr>
            <a:xfrm>
              <a:off x="3607305" y="3651870"/>
              <a:ext cx="372469" cy="54371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F5503B0-72F4-C1D7-BBA7-0A0E077B0878}"/>
              </a:ext>
            </a:extLst>
          </p:cNvPr>
          <p:cNvGrpSpPr/>
          <p:nvPr/>
        </p:nvGrpSpPr>
        <p:grpSpPr>
          <a:xfrm>
            <a:off x="8681978" y="3121652"/>
            <a:ext cx="626378" cy="825350"/>
            <a:chOff x="4466228" y="5423050"/>
            <a:chExt cx="626378" cy="82535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E00E7F5-FD45-4A57-EEF9-85548E79C267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7410A9F-0454-E226-FB02-F44E9FD75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3899142-E2B6-1EDE-E302-9D7ED8E67685}"/>
              </a:ext>
            </a:extLst>
          </p:cNvPr>
          <p:cNvGrpSpPr/>
          <p:nvPr/>
        </p:nvGrpSpPr>
        <p:grpSpPr>
          <a:xfrm>
            <a:off x="9782276" y="3121652"/>
            <a:ext cx="626378" cy="825350"/>
            <a:chOff x="4466228" y="5423050"/>
            <a:chExt cx="626378" cy="82535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AF13E4A-6CDD-2130-22B8-2DC265E5E015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77704F5-1D48-017F-4CFA-13D6C6953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B36CEE-7230-1696-CEAC-6F09EB02975E}"/>
              </a:ext>
            </a:extLst>
          </p:cNvPr>
          <p:cNvGrpSpPr/>
          <p:nvPr/>
        </p:nvGrpSpPr>
        <p:grpSpPr>
          <a:xfrm>
            <a:off x="10987149" y="3121652"/>
            <a:ext cx="626378" cy="825350"/>
            <a:chOff x="4466228" y="5423050"/>
            <a:chExt cx="626378" cy="82535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4C93302-95AE-EF66-23AC-A4E0920BBCC0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EC1C07B-283D-F8E6-80C2-E712B482E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0F40A30-EE10-CF82-B078-5FDCCF1EF9B9}"/>
              </a:ext>
            </a:extLst>
          </p:cNvPr>
          <p:cNvGrpSpPr/>
          <p:nvPr/>
        </p:nvGrpSpPr>
        <p:grpSpPr>
          <a:xfrm>
            <a:off x="8691654" y="3818272"/>
            <a:ext cx="626378" cy="825350"/>
            <a:chOff x="4466228" y="5423050"/>
            <a:chExt cx="626378" cy="82535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19404A8-DC20-5351-7871-299423141979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633021C-B5F6-5580-BBC2-A49FEF53C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0C1813A-D7E0-D56D-BF9A-086D61EF6054}"/>
              </a:ext>
            </a:extLst>
          </p:cNvPr>
          <p:cNvGrpSpPr/>
          <p:nvPr/>
        </p:nvGrpSpPr>
        <p:grpSpPr>
          <a:xfrm>
            <a:off x="9791952" y="3818272"/>
            <a:ext cx="626378" cy="825350"/>
            <a:chOff x="4466228" y="5423050"/>
            <a:chExt cx="626378" cy="82535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BA8F61D-50C5-7E0D-13E3-736A116BAB0A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A998E05-B140-803C-4D74-DDDAEBC14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205E3AF-BEDD-4048-590C-0E9D1BD140C7}"/>
              </a:ext>
            </a:extLst>
          </p:cNvPr>
          <p:cNvGrpSpPr/>
          <p:nvPr/>
        </p:nvGrpSpPr>
        <p:grpSpPr>
          <a:xfrm>
            <a:off x="10996825" y="3818272"/>
            <a:ext cx="626378" cy="825350"/>
            <a:chOff x="4466228" y="5423050"/>
            <a:chExt cx="626378" cy="82535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33DD895-9F8C-5855-8365-FA68FE3CEC85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02FDDF6-6A5D-CE62-8B49-AC7175CE0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F7879BA-1EC4-A600-76BD-B4886E624E22}"/>
              </a:ext>
            </a:extLst>
          </p:cNvPr>
          <p:cNvGrpSpPr/>
          <p:nvPr/>
        </p:nvGrpSpPr>
        <p:grpSpPr>
          <a:xfrm>
            <a:off x="8740192" y="4455764"/>
            <a:ext cx="626378" cy="825350"/>
            <a:chOff x="4466228" y="5423050"/>
            <a:chExt cx="626378" cy="82535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626FBAA-C48C-F06E-872A-2D6521E99331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8EB8BD2-1F58-83EE-F406-7377CD7CC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851A985-E88B-5BBF-4F1B-72754D71C50F}"/>
              </a:ext>
            </a:extLst>
          </p:cNvPr>
          <p:cNvGrpSpPr/>
          <p:nvPr/>
        </p:nvGrpSpPr>
        <p:grpSpPr>
          <a:xfrm>
            <a:off x="9840490" y="4455764"/>
            <a:ext cx="626378" cy="825350"/>
            <a:chOff x="4466228" y="5423050"/>
            <a:chExt cx="626378" cy="82535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1F97E9D-D3C9-220D-C103-87D0910BABD9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2442DC8E-0598-D2E0-2E65-E41BFDE0B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48E9CAE-E4E3-0186-ED75-B2A0FE2798A4}"/>
              </a:ext>
            </a:extLst>
          </p:cNvPr>
          <p:cNvGrpSpPr/>
          <p:nvPr/>
        </p:nvGrpSpPr>
        <p:grpSpPr>
          <a:xfrm>
            <a:off x="11045363" y="4455764"/>
            <a:ext cx="626378" cy="825350"/>
            <a:chOff x="4466228" y="5423050"/>
            <a:chExt cx="626378" cy="82535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BF1947F-CCE1-B383-527D-C9FCA612FAA3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5487B20-66E2-0388-836F-495A62B7B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7DB9237B-F16B-328F-CEC5-AD82F7F8C3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7547264" y="99147"/>
            <a:ext cx="3317759" cy="15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59F18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159F1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525</Words>
  <Application>Microsoft Office PowerPoint</Application>
  <PresentationFormat>Widescreen</PresentationFormat>
  <Paragraphs>195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#9Slide07 Cadena</vt:lpstr>
      <vt:lpstr>Arial</vt:lpstr>
      <vt:lpstr>Times New Roman</vt:lpstr>
      <vt:lpstr>SVN-Newton</vt:lpstr>
      <vt:lpstr>UTM Showcard</vt:lpstr>
      <vt:lpstr>SVN-Cookies</vt:lpstr>
      <vt:lpstr>Calibri</vt:lpstr>
      <vt:lpstr>#9Slide07 HoneyCream</vt:lpstr>
      <vt:lpstr>SVN-Ready</vt:lpstr>
      <vt:lpstr>DengXian</vt:lpstr>
      <vt:lpstr>#9Slide05 Bodega Script</vt:lpstr>
      <vt:lpstr>字魂130号-快乐俏黑体</vt:lpstr>
      <vt:lpstr>DengXian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MNT;MangnonTeam</cp:keywords>
  <cp:lastModifiedBy>Windows User</cp:lastModifiedBy>
  <cp:revision>32</cp:revision>
  <dcterms:created xsi:type="dcterms:W3CDTF">2022-05-26T07:07:17Z</dcterms:created>
  <dcterms:modified xsi:type="dcterms:W3CDTF">2022-07-03T08:09:02Z</dcterms:modified>
</cp:coreProperties>
</file>