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  <p:sldMasterId id="2147483698" r:id="rId4"/>
    <p:sldMasterId id="2147483710" r:id="rId5"/>
  </p:sldMasterIdLst>
  <p:notesMasterIdLst>
    <p:notesMasterId r:id="rId22"/>
  </p:notesMasterIdLst>
  <p:sldIdLst>
    <p:sldId id="257" r:id="rId6"/>
    <p:sldId id="258" r:id="rId7"/>
    <p:sldId id="259" r:id="rId8"/>
    <p:sldId id="272" r:id="rId9"/>
    <p:sldId id="260" r:id="rId10"/>
    <p:sldId id="270" r:id="rId11"/>
    <p:sldId id="271" r:id="rId12"/>
    <p:sldId id="264" r:id="rId13"/>
    <p:sldId id="265" r:id="rId14"/>
    <p:sldId id="266" r:id="rId15"/>
    <p:sldId id="267" r:id="rId16"/>
    <p:sldId id="268" r:id="rId17"/>
    <p:sldId id="261" r:id="rId18"/>
    <p:sldId id="273" r:id="rId19"/>
    <p:sldId id="262" r:id="rId20"/>
    <p:sldId id="269" r:id="rId21"/>
  </p:sldIdLst>
  <p:sldSz cx="12192000" cy="6858000"/>
  <p:notesSz cx="6858000" cy="9144000"/>
  <p:embeddedFontLst>
    <p:embeddedFont>
      <p:font typeface="#9Slide03 Sofia Pro Soft Bold" panose="020B0000000000000000" pitchFamily="34" charset="0"/>
      <p:bold r:id="rId23"/>
    </p:embeddedFont>
    <p:embeddedFont>
      <p:font typeface="#9Slide03 HelvetIns" panose="02040603050506020204" pitchFamily="18" charset="0"/>
      <p:regular r:id="rId24"/>
    </p:embeddedFont>
    <p:embeddedFont>
      <p:font typeface="#9Slide03 Montserrat Black" panose="00000A00000000000000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6 SVNAdeline" panose="02000500000000000000" pitchFamily="2" charset="0"/>
      <p:regular r:id="rId30"/>
    </p:embeddedFont>
    <p:embeddedFont>
      <p:font typeface="#9Slide05 Bodega Script" pitchFamily="2" charset="0"/>
      <p:regular r:id="rId31"/>
    </p:embeddedFont>
    <p:embeddedFont>
      <p:font typeface="#9Slide07 HoneyCream" pitchFamily="2" charset="0"/>
      <p:regular r:id="rId32"/>
    </p:embeddedFont>
    <p:embeddedFont>
      <p:font typeface="#9Slide07 Altus" pitchFamily="2" charset="0"/>
      <p:regular r:id="rId33"/>
    </p:embeddedFont>
    <p:embeddedFont>
      <p:font typeface="#9Slide05 Aphrodite Pro" panose="02000000000000000000" pitchFamily="2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5 Angelline" pitchFamily="2" charset="0"/>
      <p:regular r:id="rId40"/>
    </p:embeddedFont>
    <p:embeddedFont>
      <p:font typeface="SVN-Dancing Script" panose="02040603050506020204" pitchFamily="18" charset="0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#9Slide05 SVNCookie" panose="020B0606040200020203" pitchFamily="34" charset="0"/>
      <p:regular r:id="rId44"/>
    </p:embeddedFont>
    <p:embeddedFont>
      <p:font typeface="#9Slide05 SVNUT Triumph" panose="00000500000000000000" pitchFamily="2" charset="0"/>
      <p:italic r:id="rId45"/>
    </p:embeddedFont>
    <p:embeddedFont>
      <p:font typeface="#9Slide06 SVNFreestyle" pitchFamily="2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2B18"/>
    <a:srgbClr val="28B789"/>
    <a:srgbClr val="FF97D1"/>
    <a:srgbClr val="7E462C"/>
    <a:srgbClr val="DFB390"/>
    <a:srgbClr val="DEB390"/>
    <a:srgbClr val="F491B0"/>
    <a:srgbClr val="FF0066"/>
    <a:srgbClr val="DB8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91" autoAdjust="0"/>
  </p:normalViewPr>
  <p:slideViewPr>
    <p:cSldViewPr snapToGrid="0">
      <p:cViewPr>
        <p:scale>
          <a:sx n="33" d="100"/>
          <a:sy n="33" d="100"/>
        </p:scale>
        <p:origin x="1320" y="10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B086B-052E-4DF0-85B4-A09A48A99FAB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708EE-3CEE-4AAD-B82B-8429AF32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7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708EE-3CEE-4AAD-B82B-8429AF32F1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4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1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4BE7-02CF-4006-A71A-D1483310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6464B2-48CC-4CA0-BC45-DA6AB337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DA40-78D5-4015-9D62-A4A5445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113A0-5A7B-4382-AC5C-7ABF1AE0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F31A97-CD92-411B-8097-85A6D1707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7A542-DF8B-4233-B9CC-575941D14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7D0B9E-421E-43D1-8E26-B82169A7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B4721-6DCE-420A-9C92-2C6094B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44DF87-B049-4C35-83D6-CB0A176A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2406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F2D-C23F-4C5C-BF82-551D4DDC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35B07-48B0-43D5-9CC1-DE7257F1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1AD8F7-4DD0-430F-A91F-76C99932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52213-4071-435C-9F91-81F86CB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AB6CCF-6678-4EAA-B581-C54BE98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9288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0BBA50-2C26-48BA-8C54-C1F83BDA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162AB7-6709-4E7F-B6B5-746CF421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990F-3F6D-42F2-88F8-4A973140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BAD8F7-AD1F-423F-B6E2-C140163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2CF855-E12B-47E2-9B48-DCD8A5E2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481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2596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79BED-96DF-4FB5-B4B5-4DDE0DBBF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4758BC-04D9-415C-B5FC-DF91EAA89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C971AA-D516-4776-98E6-E28E597C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9D504-F649-48FF-B945-CE3486CD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4E0EA5-AD6E-40D2-A210-73F66965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86643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8642BD-9A53-4333-BF94-F7C153BB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10AECA-9D21-42AA-B3D9-7B431E632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41FFAA-3874-4C08-BB4E-70C5379D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895AA3-EBEB-4CBB-81F5-4FAC5585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561082-BBA8-45EC-8A9D-9EB5135B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268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2AD23-511A-4BC2-AAB7-579E3EAB9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0F3A56-A605-427A-BEEC-1E013604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FF6312-8CFB-4E8D-BBF2-E2402EE1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C6ECE6-FAD7-4C6E-ADD5-04BC596C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AD9C29-1A94-40D9-9A7F-AF85C445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3671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CA4389-A652-4F06-9A3A-A8A3AE1B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5EA542-6F94-4182-BB97-230039846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2DBBE-3086-4D33-BDB5-B5BE2D44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10B33-0DA2-4C15-B3B4-775C7C85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5EAC30-0D84-44AC-8ADD-2E37A558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F681A0-BB69-4ECB-90C7-7BD64B85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58503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178E1-06D9-4522-82FD-08C81D38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964D91-A737-4F36-903E-3E5ECE113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34696D-4F91-4C3F-9FE3-31515D42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5D7358-A43E-46F3-B643-70E227B4E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0C17DF0-C0FE-4B9A-B425-B0DC2D446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DBD091-5E83-4AB8-A786-F38D52FA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A7FB3BB-E24A-4B3C-BDF5-428CB3CA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A8C9B07-0A01-4DDE-B7EA-E05F6B12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93499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5A554-71A9-4971-B61E-676BB2F0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BCCE52-70DF-473E-B1E3-6CB73666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7BE61D8-10D4-4978-B5CF-15147B5F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71DC9F-311A-4B14-8D72-27BBE2B9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47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0993A-18AC-47FA-8503-FDAE96AE7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65390-BF1C-44BE-9014-25553FA9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4BE7-02CF-4006-A71A-D1483310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6464B2-48CC-4CA0-BC45-DA6AB337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DA40-78D5-4015-9D62-A4A5445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46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0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389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070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72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14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4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12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9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8D81-1364-4713-9A06-762E4130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064A4-DF4E-4F4A-A53E-3B563105B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57DAA-78E3-4458-BC90-D24E9AE1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6AFDD-CF3B-4426-970E-9FBD0F39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743E4-3DF5-4B66-A7AD-24E8BC36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47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61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4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55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55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545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AE48E8-AD3F-4902-9AE5-DD2D6AF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ADF958-E5E4-496C-8BDC-A09503FB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15D67-04A3-4EBF-8F89-1891F57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201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50A0B-612A-4BC1-96ED-30F639A2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25E9A-8801-4ED7-95A2-7E17B61A1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B672D8-F724-4E42-A964-97AA6016D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18B8E3-8BC6-42CC-8F73-78091291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333712-CD16-4B5C-95E1-3EDBB436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55367A-7B3D-4DC8-A05E-9B04B240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5062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37D425-9E8A-492B-B1D5-6BD7580E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29332-3B3A-46D9-B39B-C8BAAB922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17182B-3DF0-4F22-AB28-1ABEE7411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63D5FB-73F6-4CE7-A8B2-4DD3FA0F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F46417-34DC-4202-B4E5-4F1BF130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0102F3-824C-49ED-8DDC-67A4D4C3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4960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C36EA7-F0F7-479B-AED6-8B0841DD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1F7EA5-BC21-4D40-A225-C11B80CD4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5DF871-94F4-4A59-A4E6-1CC96504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2E4DD1-BBFC-4332-A449-FD8C9C80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938E69-B955-45F9-A456-8EABAD1F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8411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8ED0DA-C8E5-41ED-B953-350B67DAF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34ED3E-0779-4AD1-A0B1-8873B40A3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FF790D-D4FB-4ACA-AE9C-388D3089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B9086F-DD40-4D43-8114-1572FC20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9B74E9-C78F-42DF-9E01-34B86CAF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5415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217D9-8813-42CD-BCBA-75E8181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A4FA5-CD41-485E-A7D8-D9119EE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DFDCE0-6F84-450D-B501-EF01812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03638E-3EC7-4D12-B206-312FDA71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6DB23-1FC9-43D7-B50B-47ABC187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0908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492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999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49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030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653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02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735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6408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58670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05498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A785-67FF-4239-A7EF-7327957D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7C199F-3D26-4567-8E1E-8CDF8BBA2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A2A90B-933A-42FC-91D0-56B6B613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06E9EF-EBF2-429D-8C25-987A3909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CA8AE-C25A-4634-8AF8-1FFE6D8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632274-CD3A-4E12-B239-0CCA65B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9433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29252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4147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2687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0574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87663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1259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4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392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02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83825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7C50-CD4A-43CA-B5F6-B1BF48B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18C6-8E78-4BAC-B348-8271907A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46C029-9751-4B4C-A2FF-A1784ED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167CD-E26B-4763-903E-8B808E6E8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FDA332-C0D6-4287-9ED6-8C915B223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737F79-4DCD-447B-9EB5-F199634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94BCA3-7D6D-4E2A-90D9-7A60F52A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E02BBE-FCF9-4754-A80F-CEDEF9D2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0410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46516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962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2793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87005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7426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9951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7942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20147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2053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8361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8A595-1A40-4DD8-BCD8-B69A3D63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48BA0F-26D7-4E35-BA97-9FEC49C9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8F114C-ABB3-4EDE-AE98-3B91EAA4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87F68A-2066-4EB9-AB30-349734C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83983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4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294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59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A38E46-899E-4366-A6C9-9CB507E0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4CFA52-0CCC-4783-A614-D64E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486FEF-D323-4630-91A4-D9E4CBC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5524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CD00-AB5A-4ED4-891E-865BDFDF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2A22B-E18F-449C-980E-781F2396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A787EB-7433-4B50-B66F-BD22C579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5CA75E-2E3E-4E9A-AB7B-070449C7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A48D3E2E-F2C8-47F3-8DD1-AAE9AF10B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2022/7/8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370C3-D3CE-41EB-8B14-8684985B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3D6CD0-AF46-4BB2-9633-CD57C49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2874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image" Target="../media/image2.png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2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0ABD19-B67A-425D-90C3-B20B7910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BDDD5A-F43C-43C6-B471-3D8396D8E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5F52A4-78DE-418D-858A-E368430A7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509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#9Slide06 SVNAdeline" panose="02000500000000000000" pitchFamily="2" charset="0"/>
              </a:defRPr>
            </a:lvl1pPr>
          </a:lstStyle>
          <a:p>
            <a:pPr defTabSz="914446"/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MăngNon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68C531-5E4F-4561-996E-A12199E27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80D1AF-006A-48A3-8570-DA20D21D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0EBC5A9F-33BB-4BD5-8B9C-95FBA0B7D5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30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6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4D64B4B-073B-4E1A-8511-BC4628D9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D9869-7D4A-4131-AD70-CEFE7F823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2F604F-E444-4AD9-8D06-713B5553B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6C8FB-7DA4-4785-A1BE-345456535D9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28872D-2082-44EF-B0B7-79287B432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B6BCF-F0E5-4BB5-8337-0E82438C5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3E7F-A047-4D90-A7BB-7F2E541BDB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9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34" r:id="rId8"/>
    <p:sldLayoutId id="2147483733" r:id="rId9"/>
    <p:sldLayoutId id="2147483732" r:id="rId10"/>
    <p:sldLayoutId id="2147483731" r:id="rId11"/>
    <p:sldLayoutId id="2147483730" r:id="rId12"/>
    <p:sldLayoutId id="2147483729" r:id="rId13"/>
    <p:sldLayoutId id="2147483728" r:id="rId14"/>
    <p:sldLayoutId id="2147483723" r:id="rId15"/>
    <p:sldLayoutId id="2147483722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15" r:id="rId22"/>
    <p:sldLayoutId id="2147483681" r:id="rId23"/>
    <p:sldLayoutId id="2147483682" r:id="rId24"/>
    <p:sldLayoutId id="2147483683" r:id="rId25"/>
    <p:sldLayoutId id="2147483684" r:id="rId26"/>
    <p:sldLayoutId id="2147483685" r:id="rId27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27" r:id="rId2"/>
    <p:sldLayoutId id="2147483688" r:id="rId3"/>
    <p:sldLayoutId id="2147483726" r:id="rId4"/>
    <p:sldLayoutId id="2147483724" r:id="rId5"/>
    <p:sldLayoutId id="2147483714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68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25" r:id="rId2"/>
    <p:sldLayoutId id="2147483713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712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36" r:id="rId3"/>
    <p:sldLayoutId id="2147483735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microsoft.com/office/2007/relationships/hdphoto" Target="../media/hdphoto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openxmlformats.org/officeDocument/2006/relationships/slide" Target="slide8.xml"/><Relationship Id="rId21" Type="http://schemas.microsoft.com/office/2007/relationships/hdphoto" Target="../media/hdphoto15.wdp"/><Relationship Id="rId7" Type="http://schemas.openxmlformats.org/officeDocument/2006/relationships/image" Target="../media/image33.png"/><Relationship Id="rId12" Type="http://schemas.openxmlformats.org/officeDocument/2006/relationships/slide" Target="slide11.xml"/><Relationship Id="rId17" Type="http://schemas.microsoft.com/office/2007/relationships/hdphoto" Target="../media/hdphoto1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3.xml"/><Relationship Id="rId6" Type="http://schemas.openxmlformats.org/officeDocument/2006/relationships/slide" Target="slide9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microsoft.com/office/2007/relationships/hdphoto" Target="../media/hdphoto14.wdp"/><Relationship Id="rId4" Type="http://schemas.openxmlformats.org/officeDocument/2006/relationships/image" Target="../media/image32.png"/><Relationship Id="rId9" Type="http://schemas.openxmlformats.org/officeDocument/2006/relationships/slide" Target="slide10.xml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2" b="91777" l="9996" r="908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54" y="4290434"/>
            <a:ext cx="4895764" cy="2753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9" y="-552980"/>
            <a:ext cx="9864441" cy="72800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7" y="309862"/>
            <a:ext cx="1231630" cy="1231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9" b="56090" l="0" r="50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529" b="44608"/>
          <a:stretch/>
        </p:blipFill>
        <p:spPr>
          <a:xfrm>
            <a:off x="-308506" y="2953168"/>
            <a:ext cx="3974607" cy="427743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024063" y="-59843"/>
            <a:ext cx="10054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en-US" sz="2133" dirty="0" err="1">
                <a:solidFill>
                  <a:prstClr val="black">
                    <a:lumMod val="85000"/>
                    <a:lumOff val="15000"/>
                    <a:alpha val="22000"/>
                  </a:prstClr>
                </a:solidFill>
                <a:latin typeface="#9Slide05 SVNCookie" panose="020B0606040200020203" pitchFamily="34" charset="0"/>
              </a:rPr>
              <a:t>MăngNon</a:t>
            </a:r>
            <a:endParaRPr lang="en-US" sz="2133" dirty="0">
              <a:solidFill>
                <a:prstClr val="black">
                  <a:lumMod val="85000"/>
                  <a:lumOff val="15000"/>
                  <a:alpha val="22000"/>
                </a:prstClr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7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06744" y="3515530"/>
            <a:ext cx="8416351" cy="2734337"/>
            <a:chOff x="2006744" y="3515530"/>
            <a:chExt cx="8416351" cy="27343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B5AFD3-5981-F001-A767-DB1D415D8BAA}"/>
                </a:ext>
              </a:extLst>
            </p:cNvPr>
            <p:cNvGrpSpPr/>
            <p:nvPr/>
          </p:nvGrpSpPr>
          <p:grpSpPr>
            <a:xfrm>
              <a:off x="2006744" y="3515530"/>
              <a:ext cx="8416351" cy="2734337"/>
              <a:chOff x="2183269" y="3693525"/>
              <a:chExt cx="8416351" cy="237720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DC61915-0E62-E5EB-1653-923765C5B381}"/>
                  </a:ext>
                </a:extLst>
              </p:cNvPr>
              <p:cNvSpPr/>
              <p:nvPr/>
            </p:nvSpPr>
            <p:spPr>
              <a:xfrm>
                <a:off x="2183269" y="3693525"/>
                <a:ext cx="8416351" cy="2208873"/>
              </a:xfrm>
              <a:custGeom>
                <a:avLst/>
                <a:gdLst>
                  <a:gd name="connsiteX0" fmla="*/ 0 w 8416351"/>
                  <a:gd name="connsiteY0" fmla="*/ 200545 h 1203245"/>
                  <a:gd name="connsiteX1" fmla="*/ 200545 w 8416351"/>
                  <a:gd name="connsiteY1" fmla="*/ 0 h 1203245"/>
                  <a:gd name="connsiteX2" fmla="*/ 8215806 w 8416351"/>
                  <a:gd name="connsiteY2" fmla="*/ 0 h 1203245"/>
                  <a:gd name="connsiteX3" fmla="*/ 8416351 w 8416351"/>
                  <a:gd name="connsiteY3" fmla="*/ 200545 h 1203245"/>
                  <a:gd name="connsiteX4" fmla="*/ 8416351 w 8416351"/>
                  <a:gd name="connsiteY4" fmla="*/ 1002700 h 1203245"/>
                  <a:gd name="connsiteX5" fmla="*/ 8215806 w 8416351"/>
                  <a:gd name="connsiteY5" fmla="*/ 1203245 h 1203245"/>
                  <a:gd name="connsiteX6" fmla="*/ 200545 w 8416351"/>
                  <a:gd name="connsiteY6" fmla="*/ 1203245 h 1203245"/>
                  <a:gd name="connsiteX7" fmla="*/ 0 w 8416351"/>
                  <a:gd name="connsiteY7" fmla="*/ 1002700 h 1203245"/>
                  <a:gd name="connsiteX8" fmla="*/ 0 w 8416351"/>
                  <a:gd name="connsiteY8" fmla="*/ 200545 h 1203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6351" h="1203245" fill="none" extrusionOk="0">
                    <a:moveTo>
                      <a:pt x="0" y="200545"/>
                    </a:moveTo>
                    <a:cubicBezTo>
                      <a:pt x="11317" y="100170"/>
                      <a:pt x="100813" y="15647"/>
                      <a:pt x="200545" y="0"/>
                    </a:cubicBezTo>
                    <a:cubicBezTo>
                      <a:pt x="1310580" y="-168267"/>
                      <a:pt x="6610222" y="-42953"/>
                      <a:pt x="8215806" y="0"/>
                    </a:cubicBezTo>
                    <a:cubicBezTo>
                      <a:pt x="8332673" y="6933"/>
                      <a:pt x="8415557" y="79034"/>
                      <a:pt x="8416351" y="200545"/>
                    </a:cubicBezTo>
                    <a:cubicBezTo>
                      <a:pt x="8482900" y="382253"/>
                      <a:pt x="8398304" y="840802"/>
                      <a:pt x="8416351" y="1002700"/>
                    </a:cubicBezTo>
                    <a:cubicBezTo>
                      <a:pt x="8423245" y="1106976"/>
                      <a:pt x="8329599" y="1209970"/>
                      <a:pt x="8215806" y="1203245"/>
                    </a:cubicBezTo>
                    <a:cubicBezTo>
                      <a:pt x="5784481" y="1271470"/>
                      <a:pt x="2658875" y="1214121"/>
                      <a:pt x="200545" y="1203245"/>
                    </a:cubicBezTo>
                    <a:cubicBezTo>
                      <a:pt x="97788" y="1216048"/>
                      <a:pt x="19273" y="1103536"/>
                      <a:pt x="0" y="1002700"/>
                    </a:cubicBezTo>
                    <a:cubicBezTo>
                      <a:pt x="70116" y="847516"/>
                      <a:pt x="49867" y="537823"/>
                      <a:pt x="0" y="200545"/>
                    </a:cubicBezTo>
                    <a:close/>
                  </a:path>
                  <a:path w="8416351" h="1203245" stroke="0" extrusionOk="0">
                    <a:moveTo>
                      <a:pt x="0" y="200545"/>
                    </a:moveTo>
                    <a:cubicBezTo>
                      <a:pt x="-355" y="88224"/>
                      <a:pt x="86910" y="6834"/>
                      <a:pt x="200545" y="0"/>
                    </a:cubicBezTo>
                    <a:cubicBezTo>
                      <a:pt x="3235141" y="163917"/>
                      <a:pt x="5079937" y="128764"/>
                      <a:pt x="8215806" y="0"/>
                    </a:cubicBezTo>
                    <a:cubicBezTo>
                      <a:pt x="8336787" y="6823"/>
                      <a:pt x="8421644" y="110003"/>
                      <a:pt x="8416351" y="200545"/>
                    </a:cubicBezTo>
                    <a:cubicBezTo>
                      <a:pt x="8354968" y="361033"/>
                      <a:pt x="8414708" y="769446"/>
                      <a:pt x="8416351" y="1002700"/>
                    </a:cubicBezTo>
                    <a:cubicBezTo>
                      <a:pt x="8408984" y="1127211"/>
                      <a:pt x="8326624" y="1207344"/>
                      <a:pt x="8215806" y="1203245"/>
                    </a:cubicBezTo>
                    <a:cubicBezTo>
                      <a:pt x="4288151" y="1181263"/>
                      <a:pt x="1736999" y="1128357"/>
                      <a:pt x="200545" y="1203245"/>
                    </a:cubicBezTo>
                    <a:cubicBezTo>
                      <a:pt x="102528" y="1198292"/>
                      <a:pt x="-5713" y="1123430"/>
                      <a:pt x="0" y="1002700"/>
                    </a:cubicBezTo>
                    <a:cubicBezTo>
                      <a:pt x="-14894" y="761389"/>
                      <a:pt x="66567" y="550091"/>
                      <a:pt x="0" y="200545"/>
                    </a:cubicBezTo>
                    <a:close/>
                  </a:path>
                </a:pathLst>
              </a:custGeom>
              <a:ln w="38100">
                <a:solidFill>
                  <a:srgbClr val="652B18"/>
                </a:solidFill>
                <a:extLst>
                  <a:ext uri="{C807C97D-BFC1-408E-A445-0C87EB9F89A2}">
                    <ask:lineSketchStyleProps xmlns=""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oogle Shape;282;p27">
                <a:extLst>
                  <a:ext uri="{FF2B5EF4-FFF2-40B4-BE49-F238E27FC236}">
                    <a16:creationId xmlns:a16="http://schemas.microsoft.com/office/drawing/2014/main" id="{B3FB99B9-B318-4CC1-1E1E-4E3BAE806252}"/>
                  </a:ext>
                </a:extLst>
              </p:cNvPr>
              <p:cNvGrpSpPr/>
              <p:nvPr/>
            </p:nvGrpSpPr>
            <p:grpSpPr>
              <a:xfrm rot="-488383">
                <a:off x="2189427" y="3707850"/>
                <a:ext cx="873112" cy="589792"/>
                <a:chOff x="2828046" y="1421599"/>
                <a:chExt cx="405274" cy="304803"/>
              </a:xfrm>
            </p:grpSpPr>
            <p:sp>
              <p:nvSpPr>
                <p:cNvPr id="25" name="Google Shape;284;p27">
                  <a:extLst>
                    <a:ext uri="{FF2B5EF4-FFF2-40B4-BE49-F238E27FC236}">
                      <a16:creationId xmlns:a16="http://schemas.microsoft.com/office/drawing/2014/main" id="{8B0343B1-73D7-3F5F-1410-B498EB3266DD}"/>
                    </a:ext>
                  </a:extLst>
                </p:cNvPr>
                <p:cNvSpPr/>
                <p:nvPr/>
              </p:nvSpPr>
              <p:spPr>
                <a:xfrm>
                  <a:off x="2828046" y="1421599"/>
                  <a:ext cx="73534" cy="6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9" extrusionOk="0">
                      <a:moveTo>
                        <a:pt x="953" y="1"/>
                      </a:moveTo>
                      <a:cubicBezTo>
                        <a:pt x="322" y="1"/>
                        <a:pt x="1" y="775"/>
                        <a:pt x="453" y="1227"/>
                      </a:cubicBezTo>
                      <a:cubicBezTo>
                        <a:pt x="599" y="1373"/>
                        <a:pt x="778" y="1439"/>
                        <a:pt x="952" y="1439"/>
                      </a:cubicBezTo>
                      <a:cubicBezTo>
                        <a:pt x="1318" y="1439"/>
                        <a:pt x="1668" y="1151"/>
                        <a:pt x="1668" y="715"/>
                      </a:cubicBezTo>
                      <a:cubicBezTo>
                        <a:pt x="1668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85;p27">
                  <a:extLst>
                    <a:ext uri="{FF2B5EF4-FFF2-40B4-BE49-F238E27FC236}">
                      <a16:creationId xmlns:a16="http://schemas.microsoft.com/office/drawing/2014/main" id="{32959414-B562-7EA6-977E-2504BD1BE2D5}"/>
                    </a:ext>
                  </a:extLst>
                </p:cNvPr>
                <p:cNvSpPr/>
                <p:nvPr/>
              </p:nvSpPr>
              <p:spPr>
                <a:xfrm>
                  <a:off x="3159786" y="1421599"/>
                  <a:ext cx="73534" cy="6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4" extrusionOk="0">
                      <a:moveTo>
                        <a:pt x="953" y="1"/>
                      </a:moveTo>
                      <a:cubicBezTo>
                        <a:pt x="310" y="1"/>
                        <a:pt x="1" y="775"/>
                        <a:pt x="441" y="1227"/>
                      </a:cubicBezTo>
                      <a:cubicBezTo>
                        <a:pt x="587" y="1369"/>
                        <a:pt x="766" y="1433"/>
                        <a:pt x="942" y="1433"/>
                      </a:cubicBezTo>
                      <a:cubicBezTo>
                        <a:pt x="1312" y="1433"/>
                        <a:pt x="1667" y="1151"/>
                        <a:pt x="1667" y="715"/>
                      </a:cubicBezTo>
                      <a:cubicBezTo>
                        <a:pt x="1667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7;p27">
                  <a:extLst>
                    <a:ext uri="{FF2B5EF4-FFF2-40B4-BE49-F238E27FC236}">
                      <a16:creationId xmlns:a16="http://schemas.microsoft.com/office/drawing/2014/main" id="{79BA692C-97B0-5A73-1D5F-44FC0EFFFFBB}"/>
                    </a:ext>
                  </a:extLst>
                </p:cNvPr>
                <p:cNvSpPr/>
                <p:nvPr/>
              </p:nvSpPr>
              <p:spPr>
                <a:xfrm>
                  <a:off x="2929354" y="1508225"/>
                  <a:ext cx="42057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3" extrusionOk="0">
                      <a:moveTo>
                        <a:pt x="548" y="0"/>
                      </a:moveTo>
                      <a:cubicBezTo>
                        <a:pt x="191" y="0"/>
                        <a:pt x="1" y="441"/>
                        <a:pt x="263" y="691"/>
                      </a:cubicBezTo>
                      <a:cubicBezTo>
                        <a:pt x="343" y="775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88;p27">
                  <a:extLst>
                    <a:ext uri="{FF2B5EF4-FFF2-40B4-BE49-F238E27FC236}">
                      <a16:creationId xmlns:a16="http://schemas.microsoft.com/office/drawing/2014/main" id="{901FAD18-C0F8-5CB3-D420-99FE5C26B06B}"/>
                    </a:ext>
                  </a:extLst>
                </p:cNvPr>
                <p:cNvSpPr/>
                <p:nvPr/>
              </p:nvSpPr>
              <p:spPr>
                <a:xfrm>
                  <a:off x="3105209" y="1508225"/>
                  <a:ext cx="42013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3" extrusionOk="0">
                      <a:moveTo>
                        <a:pt x="548" y="0"/>
                      </a:moveTo>
                      <a:cubicBezTo>
                        <a:pt x="191" y="0"/>
                        <a:pt x="0" y="441"/>
                        <a:pt x="262" y="691"/>
                      </a:cubicBezTo>
                      <a:cubicBezTo>
                        <a:pt x="343" y="775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289;p27">
                  <a:extLst>
                    <a:ext uri="{FF2B5EF4-FFF2-40B4-BE49-F238E27FC236}">
                      <a16:creationId xmlns:a16="http://schemas.microsoft.com/office/drawing/2014/main" id="{8E01A9B7-2736-4622-DD22-69968A288811}"/>
                    </a:ext>
                  </a:extLst>
                </p:cNvPr>
                <p:cNvSpPr/>
                <p:nvPr/>
              </p:nvSpPr>
              <p:spPr>
                <a:xfrm>
                  <a:off x="3021756" y="1509284"/>
                  <a:ext cx="43732" cy="3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715" extrusionOk="0">
                      <a:moveTo>
                        <a:pt x="465" y="0"/>
                      </a:moveTo>
                      <a:cubicBezTo>
                        <a:pt x="429" y="0"/>
                        <a:pt x="405" y="12"/>
                        <a:pt x="393" y="36"/>
                      </a:cubicBezTo>
                      <a:lnTo>
                        <a:pt x="36" y="560"/>
                      </a:lnTo>
                      <a:cubicBezTo>
                        <a:pt x="0" y="607"/>
                        <a:pt x="12" y="667"/>
                        <a:pt x="60" y="703"/>
                      </a:cubicBezTo>
                      <a:cubicBezTo>
                        <a:pt x="72" y="715"/>
                        <a:pt x="95" y="715"/>
                        <a:pt x="107" y="715"/>
                      </a:cubicBezTo>
                      <a:cubicBezTo>
                        <a:pt x="143" y="715"/>
                        <a:pt x="179" y="703"/>
                        <a:pt x="203" y="667"/>
                      </a:cubicBezTo>
                      <a:lnTo>
                        <a:pt x="476" y="262"/>
                      </a:lnTo>
                      <a:lnTo>
                        <a:pt x="786" y="679"/>
                      </a:lnTo>
                      <a:cubicBezTo>
                        <a:pt x="798" y="702"/>
                        <a:pt x="818" y="712"/>
                        <a:pt x="840" y="712"/>
                      </a:cubicBezTo>
                      <a:cubicBezTo>
                        <a:pt x="906" y="712"/>
                        <a:pt x="992" y="623"/>
                        <a:pt x="929" y="560"/>
                      </a:cubicBezTo>
                      <a:lnTo>
                        <a:pt x="548" y="36"/>
                      </a:lnTo>
                      <a:cubicBezTo>
                        <a:pt x="524" y="12"/>
                        <a:pt x="500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290;p27">
                  <a:extLst>
                    <a:ext uri="{FF2B5EF4-FFF2-40B4-BE49-F238E27FC236}">
                      <a16:creationId xmlns:a16="http://schemas.microsoft.com/office/drawing/2014/main" id="{4841AE55-D889-B046-48F3-A2F55DD33E41}"/>
                    </a:ext>
                  </a:extLst>
                </p:cNvPr>
                <p:cNvSpPr/>
                <p:nvPr/>
              </p:nvSpPr>
              <p:spPr>
                <a:xfrm>
                  <a:off x="2882139" y="1536572"/>
                  <a:ext cx="65643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" h="858" extrusionOk="0">
                      <a:moveTo>
                        <a:pt x="738" y="0"/>
                      </a:moveTo>
                      <a:cubicBezTo>
                        <a:pt x="334" y="0"/>
                        <a:pt x="0" y="191"/>
                        <a:pt x="0" y="429"/>
                      </a:cubicBezTo>
                      <a:cubicBezTo>
                        <a:pt x="0" y="667"/>
                        <a:pt x="334" y="858"/>
                        <a:pt x="738" y="858"/>
                      </a:cubicBezTo>
                      <a:cubicBezTo>
                        <a:pt x="1155" y="858"/>
                        <a:pt x="1488" y="667"/>
                        <a:pt x="1488" y="429"/>
                      </a:cubicBezTo>
                      <a:cubicBezTo>
                        <a:pt x="1488" y="191"/>
                        <a:pt x="1155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291;p27">
                  <a:extLst>
                    <a:ext uri="{FF2B5EF4-FFF2-40B4-BE49-F238E27FC236}">
                      <a16:creationId xmlns:a16="http://schemas.microsoft.com/office/drawing/2014/main" id="{8CBDC81F-8878-301D-3FA8-5E906DB71970}"/>
                    </a:ext>
                  </a:extLst>
                </p:cNvPr>
                <p:cNvSpPr/>
                <p:nvPr/>
              </p:nvSpPr>
              <p:spPr>
                <a:xfrm>
                  <a:off x="3136156" y="1536572"/>
                  <a:ext cx="65687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" h="858" extrusionOk="0">
                      <a:moveTo>
                        <a:pt x="751" y="0"/>
                      </a:moveTo>
                      <a:cubicBezTo>
                        <a:pt x="334" y="0"/>
                        <a:pt x="1" y="191"/>
                        <a:pt x="1" y="429"/>
                      </a:cubicBezTo>
                      <a:cubicBezTo>
                        <a:pt x="1" y="667"/>
                        <a:pt x="334" y="858"/>
                        <a:pt x="751" y="858"/>
                      </a:cubicBezTo>
                      <a:cubicBezTo>
                        <a:pt x="1156" y="858"/>
                        <a:pt x="1489" y="667"/>
                        <a:pt x="1489" y="429"/>
                      </a:cubicBezTo>
                      <a:cubicBezTo>
                        <a:pt x="1489" y="191"/>
                        <a:pt x="1156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292;p27">
                  <a:extLst>
                    <a:ext uri="{FF2B5EF4-FFF2-40B4-BE49-F238E27FC236}">
                      <a16:creationId xmlns:a16="http://schemas.microsoft.com/office/drawing/2014/main" id="{9FFF0CF0-8AAA-29EB-E4E1-26D8BC962560}"/>
                    </a:ext>
                  </a:extLst>
                </p:cNvPr>
                <p:cNvSpPr/>
                <p:nvPr/>
              </p:nvSpPr>
              <p:spPr>
                <a:xfrm>
                  <a:off x="2975555" y="1646255"/>
                  <a:ext cx="133357" cy="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818" extrusionOk="0">
                      <a:moveTo>
                        <a:pt x="317" y="1"/>
                      </a:moveTo>
                      <a:cubicBezTo>
                        <a:pt x="221" y="1"/>
                        <a:pt x="143" y="77"/>
                        <a:pt x="84" y="239"/>
                      </a:cubicBezTo>
                      <a:cubicBezTo>
                        <a:pt x="0" y="465"/>
                        <a:pt x="203" y="918"/>
                        <a:pt x="203" y="918"/>
                      </a:cubicBezTo>
                      <a:cubicBezTo>
                        <a:pt x="203" y="918"/>
                        <a:pt x="12" y="1441"/>
                        <a:pt x="84" y="1584"/>
                      </a:cubicBezTo>
                      <a:cubicBezTo>
                        <a:pt x="139" y="1704"/>
                        <a:pt x="231" y="1817"/>
                        <a:pt x="341" y="1817"/>
                      </a:cubicBezTo>
                      <a:cubicBezTo>
                        <a:pt x="373" y="1817"/>
                        <a:pt x="406" y="1808"/>
                        <a:pt x="441" y="1787"/>
                      </a:cubicBezTo>
                      <a:lnTo>
                        <a:pt x="1251" y="1322"/>
                      </a:lnTo>
                      <a:cubicBezTo>
                        <a:pt x="1335" y="1345"/>
                        <a:pt x="1422" y="1357"/>
                        <a:pt x="1509" y="1357"/>
                      </a:cubicBezTo>
                      <a:cubicBezTo>
                        <a:pt x="1606" y="1357"/>
                        <a:pt x="1704" y="1342"/>
                        <a:pt x="1798" y="1310"/>
                      </a:cubicBezTo>
                      <a:lnTo>
                        <a:pt x="2644" y="1787"/>
                      </a:lnTo>
                      <a:cubicBezTo>
                        <a:pt x="2680" y="1806"/>
                        <a:pt x="2718" y="1815"/>
                        <a:pt x="2755" y="1815"/>
                      </a:cubicBezTo>
                      <a:cubicBezTo>
                        <a:pt x="2873" y="1815"/>
                        <a:pt x="2980" y="1721"/>
                        <a:pt x="2989" y="1584"/>
                      </a:cubicBezTo>
                      <a:cubicBezTo>
                        <a:pt x="3025" y="1418"/>
                        <a:pt x="2894" y="918"/>
                        <a:pt x="2894" y="918"/>
                      </a:cubicBezTo>
                      <a:cubicBezTo>
                        <a:pt x="2941" y="691"/>
                        <a:pt x="2977" y="465"/>
                        <a:pt x="2989" y="239"/>
                      </a:cubicBezTo>
                      <a:cubicBezTo>
                        <a:pt x="2989" y="102"/>
                        <a:pt x="2878" y="8"/>
                        <a:pt x="2756" y="8"/>
                      </a:cubicBezTo>
                      <a:cubicBezTo>
                        <a:pt x="2719" y="8"/>
                        <a:pt x="2680" y="17"/>
                        <a:pt x="2644" y="36"/>
                      </a:cubicBezTo>
                      <a:lnTo>
                        <a:pt x="1810" y="525"/>
                      </a:lnTo>
                      <a:cubicBezTo>
                        <a:pt x="1766" y="454"/>
                        <a:pt x="1635" y="418"/>
                        <a:pt x="1508" y="418"/>
                      </a:cubicBezTo>
                      <a:cubicBezTo>
                        <a:pt x="1397" y="418"/>
                        <a:pt x="1288" y="446"/>
                        <a:pt x="1239" y="501"/>
                      </a:cubicBezTo>
                      <a:lnTo>
                        <a:pt x="441" y="36"/>
                      </a:lnTo>
                      <a:cubicBezTo>
                        <a:pt x="397" y="13"/>
                        <a:pt x="356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solidFill>
                    <a:srgbClr val="652B1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449302-55B8-5159-512B-AC19A442E2FF}"/>
                  </a:ext>
                </a:extLst>
              </p:cNvPr>
              <p:cNvSpPr txBox="1"/>
              <p:nvPr/>
            </p:nvSpPr>
            <p:spPr>
              <a:xfrm>
                <a:off x="3898364" y="3737676"/>
                <a:ext cx="5306047" cy="2333056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000" b="1" dirty="0" smtClean="0">
                    <a:solidFill>
                      <a:schemeClr val="accent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146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  29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000" b="1" dirty="0">
                    <a:solidFill>
                      <a:schemeClr val="accent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5000" b="1" dirty="0" smtClean="0">
                    <a:solidFill>
                      <a:schemeClr val="accent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75</a:t>
                </a: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5039115" y="3976387"/>
              <a:ext cx="1106002" cy="9534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smtClean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+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5592116" y="5253100"/>
              <a:ext cx="1558492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9291843" y="2842483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714256" y="141735"/>
            <a:ext cx="13599825" cy="2452152"/>
            <a:chOff x="-714256" y="141735"/>
            <a:chExt cx="13599825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-714256" y="749841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3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3813654" y="1643921"/>
            <a:ext cx="5122587" cy="1507247"/>
            <a:chOff x="1861726" y="2134894"/>
            <a:chExt cx="8819881" cy="127071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652B18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6" y="2134894"/>
              <a:ext cx="507020" cy="971498"/>
              <a:chOff x="1702688" y="1359262"/>
              <a:chExt cx="192167" cy="504861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solidFill>
                  <a:srgbClr val="652B1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146 + 29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38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9146" y="3284521"/>
            <a:ext cx="6578480" cy="3110616"/>
            <a:chOff x="3099146" y="3284521"/>
            <a:chExt cx="6578480" cy="311061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CFDA4EC-A277-F10A-2771-117F04601AAB}"/>
                </a:ext>
              </a:extLst>
            </p:cNvPr>
            <p:cNvGrpSpPr/>
            <p:nvPr/>
          </p:nvGrpSpPr>
          <p:grpSpPr>
            <a:xfrm>
              <a:off x="3099146" y="3284521"/>
              <a:ext cx="6578480" cy="3110616"/>
              <a:chOff x="2077178" y="5171090"/>
              <a:chExt cx="8509262" cy="2694565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BCEB223-BBFC-039C-0E5B-7C349C320707}"/>
                  </a:ext>
                </a:extLst>
              </p:cNvPr>
              <p:cNvSpPr/>
              <p:nvPr/>
            </p:nvSpPr>
            <p:spPr>
              <a:xfrm>
                <a:off x="2170089" y="5479849"/>
                <a:ext cx="8416351" cy="2385806"/>
              </a:xfrm>
              <a:custGeom>
                <a:avLst/>
                <a:gdLst>
                  <a:gd name="connsiteX0" fmla="*/ 0 w 8416351"/>
                  <a:gd name="connsiteY0" fmla="*/ 203357 h 1220117"/>
                  <a:gd name="connsiteX1" fmla="*/ 203357 w 8416351"/>
                  <a:gd name="connsiteY1" fmla="*/ 0 h 1220117"/>
                  <a:gd name="connsiteX2" fmla="*/ 8212994 w 8416351"/>
                  <a:gd name="connsiteY2" fmla="*/ 0 h 1220117"/>
                  <a:gd name="connsiteX3" fmla="*/ 8416351 w 8416351"/>
                  <a:gd name="connsiteY3" fmla="*/ 203357 h 1220117"/>
                  <a:gd name="connsiteX4" fmla="*/ 8416351 w 8416351"/>
                  <a:gd name="connsiteY4" fmla="*/ 1016760 h 1220117"/>
                  <a:gd name="connsiteX5" fmla="*/ 8212994 w 8416351"/>
                  <a:gd name="connsiteY5" fmla="*/ 1220117 h 1220117"/>
                  <a:gd name="connsiteX6" fmla="*/ 203357 w 8416351"/>
                  <a:gd name="connsiteY6" fmla="*/ 1220117 h 1220117"/>
                  <a:gd name="connsiteX7" fmla="*/ 0 w 8416351"/>
                  <a:gd name="connsiteY7" fmla="*/ 1016760 h 1220117"/>
                  <a:gd name="connsiteX8" fmla="*/ 0 w 8416351"/>
                  <a:gd name="connsiteY8" fmla="*/ 203357 h 122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6351" h="1220117" fill="none" extrusionOk="0">
                    <a:moveTo>
                      <a:pt x="0" y="203357"/>
                    </a:moveTo>
                    <a:cubicBezTo>
                      <a:pt x="13106" y="103070"/>
                      <a:pt x="94755" y="5264"/>
                      <a:pt x="203357" y="0"/>
                    </a:cubicBezTo>
                    <a:cubicBezTo>
                      <a:pt x="2570356" y="-168267"/>
                      <a:pt x="4427685" y="-42953"/>
                      <a:pt x="8212994" y="0"/>
                    </a:cubicBezTo>
                    <a:cubicBezTo>
                      <a:pt x="8331878" y="7459"/>
                      <a:pt x="8414730" y="69099"/>
                      <a:pt x="8416351" y="203357"/>
                    </a:cubicBezTo>
                    <a:cubicBezTo>
                      <a:pt x="8449855" y="475618"/>
                      <a:pt x="8343665" y="677693"/>
                      <a:pt x="8416351" y="1016760"/>
                    </a:cubicBezTo>
                    <a:cubicBezTo>
                      <a:pt x="8425883" y="1120109"/>
                      <a:pt x="8327851" y="1225760"/>
                      <a:pt x="8212994" y="1220117"/>
                    </a:cubicBezTo>
                    <a:cubicBezTo>
                      <a:pt x="4315492" y="1288342"/>
                      <a:pt x="2604885" y="1230993"/>
                      <a:pt x="203357" y="1220117"/>
                    </a:cubicBezTo>
                    <a:cubicBezTo>
                      <a:pt x="93474" y="1224002"/>
                      <a:pt x="7223" y="1125353"/>
                      <a:pt x="0" y="1016760"/>
                    </a:cubicBezTo>
                    <a:cubicBezTo>
                      <a:pt x="-22838" y="617551"/>
                      <a:pt x="-56701" y="417612"/>
                      <a:pt x="0" y="203357"/>
                    </a:cubicBezTo>
                    <a:close/>
                  </a:path>
                  <a:path w="8416351" h="1220117" stroke="0" extrusionOk="0">
                    <a:moveTo>
                      <a:pt x="0" y="203357"/>
                    </a:moveTo>
                    <a:cubicBezTo>
                      <a:pt x="-1581" y="84083"/>
                      <a:pt x="84091" y="16519"/>
                      <a:pt x="203357" y="0"/>
                    </a:cubicBezTo>
                    <a:cubicBezTo>
                      <a:pt x="3957263" y="163917"/>
                      <a:pt x="4393384" y="128764"/>
                      <a:pt x="8212994" y="0"/>
                    </a:cubicBezTo>
                    <a:cubicBezTo>
                      <a:pt x="8338850" y="9040"/>
                      <a:pt x="8421530" y="110827"/>
                      <a:pt x="8416351" y="203357"/>
                    </a:cubicBezTo>
                    <a:cubicBezTo>
                      <a:pt x="8400410" y="410106"/>
                      <a:pt x="8377451" y="720717"/>
                      <a:pt x="8416351" y="1016760"/>
                    </a:cubicBezTo>
                    <a:cubicBezTo>
                      <a:pt x="8407070" y="1146398"/>
                      <a:pt x="8325340" y="1222519"/>
                      <a:pt x="8212994" y="1220117"/>
                    </a:cubicBezTo>
                    <a:cubicBezTo>
                      <a:pt x="5678829" y="1198135"/>
                      <a:pt x="1118359" y="1145229"/>
                      <a:pt x="203357" y="1220117"/>
                    </a:cubicBezTo>
                    <a:cubicBezTo>
                      <a:pt x="100753" y="1216343"/>
                      <a:pt x="-2215" y="1132938"/>
                      <a:pt x="0" y="1016760"/>
                    </a:cubicBezTo>
                    <a:cubicBezTo>
                      <a:pt x="56792" y="786755"/>
                      <a:pt x="57520" y="426984"/>
                      <a:pt x="0" y="203357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=""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6" name="Google Shape;293;p27">
                <a:extLst>
                  <a:ext uri="{FF2B5EF4-FFF2-40B4-BE49-F238E27FC236}">
                    <a16:creationId xmlns:a16="http://schemas.microsoft.com/office/drawing/2014/main" id="{B38CC949-5A8F-FBF2-2724-6B274FFD5872}"/>
                  </a:ext>
                </a:extLst>
              </p:cNvPr>
              <p:cNvGrpSpPr/>
              <p:nvPr/>
            </p:nvGrpSpPr>
            <p:grpSpPr>
              <a:xfrm rot="21403310">
                <a:off x="2077178" y="5171090"/>
                <a:ext cx="1238292" cy="666778"/>
                <a:chOff x="3899885" y="1404273"/>
                <a:chExt cx="569005" cy="288889"/>
              </a:xfrm>
            </p:grpSpPr>
            <p:sp>
              <p:nvSpPr>
                <p:cNvPr id="58" name="Google Shape;294;p27">
                  <a:extLst>
                    <a:ext uri="{FF2B5EF4-FFF2-40B4-BE49-F238E27FC236}">
                      <a16:creationId xmlns:a16="http://schemas.microsoft.com/office/drawing/2014/main" id="{5445B8A5-8E71-9E7B-6A66-09F29937C07A}"/>
                    </a:ext>
                  </a:extLst>
                </p:cNvPr>
                <p:cNvSpPr/>
                <p:nvPr/>
              </p:nvSpPr>
              <p:spPr>
                <a:xfrm>
                  <a:off x="3899885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1158" y="1"/>
                      </a:moveTo>
                      <a:cubicBezTo>
                        <a:pt x="1024" y="1"/>
                        <a:pt x="906" y="30"/>
                        <a:pt x="810" y="96"/>
                      </a:cubicBezTo>
                      <a:cubicBezTo>
                        <a:pt x="0" y="656"/>
                        <a:pt x="1096" y="3644"/>
                        <a:pt x="1096" y="3644"/>
                      </a:cubicBezTo>
                      <a:lnTo>
                        <a:pt x="4025" y="1620"/>
                      </a:lnTo>
                      <a:cubicBezTo>
                        <a:pt x="4025" y="1620"/>
                        <a:pt x="2155" y="1"/>
                        <a:pt x="1158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295;p27">
                  <a:extLst>
                    <a:ext uri="{FF2B5EF4-FFF2-40B4-BE49-F238E27FC236}">
                      <a16:creationId xmlns:a16="http://schemas.microsoft.com/office/drawing/2014/main" id="{9EEE9F9F-D655-1B30-13F3-B5425978D731}"/>
                    </a:ext>
                  </a:extLst>
                </p:cNvPr>
                <p:cNvSpPr/>
                <p:nvPr/>
              </p:nvSpPr>
              <p:spPr>
                <a:xfrm>
                  <a:off x="3935065" y="1440820"/>
                  <a:ext cx="121807" cy="109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2494" extrusionOk="0">
                      <a:moveTo>
                        <a:pt x="798" y="0"/>
                      </a:moveTo>
                      <a:cubicBezTo>
                        <a:pt x="706" y="0"/>
                        <a:pt x="625" y="20"/>
                        <a:pt x="560" y="65"/>
                      </a:cubicBezTo>
                      <a:cubicBezTo>
                        <a:pt x="0" y="446"/>
                        <a:pt x="750" y="2494"/>
                        <a:pt x="750" y="2494"/>
                      </a:cubicBezTo>
                      <a:lnTo>
                        <a:pt x="2762" y="1113"/>
                      </a:lnTo>
                      <a:cubicBezTo>
                        <a:pt x="2762" y="1113"/>
                        <a:pt x="1483" y="0"/>
                        <a:pt x="798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296;p27">
                  <a:extLst>
                    <a:ext uri="{FF2B5EF4-FFF2-40B4-BE49-F238E27FC236}">
                      <a16:creationId xmlns:a16="http://schemas.microsoft.com/office/drawing/2014/main" id="{22380462-FAF3-A75E-46E0-2AEAFA216527}"/>
                    </a:ext>
                  </a:extLst>
                </p:cNvPr>
                <p:cNvSpPr/>
                <p:nvPr/>
              </p:nvSpPr>
              <p:spPr>
                <a:xfrm>
                  <a:off x="4228450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2856" y="1"/>
                      </a:moveTo>
                      <a:cubicBezTo>
                        <a:pt x="1861" y="1"/>
                        <a:pt x="1" y="1620"/>
                        <a:pt x="1" y="1620"/>
                      </a:cubicBezTo>
                      <a:lnTo>
                        <a:pt x="2918" y="3644"/>
                      </a:lnTo>
                      <a:cubicBezTo>
                        <a:pt x="2918" y="3644"/>
                        <a:pt x="4025" y="656"/>
                        <a:pt x="3203" y="96"/>
                      </a:cubicBezTo>
                      <a:cubicBezTo>
                        <a:pt x="3108" y="30"/>
                        <a:pt x="2990" y="1"/>
                        <a:pt x="2856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297;p27">
                  <a:extLst>
                    <a:ext uri="{FF2B5EF4-FFF2-40B4-BE49-F238E27FC236}">
                      <a16:creationId xmlns:a16="http://schemas.microsoft.com/office/drawing/2014/main" id="{93D0F105-7B11-0D15-6ABC-E32F4E4DE5A3}"/>
                    </a:ext>
                  </a:extLst>
                </p:cNvPr>
                <p:cNvSpPr/>
                <p:nvPr/>
              </p:nvSpPr>
              <p:spPr>
                <a:xfrm>
                  <a:off x="4246834" y="1437601"/>
                  <a:ext cx="126524" cy="114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" h="2603" extrusionOk="0">
                      <a:moveTo>
                        <a:pt x="2044" y="0"/>
                      </a:moveTo>
                      <a:cubicBezTo>
                        <a:pt x="1338" y="0"/>
                        <a:pt x="0" y="1162"/>
                        <a:pt x="0" y="1162"/>
                      </a:cubicBezTo>
                      <a:lnTo>
                        <a:pt x="2084" y="2603"/>
                      </a:lnTo>
                      <a:cubicBezTo>
                        <a:pt x="2084" y="2603"/>
                        <a:pt x="2870" y="471"/>
                        <a:pt x="2286" y="67"/>
                      </a:cubicBezTo>
                      <a:cubicBezTo>
                        <a:pt x="2220" y="21"/>
                        <a:pt x="2138" y="0"/>
                        <a:pt x="2044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300;p27">
                  <a:extLst>
                    <a:ext uri="{FF2B5EF4-FFF2-40B4-BE49-F238E27FC236}">
                      <a16:creationId xmlns:a16="http://schemas.microsoft.com/office/drawing/2014/main" id="{C99FF2D7-AEDB-E8AA-D96C-B0831D9F0B2E}"/>
                    </a:ext>
                  </a:extLst>
                </p:cNvPr>
                <p:cNvSpPr/>
                <p:nvPr/>
              </p:nvSpPr>
              <p:spPr>
                <a:xfrm>
                  <a:off x="4049465" y="1507167"/>
                  <a:ext cx="42057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4" extrusionOk="0">
                      <a:moveTo>
                        <a:pt x="548" y="1"/>
                      </a:moveTo>
                      <a:cubicBezTo>
                        <a:pt x="191" y="1"/>
                        <a:pt x="1" y="441"/>
                        <a:pt x="263" y="691"/>
                      </a:cubicBezTo>
                      <a:cubicBezTo>
                        <a:pt x="343" y="776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301;p27">
                  <a:extLst>
                    <a:ext uri="{FF2B5EF4-FFF2-40B4-BE49-F238E27FC236}">
                      <a16:creationId xmlns:a16="http://schemas.microsoft.com/office/drawing/2014/main" id="{A2DDAAEE-D088-561E-1BDB-ED07EB38E91A}"/>
                    </a:ext>
                  </a:extLst>
                </p:cNvPr>
                <p:cNvSpPr/>
                <p:nvPr/>
              </p:nvSpPr>
              <p:spPr>
                <a:xfrm>
                  <a:off x="4140809" y="1511223"/>
                  <a:ext cx="53563" cy="23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40" extrusionOk="0">
                      <a:moveTo>
                        <a:pt x="1103" y="1"/>
                      </a:moveTo>
                      <a:cubicBezTo>
                        <a:pt x="1054" y="1"/>
                        <a:pt x="1006" y="34"/>
                        <a:pt x="1000" y="99"/>
                      </a:cubicBezTo>
                      <a:cubicBezTo>
                        <a:pt x="989" y="182"/>
                        <a:pt x="953" y="254"/>
                        <a:pt x="893" y="313"/>
                      </a:cubicBezTo>
                      <a:cubicBezTo>
                        <a:pt x="810" y="278"/>
                        <a:pt x="739" y="242"/>
                        <a:pt x="679" y="171"/>
                      </a:cubicBezTo>
                      <a:cubicBezTo>
                        <a:pt x="655" y="153"/>
                        <a:pt x="628" y="144"/>
                        <a:pt x="603" y="144"/>
                      </a:cubicBezTo>
                      <a:cubicBezTo>
                        <a:pt x="578" y="144"/>
                        <a:pt x="554" y="153"/>
                        <a:pt x="536" y="171"/>
                      </a:cubicBezTo>
                      <a:cubicBezTo>
                        <a:pt x="465" y="230"/>
                        <a:pt x="405" y="278"/>
                        <a:pt x="334" y="325"/>
                      </a:cubicBezTo>
                      <a:cubicBezTo>
                        <a:pt x="262" y="278"/>
                        <a:pt x="215" y="194"/>
                        <a:pt x="215" y="111"/>
                      </a:cubicBezTo>
                      <a:cubicBezTo>
                        <a:pt x="215" y="40"/>
                        <a:pt x="161" y="4"/>
                        <a:pt x="107" y="4"/>
                      </a:cubicBezTo>
                      <a:cubicBezTo>
                        <a:pt x="54" y="4"/>
                        <a:pt x="0" y="40"/>
                        <a:pt x="0" y="111"/>
                      </a:cubicBezTo>
                      <a:cubicBezTo>
                        <a:pt x="0" y="266"/>
                        <a:pt x="72" y="409"/>
                        <a:pt x="203" y="504"/>
                      </a:cubicBezTo>
                      <a:cubicBezTo>
                        <a:pt x="234" y="523"/>
                        <a:pt x="269" y="531"/>
                        <a:pt x="304" y="531"/>
                      </a:cubicBezTo>
                      <a:cubicBezTo>
                        <a:pt x="403" y="531"/>
                        <a:pt x="511" y="470"/>
                        <a:pt x="608" y="409"/>
                      </a:cubicBezTo>
                      <a:cubicBezTo>
                        <a:pt x="679" y="480"/>
                        <a:pt x="786" y="528"/>
                        <a:pt x="905" y="540"/>
                      </a:cubicBezTo>
                      <a:cubicBezTo>
                        <a:pt x="929" y="528"/>
                        <a:pt x="965" y="516"/>
                        <a:pt x="989" y="492"/>
                      </a:cubicBezTo>
                      <a:cubicBezTo>
                        <a:pt x="1120" y="409"/>
                        <a:pt x="1203" y="254"/>
                        <a:pt x="1215" y="99"/>
                      </a:cubicBezTo>
                      <a:cubicBezTo>
                        <a:pt x="1203" y="34"/>
                        <a:pt x="1152" y="1"/>
                        <a:pt x="1103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302;p27">
                  <a:extLst>
                    <a:ext uri="{FF2B5EF4-FFF2-40B4-BE49-F238E27FC236}">
                      <a16:creationId xmlns:a16="http://schemas.microsoft.com/office/drawing/2014/main" id="{07621602-8F5C-D40D-B3D9-0D0FFA8B6C82}"/>
                    </a:ext>
                  </a:extLst>
                </p:cNvPr>
                <p:cNvSpPr/>
                <p:nvPr/>
              </p:nvSpPr>
              <p:spPr>
                <a:xfrm>
                  <a:off x="4225320" y="1507167"/>
                  <a:ext cx="42013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4" extrusionOk="0">
                      <a:moveTo>
                        <a:pt x="548" y="1"/>
                      </a:moveTo>
                      <a:cubicBezTo>
                        <a:pt x="191" y="1"/>
                        <a:pt x="0" y="441"/>
                        <a:pt x="262" y="691"/>
                      </a:cubicBezTo>
                      <a:cubicBezTo>
                        <a:pt x="343" y="776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303;p27">
                  <a:extLst>
                    <a:ext uri="{FF2B5EF4-FFF2-40B4-BE49-F238E27FC236}">
                      <a16:creationId xmlns:a16="http://schemas.microsoft.com/office/drawing/2014/main" id="{E9C6D847-17E5-72E9-2FAC-72E324C449CD}"/>
                    </a:ext>
                  </a:extLst>
                </p:cNvPr>
                <p:cNvSpPr/>
                <p:nvPr/>
              </p:nvSpPr>
              <p:spPr>
                <a:xfrm>
                  <a:off x="4003264" y="1538556"/>
                  <a:ext cx="53078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84" extrusionOk="0">
                      <a:moveTo>
                        <a:pt x="102" y="1"/>
                      </a:moveTo>
                      <a:cubicBezTo>
                        <a:pt x="61" y="1"/>
                        <a:pt x="23" y="34"/>
                        <a:pt x="13" y="86"/>
                      </a:cubicBezTo>
                      <a:cubicBezTo>
                        <a:pt x="1" y="134"/>
                        <a:pt x="37" y="182"/>
                        <a:pt x="84" y="193"/>
                      </a:cubicBezTo>
                      <a:lnTo>
                        <a:pt x="1061" y="384"/>
                      </a:lnTo>
                      <a:lnTo>
                        <a:pt x="1072" y="384"/>
                      </a:lnTo>
                      <a:cubicBezTo>
                        <a:pt x="1192" y="372"/>
                        <a:pt x="1203" y="217"/>
                        <a:pt x="1096" y="193"/>
                      </a:cubicBezTo>
                      <a:lnTo>
                        <a:pt x="120" y="3"/>
                      </a:lnTo>
                      <a:cubicBezTo>
                        <a:pt x="114" y="1"/>
                        <a:pt x="10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304;p27">
                  <a:extLst>
                    <a:ext uri="{FF2B5EF4-FFF2-40B4-BE49-F238E27FC236}">
                      <a16:creationId xmlns:a16="http://schemas.microsoft.com/office/drawing/2014/main" id="{3CC276B9-C69E-3552-4465-F18ED642D03A}"/>
                    </a:ext>
                  </a:extLst>
                </p:cNvPr>
                <p:cNvSpPr/>
                <p:nvPr/>
              </p:nvSpPr>
              <p:spPr>
                <a:xfrm>
                  <a:off x="3998547" y="1560731"/>
                  <a:ext cx="54621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20" y="191"/>
                      </a:lnTo>
                      <a:cubicBezTo>
                        <a:pt x="1239" y="191"/>
                        <a:pt x="1239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305;p27">
                  <a:extLst>
                    <a:ext uri="{FF2B5EF4-FFF2-40B4-BE49-F238E27FC236}">
                      <a16:creationId xmlns:a16="http://schemas.microsoft.com/office/drawing/2014/main" id="{26D31304-E984-A156-EFE6-28C16C6ABFE6}"/>
                    </a:ext>
                  </a:extLst>
                </p:cNvPr>
                <p:cNvSpPr/>
                <p:nvPr/>
              </p:nvSpPr>
              <p:spPr>
                <a:xfrm>
                  <a:off x="4264688" y="1538556"/>
                  <a:ext cx="51976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84" extrusionOk="0">
                      <a:moveTo>
                        <a:pt x="1078" y="1"/>
                      </a:moveTo>
                      <a:cubicBezTo>
                        <a:pt x="1072" y="1"/>
                        <a:pt x="1066" y="1"/>
                        <a:pt x="1060" y="3"/>
                      </a:cubicBezTo>
                      <a:lnTo>
                        <a:pt x="84" y="193"/>
                      </a:lnTo>
                      <a:cubicBezTo>
                        <a:pt x="36" y="193"/>
                        <a:pt x="0" y="241"/>
                        <a:pt x="12" y="301"/>
                      </a:cubicBezTo>
                      <a:cubicBezTo>
                        <a:pt x="12" y="348"/>
                        <a:pt x="60" y="384"/>
                        <a:pt x="107" y="384"/>
                      </a:cubicBezTo>
                      <a:lnTo>
                        <a:pt x="119" y="372"/>
                      </a:lnTo>
                      <a:lnTo>
                        <a:pt x="1096" y="193"/>
                      </a:lnTo>
                      <a:cubicBezTo>
                        <a:pt x="1143" y="182"/>
                        <a:pt x="1179" y="134"/>
                        <a:pt x="1167" y="86"/>
                      </a:cubicBezTo>
                      <a:cubicBezTo>
                        <a:pt x="1157" y="34"/>
                        <a:pt x="1119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306;p27">
                  <a:extLst>
                    <a:ext uri="{FF2B5EF4-FFF2-40B4-BE49-F238E27FC236}">
                      <a16:creationId xmlns:a16="http://schemas.microsoft.com/office/drawing/2014/main" id="{E98ABBB1-18A8-35B9-3860-5C9C14DD6D73}"/>
                    </a:ext>
                  </a:extLst>
                </p:cNvPr>
                <p:cNvSpPr/>
                <p:nvPr/>
              </p:nvSpPr>
              <p:spPr>
                <a:xfrm>
                  <a:off x="4266760" y="1560731"/>
                  <a:ext cx="54665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08" y="191"/>
                      </a:lnTo>
                      <a:cubicBezTo>
                        <a:pt x="1239" y="191"/>
                        <a:pt x="1239" y="0"/>
                        <a:pt x="110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307;p27">
                  <a:extLst>
                    <a:ext uri="{FF2B5EF4-FFF2-40B4-BE49-F238E27FC236}">
                      <a16:creationId xmlns:a16="http://schemas.microsoft.com/office/drawing/2014/main" id="{54175451-D514-C055-90A4-203ACE0D804F}"/>
                    </a:ext>
                  </a:extLst>
                </p:cNvPr>
                <p:cNvSpPr/>
                <p:nvPr/>
              </p:nvSpPr>
              <p:spPr>
                <a:xfrm>
                  <a:off x="4362292" y="1636821"/>
                  <a:ext cx="66172" cy="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278" extrusionOk="0">
                      <a:moveTo>
                        <a:pt x="858" y="0"/>
                      </a:moveTo>
                      <a:cubicBezTo>
                        <a:pt x="287" y="0"/>
                        <a:pt x="1" y="691"/>
                        <a:pt x="406" y="1096"/>
                      </a:cubicBezTo>
                      <a:cubicBezTo>
                        <a:pt x="535" y="1222"/>
                        <a:pt x="694" y="1278"/>
                        <a:pt x="850" y="1278"/>
                      </a:cubicBezTo>
                      <a:cubicBezTo>
                        <a:pt x="1182" y="1278"/>
                        <a:pt x="1501" y="1024"/>
                        <a:pt x="1501" y="643"/>
                      </a:cubicBezTo>
                      <a:cubicBezTo>
                        <a:pt x="1501" y="286"/>
                        <a:pt x="1215" y="0"/>
                        <a:pt x="858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308;p27">
                  <a:extLst>
                    <a:ext uri="{FF2B5EF4-FFF2-40B4-BE49-F238E27FC236}">
                      <a16:creationId xmlns:a16="http://schemas.microsoft.com/office/drawing/2014/main" id="{794F76E6-F9B9-009C-FB11-AFEF729C4E36}"/>
                    </a:ext>
                  </a:extLst>
                </p:cNvPr>
                <p:cNvSpPr/>
                <p:nvPr/>
              </p:nvSpPr>
              <p:spPr>
                <a:xfrm>
                  <a:off x="4407435" y="1615308"/>
                  <a:ext cx="28391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60" extrusionOk="0">
                      <a:moveTo>
                        <a:pt x="370" y="0"/>
                      </a:moveTo>
                      <a:cubicBezTo>
                        <a:pt x="120" y="0"/>
                        <a:pt x="1" y="298"/>
                        <a:pt x="167" y="477"/>
                      </a:cubicBezTo>
                      <a:cubicBezTo>
                        <a:pt x="225" y="534"/>
                        <a:pt x="295" y="560"/>
                        <a:pt x="363" y="560"/>
                      </a:cubicBezTo>
                      <a:cubicBezTo>
                        <a:pt x="507" y="560"/>
                        <a:pt x="644" y="447"/>
                        <a:pt x="644" y="286"/>
                      </a:cubicBezTo>
                      <a:cubicBezTo>
                        <a:pt x="644" y="131"/>
                        <a:pt x="525" y="0"/>
                        <a:pt x="37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309;p27">
                  <a:extLst>
                    <a:ext uri="{FF2B5EF4-FFF2-40B4-BE49-F238E27FC236}">
                      <a16:creationId xmlns:a16="http://schemas.microsoft.com/office/drawing/2014/main" id="{50CC958B-A41E-E411-DD4B-7A50D912F278}"/>
                    </a:ext>
                  </a:extLst>
                </p:cNvPr>
                <p:cNvSpPr/>
                <p:nvPr/>
              </p:nvSpPr>
              <p:spPr>
                <a:xfrm>
                  <a:off x="4375430" y="1608960"/>
                  <a:ext cx="28920" cy="2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552" extrusionOk="0">
                      <a:moveTo>
                        <a:pt x="389" y="1"/>
                      </a:moveTo>
                      <a:cubicBezTo>
                        <a:pt x="383" y="1"/>
                        <a:pt x="376" y="1"/>
                        <a:pt x="370" y="1"/>
                      </a:cubicBezTo>
                      <a:cubicBezTo>
                        <a:pt x="119" y="1"/>
                        <a:pt x="0" y="299"/>
                        <a:pt x="179" y="466"/>
                      </a:cubicBezTo>
                      <a:cubicBezTo>
                        <a:pt x="234" y="525"/>
                        <a:pt x="305" y="551"/>
                        <a:pt x="375" y="551"/>
                      </a:cubicBezTo>
                      <a:cubicBezTo>
                        <a:pt x="517" y="551"/>
                        <a:pt x="655" y="443"/>
                        <a:pt x="655" y="275"/>
                      </a:cubicBezTo>
                      <a:cubicBezTo>
                        <a:pt x="644" y="127"/>
                        <a:pt x="534" y="1"/>
                        <a:pt x="38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310;p27">
                  <a:extLst>
                    <a:ext uri="{FF2B5EF4-FFF2-40B4-BE49-F238E27FC236}">
                      <a16:creationId xmlns:a16="http://schemas.microsoft.com/office/drawing/2014/main" id="{F2737650-0A22-3F17-EC6D-B3DE1AC85E5D}"/>
                    </a:ext>
                  </a:extLst>
                </p:cNvPr>
                <p:cNvSpPr/>
                <p:nvPr/>
              </p:nvSpPr>
              <p:spPr>
                <a:xfrm>
                  <a:off x="4427406" y="1639951"/>
                  <a:ext cx="28876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0" extrusionOk="0">
                      <a:moveTo>
                        <a:pt x="369" y="1"/>
                      </a:moveTo>
                      <a:cubicBezTo>
                        <a:pt x="119" y="1"/>
                        <a:pt x="0" y="299"/>
                        <a:pt x="179" y="477"/>
                      </a:cubicBezTo>
                      <a:cubicBezTo>
                        <a:pt x="232" y="534"/>
                        <a:pt x="300" y="560"/>
                        <a:pt x="368" y="560"/>
                      </a:cubicBezTo>
                      <a:cubicBezTo>
                        <a:pt x="512" y="560"/>
                        <a:pt x="655" y="445"/>
                        <a:pt x="655" y="275"/>
                      </a:cubicBezTo>
                      <a:cubicBezTo>
                        <a:pt x="655" y="120"/>
                        <a:pt x="524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311;p27">
                  <a:extLst>
                    <a:ext uri="{FF2B5EF4-FFF2-40B4-BE49-F238E27FC236}">
                      <a16:creationId xmlns:a16="http://schemas.microsoft.com/office/drawing/2014/main" id="{F6408E10-FCBB-3BE6-6FB2-B15743887AA4}"/>
                    </a:ext>
                  </a:extLst>
                </p:cNvPr>
                <p:cNvSpPr/>
                <p:nvPr/>
              </p:nvSpPr>
              <p:spPr>
                <a:xfrm>
                  <a:off x="4411139" y="1559144"/>
                  <a:ext cx="57222" cy="4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977" extrusionOk="0">
                      <a:moveTo>
                        <a:pt x="655" y="0"/>
                      </a:moveTo>
                      <a:cubicBezTo>
                        <a:pt x="530" y="0"/>
                        <a:pt x="405" y="48"/>
                        <a:pt x="310" y="143"/>
                      </a:cubicBezTo>
                      <a:cubicBezTo>
                        <a:pt x="0" y="453"/>
                        <a:pt x="226" y="977"/>
                        <a:pt x="655" y="977"/>
                      </a:cubicBezTo>
                      <a:cubicBezTo>
                        <a:pt x="1084" y="977"/>
                        <a:pt x="1298" y="453"/>
                        <a:pt x="1000" y="143"/>
                      </a:cubicBezTo>
                      <a:cubicBezTo>
                        <a:pt x="905" y="48"/>
                        <a:pt x="780" y="0"/>
                        <a:pt x="655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312;p27">
                  <a:extLst>
                    <a:ext uri="{FF2B5EF4-FFF2-40B4-BE49-F238E27FC236}">
                      <a16:creationId xmlns:a16="http://schemas.microsoft.com/office/drawing/2014/main" id="{4B4AD3FA-EFD3-7F10-EC91-598EDFD040CB}"/>
                    </a:ext>
                  </a:extLst>
                </p:cNvPr>
                <p:cNvSpPr/>
                <p:nvPr/>
              </p:nvSpPr>
              <p:spPr>
                <a:xfrm>
                  <a:off x="4420044" y="1538556"/>
                  <a:ext cx="25217" cy="18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0" extrusionOk="0">
                      <a:moveTo>
                        <a:pt x="280" y="0"/>
                      </a:moveTo>
                      <a:cubicBezTo>
                        <a:pt x="227" y="0"/>
                        <a:pt x="173" y="21"/>
                        <a:pt x="131" y="63"/>
                      </a:cubicBezTo>
                      <a:cubicBezTo>
                        <a:pt x="0" y="193"/>
                        <a:pt x="96" y="420"/>
                        <a:pt x="286" y="420"/>
                      </a:cubicBezTo>
                      <a:cubicBezTo>
                        <a:pt x="477" y="420"/>
                        <a:pt x="572" y="193"/>
                        <a:pt x="429" y="63"/>
                      </a:cubicBezTo>
                      <a:cubicBezTo>
                        <a:pt x="387" y="21"/>
                        <a:pt x="334" y="0"/>
                        <a:pt x="28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313;p27">
                  <a:extLst>
                    <a:ext uri="{FF2B5EF4-FFF2-40B4-BE49-F238E27FC236}">
                      <a16:creationId xmlns:a16="http://schemas.microsoft.com/office/drawing/2014/main" id="{2BE6A232-4057-49D8-5E98-80064C70F3E2}"/>
                    </a:ext>
                  </a:extLst>
                </p:cNvPr>
                <p:cNvSpPr/>
                <p:nvPr/>
              </p:nvSpPr>
              <p:spPr>
                <a:xfrm>
                  <a:off x="4399059" y="1552178"/>
                  <a:ext cx="25217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1" extrusionOk="0">
                      <a:moveTo>
                        <a:pt x="292" y="1"/>
                      </a:moveTo>
                      <a:cubicBezTo>
                        <a:pt x="238" y="1"/>
                        <a:pt x="185" y="21"/>
                        <a:pt x="143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76" y="420"/>
                        <a:pt x="572" y="194"/>
                        <a:pt x="441" y="63"/>
                      </a:cubicBezTo>
                      <a:cubicBezTo>
                        <a:pt x="399" y="21"/>
                        <a:pt x="345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314;p27">
                  <a:extLst>
                    <a:ext uri="{FF2B5EF4-FFF2-40B4-BE49-F238E27FC236}">
                      <a16:creationId xmlns:a16="http://schemas.microsoft.com/office/drawing/2014/main" id="{8142CA0F-805E-E6B3-D8DC-D8DD9622B79B}"/>
                    </a:ext>
                  </a:extLst>
                </p:cNvPr>
                <p:cNvSpPr/>
                <p:nvPr/>
              </p:nvSpPr>
              <p:spPr>
                <a:xfrm>
                  <a:off x="4444202" y="1541157"/>
                  <a:ext cx="24688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421" extrusionOk="0">
                      <a:moveTo>
                        <a:pt x="280" y="1"/>
                      </a:moveTo>
                      <a:cubicBezTo>
                        <a:pt x="226" y="1"/>
                        <a:pt x="173" y="21"/>
                        <a:pt x="131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64" y="420"/>
                        <a:pt x="560" y="194"/>
                        <a:pt x="429" y="63"/>
                      </a:cubicBezTo>
                      <a:cubicBezTo>
                        <a:pt x="387" y="21"/>
                        <a:pt x="334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17F94FC-A3B1-8B1A-249E-7C18AF058245}"/>
                  </a:ext>
                </a:extLst>
              </p:cNvPr>
              <p:cNvSpPr txBox="1"/>
              <p:nvPr/>
            </p:nvSpPr>
            <p:spPr>
              <a:xfrm>
                <a:off x="3877638" y="5564860"/>
                <a:ext cx="5306047" cy="2300795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77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000" b="1" dirty="0" smtClean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59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18</a:t>
                </a: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5556852" y="4185140"/>
              <a:ext cx="728792" cy="9534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-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5715000" y="5440680"/>
              <a:ext cx="13716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8647785" y="2802517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713839" y="178312"/>
            <a:ext cx="13599408" cy="2441764"/>
            <a:chOff x="-713839" y="178312"/>
            <a:chExt cx="13599408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chemeClr val="bg2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-713839" y="804138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3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3941693" y="1739844"/>
            <a:ext cx="4435614" cy="1507247"/>
            <a:chOff x="1861725" y="2134894"/>
            <a:chExt cx="8819882" cy="127071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5" y="2134894"/>
              <a:ext cx="507020" cy="971498"/>
              <a:chOff x="1702688" y="1359262"/>
              <a:chExt cx="192167" cy="504861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77 - 59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148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3553353" y="1894612"/>
            <a:ext cx="5261221" cy="1309654"/>
            <a:chOff x="2189427" y="3707850"/>
            <a:chExt cx="8455612" cy="11503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189427" y="3707850"/>
              <a:ext cx="873112" cy="589792"/>
              <a:chOff x="2828046" y="1421599"/>
              <a:chExt cx="405274" cy="304803"/>
            </a:xfrm>
          </p:grpSpPr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394 - 158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395648" y="154623"/>
            <a:ext cx="10675635" cy="2378016"/>
            <a:chOff x="-395648" y="154623"/>
            <a:chExt cx="10675635" cy="23780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-395648" y="806061"/>
              <a:ext cx="10675635" cy="783193"/>
            </a:xfrm>
            <a:prstGeom prst="roundRect">
              <a:avLst/>
            </a:prstGeom>
            <a:solidFill>
              <a:srgbClr val="FFC000"/>
            </a:solidFill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dirty="0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dirty="0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3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005634" y="3527629"/>
            <a:ext cx="6924750" cy="3116797"/>
            <a:chOff x="3005634" y="3527629"/>
            <a:chExt cx="6924750" cy="311679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FC26B6-BB1B-DD2F-8E82-1467A38453BB}"/>
                </a:ext>
              </a:extLst>
            </p:cNvPr>
            <p:cNvGrpSpPr/>
            <p:nvPr/>
          </p:nvGrpSpPr>
          <p:grpSpPr>
            <a:xfrm>
              <a:off x="3005634" y="3527629"/>
              <a:ext cx="6924750" cy="3116797"/>
              <a:chOff x="1861725" y="2134894"/>
              <a:chExt cx="8819882" cy="2627681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89FA5BC-7F7C-2DC5-D15F-5E162619542E}"/>
                  </a:ext>
                </a:extLst>
              </p:cNvPr>
              <p:cNvSpPr/>
              <p:nvPr/>
            </p:nvSpPr>
            <p:spPr>
              <a:xfrm>
                <a:off x="2265256" y="2348686"/>
                <a:ext cx="8416351" cy="2413889"/>
              </a:xfrm>
              <a:custGeom>
                <a:avLst/>
                <a:gdLst>
                  <a:gd name="connsiteX0" fmla="*/ 0 w 8416351"/>
                  <a:gd name="connsiteY0" fmla="*/ 208948 h 1253660"/>
                  <a:gd name="connsiteX1" fmla="*/ 208948 w 8416351"/>
                  <a:gd name="connsiteY1" fmla="*/ 0 h 1253660"/>
                  <a:gd name="connsiteX2" fmla="*/ 8207403 w 8416351"/>
                  <a:gd name="connsiteY2" fmla="*/ 0 h 1253660"/>
                  <a:gd name="connsiteX3" fmla="*/ 8416351 w 8416351"/>
                  <a:gd name="connsiteY3" fmla="*/ 208948 h 1253660"/>
                  <a:gd name="connsiteX4" fmla="*/ 8416351 w 8416351"/>
                  <a:gd name="connsiteY4" fmla="*/ 1044712 h 1253660"/>
                  <a:gd name="connsiteX5" fmla="*/ 8207403 w 8416351"/>
                  <a:gd name="connsiteY5" fmla="*/ 1253660 h 1253660"/>
                  <a:gd name="connsiteX6" fmla="*/ 208948 w 8416351"/>
                  <a:gd name="connsiteY6" fmla="*/ 1253660 h 1253660"/>
                  <a:gd name="connsiteX7" fmla="*/ 0 w 8416351"/>
                  <a:gd name="connsiteY7" fmla="*/ 1044712 h 1253660"/>
                  <a:gd name="connsiteX8" fmla="*/ 0 w 8416351"/>
                  <a:gd name="connsiteY8" fmla="*/ 208948 h 1253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6351" h="1253660" fill="none" extrusionOk="0">
                    <a:moveTo>
                      <a:pt x="0" y="208948"/>
                    </a:moveTo>
                    <a:cubicBezTo>
                      <a:pt x="11930" y="104495"/>
                      <a:pt x="95838" y="3248"/>
                      <a:pt x="208948" y="0"/>
                    </a:cubicBezTo>
                    <a:cubicBezTo>
                      <a:pt x="1875741" y="-168267"/>
                      <a:pt x="6462809" y="-42953"/>
                      <a:pt x="8207403" y="0"/>
                    </a:cubicBezTo>
                    <a:cubicBezTo>
                      <a:pt x="8331519" y="9893"/>
                      <a:pt x="8416174" y="91148"/>
                      <a:pt x="8416351" y="208948"/>
                    </a:cubicBezTo>
                    <a:cubicBezTo>
                      <a:pt x="8486237" y="507311"/>
                      <a:pt x="8403140" y="783545"/>
                      <a:pt x="8416351" y="1044712"/>
                    </a:cubicBezTo>
                    <a:cubicBezTo>
                      <a:pt x="8421059" y="1155684"/>
                      <a:pt x="8325511" y="1259664"/>
                      <a:pt x="8207403" y="1253660"/>
                    </a:cubicBezTo>
                    <a:cubicBezTo>
                      <a:pt x="4594137" y="1321885"/>
                      <a:pt x="2497538" y="1264536"/>
                      <a:pt x="208948" y="1253660"/>
                    </a:cubicBezTo>
                    <a:cubicBezTo>
                      <a:pt x="95530" y="1256830"/>
                      <a:pt x="1685" y="1159244"/>
                      <a:pt x="0" y="1044712"/>
                    </a:cubicBezTo>
                    <a:cubicBezTo>
                      <a:pt x="-69408" y="748449"/>
                      <a:pt x="25058" y="544132"/>
                      <a:pt x="0" y="208948"/>
                    </a:cubicBezTo>
                    <a:close/>
                  </a:path>
                  <a:path w="8416351" h="1253660" stroke="0" extrusionOk="0">
                    <a:moveTo>
                      <a:pt x="0" y="208948"/>
                    </a:moveTo>
                    <a:cubicBezTo>
                      <a:pt x="-2130" y="84165"/>
                      <a:pt x="85251" y="19711"/>
                      <a:pt x="208948" y="0"/>
                    </a:cubicBezTo>
                    <a:cubicBezTo>
                      <a:pt x="2193649" y="163917"/>
                      <a:pt x="6203537" y="128764"/>
                      <a:pt x="8207403" y="0"/>
                    </a:cubicBezTo>
                    <a:cubicBezTo>
                      <a:pt x="8326175" y="2251"/>
                      <a:pt x="8419880" y="107029"/>
                      <a:pt x="8416351" y="208948"/>
                    </a:cubicBezTo>
                    <a:cubicBezTo>
                      <a:pt x="8477311" y="326824"/>
                      <a:pt x="8428267" y="900263"/>
                      <a:pt x="8416351" y="1044712"/>
                    </a:cubicBezTo>
                    <a:cubicBezTo>
                      <a:pt x="8411551" y="1169072"/>
                      <a:pt x="8322952" y="1264021"/>
                      <a:pt x="8207403" y="1253660"/>
                    </a:cubicBezTo>
                    <a:cubicBezTo>
                      <a:pt x="5268663" y="1231678"/>
                      <a:pt x="3087723" y="1178772"/>
                      <a:pt x="208948" y="1253660"/>
                    </a:cubicBezTo>
                    <a:cubicBezTo>
                      <a:pt x="100446" y="1250979"/>
                      <a:pt x="-6548" y="1171542"/>
                      <a:pt x="0" y="1044712"/>
                    </a:cubicBezTo>
                    <a:cubicBezTo>
                      <a:pt x="-68952" y="887445"/>
                      <a:pt x="65287" y="566815"/>
                      <a:pt x="0" y="20894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=""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" name="Google Shape;438;p31">
                <a:extLst>
                  <a:ext uri="{FF2B5EF4-FFF2-40B4-BE49-F238E27FC236}">
                    <a16:creationId xmlns:a16="http://schemas.microsoft.com/office/drawing/2014/main" id="{FBBE2949-1D56-FD0C-B3FB-FEF32E24C236}"/>
                  </a:ext>
                </a:extLst>
              </p:cNvPr>
              <p:cNvGrpSpPr/>
              <p:nvPr/>
            </p:nvGrpSpPr>
            <p:grpSpPr>
              <a:xfrm>
                <a:off x="1861725" y="2134894"/>
                <a:ext cx="507020" cy="971498"/>
                <a:chOff x="1702688" y="1359262"/>
                <a:chExt cx="192167" cy="504861"/>
              </a:xfrm>
            </p:grpSpPr>
            <p:sp>
              <p:nvSpPr>
                <p:cNvPr id="25" name="Google Shape;439;p31">
                  <a:extLst>
                    <a:ext uri="{FF2B5EF4-FFF2-40B4-BE49-F238E27FC236}">
                      <a16:creationId xmlns:a16="http://schemas.microsoft.com/office/drawing/2014/main" id="{D2C9DA83-DD69-F7A3-A698-63C9574260C9}"/>
                    </a:ext>
                  </a:extLst>
                </p:cNvPr>
                <p:cNvSpPr/>
                <p:nvPr/>
              </p:nvSpPr>
              <p:spPr>
                <a:xfrm>
                  <a:off x="1702688" y="1792926"/>
                  <a:ext cx="73402" cy="7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615" extrusionOk="0">
                      <a:moveTo>
                        <a:pt x="399" y="0"/>
                      </a:moveTo>
                      <a:cubicBezTo>
                        <a:pt x="389" y="0"/>
                        <a:pt x="379" y="3"/>
                        <a:pt x="370" y="8"/>
                      </a:cubicBezTo>
                      <a:cubicBezTo>
                        <a:pt x="346" y="19"/>
                        <a:pt x="334" y="55"/>
                        <a:pt x="346" y="79"/>
                      </a:cubicBezTo>
                      <a:lnTo>
                        <a:pt x="477" y="317"/>
                      </a:lnTo>
                      <a:cubicBezTo>
                        <a:pt x="429" y="341"/>
                        <a:pt x="394" y="389"/>
                        <a:pt x="370" y="436"/>
                      </a:cubicBezTo>
                      <a:lnTo>
                        <a:pt x="72" y="424"/>
                      </a:lnTo>
                      <a:cubicBezTo>
                        <a:pt x="13" y="424"/>
                        <a:pt x="1" y="508"/>
                        <a:pt x="60" y="519"/>
                      </a:cubicBezTo>
                      <a:lnTo>
                        <a:pt x="346" y="543"/>
                      </a:lnTo>
                      <a:cubicBezTo>
                        <a:pt x="334" y="579"/>
                        <a:pt x="334" y="615"/>
                        <a:pt x="346" y="650"/>
                      </a:cubicBezTo>
                      <a:cubicBezTo>
                        <a:pt x="377" y="785"/>
                        <a:pt x="507" y="884"/>
                        <a:pt x="650" y="884"/>
                      </a:cubicBezTo>
                      <a:cubicBezTo>
                        <a:pt x="672" y="884"/>
                        <a:pt x="693" y="881"/>
                        <a:pt x="715" y="877"/>
                      </a:cubicBezTo>
                      <a:cubicBezTo>
                        <a:pt x="715" y="877"/>
                        <a:pt x="715" y="889"/>
                        <a:pt x="715" y="900"/>
                      </a:cubicBezTo>
                      <a:cubicBezTo>
                        <a:pt x="376" y="1017"/>
                        <a:pt x="499" y="1483"/>
                        <a:pt x="799" y="1483"/>
                      </a:cubicBezTo>
                      <a:cubicBezTo>
                        <a:pt x="836" y="1483"/>
                        <a:pt x="876" y="1476"/>
                        <a:pt x="918" y="1460"/>
                      </a:cubicBezTo>
                      <a:cubicBezTo>
                        <a:pt x="965" y="1448"/>
                        <a:pt x="1025" y="1424"/>
                        <a:pt x="1060" y="1377"/>
                      </a:cubicBezTo>
                      <a:lnTo>
                        <a:pt x="1334" y="1603"/>
                      </a:lnTo>
                      <a:cubicBezTo>
                        <a:pt x="1346" y="1603"/>
                        <a:pt x="1358" y="1615"/>
                        <a:pt x="1370" y="1615"/>
                      </a:cubicBezTo>
                      <a:cubicBezTo>
                        <a:pt x="1382" y="1615"/>
                        <a:pt x="1394" y="1603"/>
                        <a:pt x="1406" y="1591"/>
                      </a:cubicBezTo>
                      <a:cubicBezTo>
                        <a:pt x="1418" y="1579"/>
                        <a:pt x="1418" y="1543"/>
                        <a:pt x="1406" y="1531"/>
                      </a:cubicBezTo>
                      <a:lnTo>
                        <a:pt x="1120" y="1293"/>
                      </a:lnTo>
                      <a:cubicBezTo>
                        <a:pt x="1132" y="1281"/>
                        <a:pt x="1132" y="1258"/>
                        <a:pt x="1144" y="1246"/>
                      </a:cubicBezTo>
                      <a:lnTo>
                        <a:pt x="1525" y="1305"/>
                      </a:lnTo>
                      <a:lnTo>
                        <a:pt x="1537" y="1305"/>
                      </a:lnTo>
                      <a:cubicBezTo>
                        <a:pt x="1561" y="1305"/>
                        <a:pt x="1572" y="1293"/>
                        <a:pt x="1584" y="1270"/>
                      </a:cubicBezTo>
                      <a:cubicBezTo>
                        <a:pt x="1584" y="1246"/>
                        <a:pt x="1572" y="1222"/>
                        <a:pt x="1537" y="1210"/>
                      </a:cubicBezTo>
                      <a:lnTo>
                        <a:pt x="1144" y="1150"/>
                      </a:lnTo>
                      <a:cubicBezTo>
                        <a:pt x="1144" y="1127"/>
                        <a:pt x="1144" y="1115"/>
                        <a:pt x="1144" y="1103"/>
                      </a:cubicBezTo>
                      <a:cubicBezTo>
                        <a:pt x="1144" y="1067"/>
                        <a:pt x="1132" y="1043"/>
                        <a:pt x="1108" y="1020"/>
                      </a:cubicBezTo>
                      <a:cubicBezTo>
                        <a:pt x="1144" y="996"/>
                        <a:pt x="1168" y="960"/>
                        <a:pt x="1180" y="924"/>
                      </a:cubicBezTo>
                      <a:lnTo>
                        <a:pt x="1537" y="1031"/>
                      </a:lnTo>
                      <a:lnTo>
                        <a:pt x="1561" y="1031"/>
                      </a:lnTo>
                      <a:cubicBezTo>
                        <a:pt x="1572" y="1031"/>
                        <a:pt x="1596" y="1020"/>
                        <a:pt x="1596" y="1008"/>
                      </a:cubicBezTo>
                      <a:cubicBezTo>
                        <a:pt x="1608" y="984"/>
                        <a:pt x="1596" y="948"/>
                        <a:pt x="1572" y="948"/>
                      </a:cubicBezTo>
                      <a:lnTo>
                        <a:pt x="1191" y="829"/>
                      </a:lnTo>
                      <a:cubicBezTo>
                        <a:pt x="1191" y="817"/>
                        <a:pt x="1191" y="793"/>
                        <a:pt x="1191" y="781"/>
                      </a:cubicBezTo>
                      <a:lnTo>
                        <a:pt x="1608" y="698"/>
                      </a:lnTo>
                      <a:cubicBezTo>
                        <a:pt x="1664" y="687"/>
                        <a:pt x="1646" y="602"/>
                        <a:pt x="1594" y="602"/>
                      </a:cubicBezTo>
                      <a:cubicBezTo>
                        <a:pt x="1591" y="602"/>
                        <a:pt x="1588" y="602"/>
                        <a:pt x="1584" y="603"/>
                      </a:cubicBezTo>
                      <a:lnTo>
                        <a:pt x="1180" y="698"/>
                      </a:lnTo>
                      <a:cubicBezTo>
                        <a:pt x="1168" y="698"/>
                        <a:pt x="1168" y="698"/>
                        <a:pt x="1156" y="710"/>
                      </a:cubicBezTo>
                      <a:lnTo>
                        <a:pt x="1310" y="484"/>
                      </a:lnTo>
                      <a:cubicBezTo>
                        <a:pt x="1328" y="450"/>
                        <a:pt x="1302" y="422"/>
                        <a:pt x="1273" y="422"/>
                      </a:cubicBezTo>
                      <a:cubicBezTo>
                        <a:pt x="1261" y="422"/>
                        <a:pt x="1249" y="426"/>
                        <a:pt x="1239" y="436"/>
                      </a:cubicBezTo>
                      <a:lnTo>
                        <a:pt x="1096" y="650"/>
                      </a:lnTo>
                      <a:cubicBezTo>
                        <a:pt x="1049" y="615"/>
                        <a:pt x="1001" y="603"/>
                        <a:pt x="941" y="603"/>
                      </a:cubicBezTo>
                      <a:cubicBezTo>
                        <a:pt x="953" y="567"/>
                        <a:pt x="953" y="531"/>
                        <a:pt x="941" y="496"/>
                      </a:cubicBezTo>
                      <a:cubicBezTo>
                        <a:pt x="911" y="352"/>
                        <a:pt x="783" y="262"/>
                        <a:pt x="642" y="262"/>
                      </a:cubicBezTo>
                      <a:cubicBezTo>
                        <a:pt x="619" y="262"/>
                        <a:pt x="596" y="264"/>
                        <a:pt x="572" y="269"/>
                      </a:cubicBezTo>
                      <a:lnTo>
                        <a:pt x="441" y="31"/>
                      </a:lnTo>
                      <a:cubicBezTo>
                        <a:pt x="434" y="9"/>
                        <a:pt x="417" y="0"/>
                        <a:pt x="399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440;p31">
                  <a:extLst>
                    <a:ext uri="{FF2B5EF4-FFF2-40B4-BE49-F238E27FC236}">
                      <a16:creationId xmlns:a16="http://schemas.microsoft.com/office/drawing/2014/main" id="{B1DC03F7-2D71-A339-B410-1ED76325717C}"/>
                    </a:ext>
                  </a:extLst>
                </p:cNvPr>
                <p:cNvSpPr/>
                <p:nvPr/>
              </p:nvSpPr>
              <p:spPr>
                <a:xfrm>
                  <a:off x="1749948" y="1801567"/>
                  <a:ext cx="13137" cy="1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78" extrusionOk="0">
                      <a:moveTo>
                        <a:pt x="209" y="0"/>
                      </a:moveTo>
                      <a:cubicBezTo>
                        <a:pt x="195" y="0"/>
                        <a:pt x="177" y="5"/>
                        <a:pt x="155" y="14"/>
                      </a:cubicBezTo>
                      <a:cubicBezTo>
                        <a:pt x="72" y="38"/>
                        <a:pt x="0" y="73"/>
                        <a:pt x="24" y="157"/>
                      </a:cubicBezTo>
                      <a:cubicBezTo>
                        <a:pt x="35" y="232"/>
                        <a:pt x="103" y="278"/>
                        <a:pt x="186" y="278"/>
                      </a:cubicBezTo>
                      <a:cubicBezTo>
                        <a:pt x="195" y="278"/>
                        <a:pt x="205" y="277"/>
                        <a:pt x="215" y="276"/>
                      </a:cubicBezTo>
                      <a:cubicBezTo>
                        <a:pt x="298" y="252"/>
                        <a:pt x="298" y="193"/>
                        <a:pt x="274" y="97"/>
                      </a:cubicBezTo>
                      <a:cubicBezTo>
                        <a:pt x="265" y="36"/>
                        <a:pt x="250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441;p31">
                  <a:extLst>
                    <a:ext uri="{FF2B5EF4-FFF2-40B4-BE49-F238E27FC236}">
                      <a16:creationId xmlns:a16="http://schemas.microsoft.com/office/drawing/2014/main" id="{B04B0039-D8E0-284F-10B4-296CDB56DBA2}"/>
                    </a:ext>
                  </a:extLst>
                </p:cNvPr>
                <p:cNvSpPr/>
                <p:nvPr/>
              </p:nvSpPr>
              <p:spPr>
                <a:xfrm>
                  <a:off x="1734915" y="1706343"/>
                  <a:ext cx="70712" cy="74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1698" extrusionOk="0">
                      <a:moveTo>
                        <a:pt x="442" y="0"/>
                      </a:moveTo>
                      <a:cubicBezTo>
                        <a:pt x="413" y="0"/>
                        <a:pt x="381" y="28"/>
                        <a:pt x="389" y="67"/>
                      </a:cubicBezTo>
                      <a:lnTo>
                        <a:pt x="496" y="317"/>
                      </a:lnTo>
                      <a:cubicBezTo>
                        <a:pt x="449" y="340"/>
                        <a:pt x="413" y="376"/>
                        <a:pt x="377" y="436"/>
                      </a:cubicBezTo>
                      <a:lnTo>
                        <a:pt x="79" y="388"/>
                      </a:lnTo>
                      <a:cubicBezTo>
                        <a:pt x="75" y="387"/>
                        <a:pt x="71" y="387"/>
                        <a:pt x="67" y="387"/>
                      </a:cubicBezTo>
                      <a:cubicBezTo>
                        <a:pt x="7" y="387"/>
                        <a:pt x="0" y="472"/>
                        <a:pt x="68" y="483"/>
                      </a:cubicBezTo>
                      <a:lnTo>
                        <a:pt x="341" y="531"/>
                      </a:lnTo>
                      <a:cubicBezTo>
                        <a:pt x="329" y="567"/>
                        <a:pt x="329" y="602"/>
                        <a:pt x="341" y="638"/>
                      </a:cubicBezTo>
                      <a:cubicBezTo>
                        <a:pt x="364" y="785"/>
                        <a:pt x="494" y="889"/>
                        <a:pt x="639" y="889"/>
                      </a:cubicBezTo>
                      <a:cubicBezTo>
                        <a:pt x="647" y="889"/>
                        <a:pt x="655" y="889"/>
                        <a:pt x="663" y="888"/>
                      </a:cubicBezTo>
                      <a:cubicBezTo>
                        <a:pt x="663" y="912"/>
                        <a:pt x="663" y="924"/>
                        <a:pt x="663" y="936"/>
                      </a:cubicBezTo>
                      <a:cubicBezTo>
                        <a:pt x="340" y="1092"/>
                        <a:pt x="516" y="1514"/>
                        <a:pt x="787" y="1514"/>
                      </a:cubicBezTo>
                      <a:cubicBezTo>
                        <a:pt x="845" y="1514"/>
                        <a:pt x="909" y="1494"/>
                        <a:pt x="972" y="1448"/>
                      </a:cubicBezTo>
                      <a:lnTo>
                        <a:pt x="1222" y="1686"/>
                      </a:lnTo>
                      <a:cubicBezTo>
                        <a:pt x="1234" y="1698"/>
                        <a:pt x="1246" y="1698"/>
                        <a:pt x="1258" y="1698"/>
                      </a:cubicBezTo>
                      <a:cubicBezTo>
                        <a:pt x="1270" y="1698"/>
                        <a:pt x="1282" y="1698"/>
                        <a:pt x="1294" y="1686"/>
                      </a:cubicBezTo>
                      <a:cubicBezTo>
                        <a:pt x="1306" y="1674"/>
                        <a:pt x="1306" y="1638"/>
                        <a:pt x="1294" y="1614"/>
                      </a:cubicBezTo>
                      <a:lnTo>
                        <a:pt x="1032" y="1364"/>
                      </a:lnTo>
                      <a:cubicBezTo>
                        <a:pt x="1044" y="1352"/>
                        <a:pt x="1044" y="1329"/>
                        <a:pt x="1056" y="1317"/>
                      </a:cubicBezTo>
                      <a:lnTo>
                        <a:pt x="1437" y="1412"/>
                      </a:lnTo>
                      <a:lnTo>
                        <a:pt x="1449" y="1412"/>
                      </a:lnTo>
                      <a:cubicBezTo>
                        <a:pt x="1508" y="1412"/>
                        <a:pt x="1520" y="1329"/>
                        <a:pt x="1461" y="1317"/>
                      </a:cubicBezTo>
                      <a:lnTo>
                        <a:pt x="1068" y="1221"/>
                      </a:lnTo>
                      <a:cubicBezTo>
                        <a:pt x="1068" y="1210"/>
                        <a:pt x="1068" y="1186"/>
                        <a:pt x="1068" y="1174"/>
                      </a:cubicBezTo>
                      <a:cubicBezTo>
                        <a:pt x="1068" y="1138"/>
                        <a:pt x="1056" y="1114"/>
                        <a:pt x="1044" y="1090"/>
                      </a:cubicBezTo>
                      <a:cubicBezTo>
                        <a:pt x="1080" y="1067"/>
                        <a:pt x="1103" y="1031"/>
                        <a:pt x="1115" y="995"/>
                      </a:cubicBezTo>
                      <a:lnTo>
                        <a:pt x="1472" y="1150"/>
                      </a:lnTo>
                      <a:lnTo>
                        <a:pt x="1484" y="1150"/>
                      </a:lnTo>
                      <a:cubicBezTo>
                        <a:pt x="1508" y="1150"/>
                        <a:pt x="1520" y="1138"/>
                        <a:pt x="1532" y="1114"/>
                      </a:cubicBezTo>
                      <a:cubicBezTo>
                        <a:pt x="1544" y="1090"/>
                        <a:pt x="1532" y="1067"/>
                        <a:pt x="1508" y="1055"/>
                      </a:cubicBezTo>
                      <a:lnTo>
                        <a:pt x="1139" y="912"/>
                      </a:lnTo>
                      <a:cubicBezTo>
                        <a:pt x="1139" y="888"/>
                        <a:pt x="1139" y="876"/>
                        <a:pt x="1139" y="864"/>
                      </a:cubicBezTo>
                      <a:lnTo>
                        <a:pt x="1556" y="805"/>
                      </a:lnTo>
                      <a:cubicBezTo>
                        <a:pt x="1592" y="805"/>
                        <a:pt x="1603" y="781"/>
                        <a:pt x="1603" y="757"/>
                      </a:cubicBezTo>
                      <a:cubicBezTo>
                        <a:pt x="1592" y="733"/>
                        <a:pt x="1568" y="721"/>
                        <a:pt x="1544" y="721"/>
                      </a:cubicBezTo>
                      <a:lnTo>
                        <a:pt x="1127" y="781"/>
                      </a:lnTo>
                      <a:cubicBezTo>
                        <a:pt x="1126" y="781"/>
                        <a:pt x="1125" y="781"/>
                        <a:pt x="1125" y="781"/>
                      </a:cubicBezTo>
                      <a:lnTo>
                        <a:pt x="1125" y="781"/>
                      </a:lnTo>
                      <a:lnTo>
                        <a:pt x="1282" y="578"/>
                      </a:lnTo>
                      <a:cubicBezTo>
                        <a:pt x="1306" y="555"/>
                        <a:pt x="1306" y="531"/>
                        <a:pt x="1282" y="519"/>
                      </a:cubicBezTo>
                      <a:cubicBezTo>
                        <a:pt x="1276" y="513"/>
                        <a:pt x="1267" y="510"/>
                        <a:pt x="1258" y="510"/>
                      </a:cubicBezTo>
                      <a:cubicBezTo>
                        <a:pt x="1249" y="510"/>
                        <a:pt x="1240" y="513"/>
                        <a:pt x="1234" y="519"/>
                      </a:cubicBezTo>
                      <a:lnTo>
                        <a:pt x="1068" y="721"/>
                      </a:lnTo>
                      <a:cubicBezTo>
                        <a:pt x="1032" y="698"/>
                        <a:pt x="996" y="674"/>
                        <a:pt x="949" y="662"/>
                      </a:cubicBezTo>
                      <a:cubicBezTo>
                        <a:pt x="960" y="626"/>
                        <a:pt x="960" y="578"/>
                        <a:pt x="949" y="543"/>
                      </a:cubicBezTo>
                      <a:cubicBezTo>
                        <a:pt x="927" y="390"/>
                        <a:pt x="796" y="278"/>
                        <a:pt x="646" y="278"/>
                      </a:cubicBezTo>
                      <a:cubicBezTo>
                        <a:pt x="632" y="278"/>
                        <a:pt x="618" y="279"/>
                        <a:pt x="603" y="281"/>
                      </a:cubicBezTo>
                      <a:lnTo>
                        <a:pt x="484" y="31"/>
                      </a:lnTo>
                      <a:cubicBezTo>
                        <a:pt x="476" y="9"/>
                        <a:pt x="459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442;p31">
                  <a:extLst>
                    <a:ext uri="{FF2B5EF4-FFF2-40B4-BE49-F238E27FC236}">
                      <a16:creationId xmlns:a16="http://schemas.microsoft.com/office/drawing/2014/main" id="{28BD3113-4BEF-E625-6472-A018643C08D7}"/>
                    </a:ext>
                  </a:extLst>
                </p:cNvPr>
                <p:cNvSpPr/>
                <p:nvPr/>
              </p:nvSpPr>
              <p:spPr>
                <a:xfrm>
                  <a:off x="1781424" y="1719613"/>
                  <a:ext cx="13181" cy="1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68" extrusionOk="0">
                      <a:moveTo>
                        <a:pt x="202" y="1"/>
                      </a:moveTo>
                      <a:cubicBezTo>
                        <a:pt x="192" y="1"/>
                        <a:pt x="181" y="2"/>
                        <a:pt x="167" y="4"/>
                      </a:cubicBezTo>
                      <a:cubicBezTo>
                        <a:pt x="84" y="16"/>
                        <a:pt x="1" y="39"/>
                        <a:pt x="13" y="123"/>
                      </a:cubicBezTo>
                      <a:cubicBezTo>
                        <a:pt x="24" y="210"/>
                        <a:pt x="94" y="267"/>
                        <a:pt x="179" y="267"/>
                      </a:cubicBezTo>
                      <a:cubicBezTo>
                        <a:pt x="187" y="267"/>
                        <a:pt x="195" y="267"/>
                        <a:pt x="203" y="266"/>
                      </a:cubicBezTo>
                      <a:cubicBezTo>
                        <a:pt x="275" y="242"/>
                        <a:pt x="298" y="182"/>
                        <a:pt x="275" y="99"/>
                      </a:cubicBezTo>
                      <a:cubicBezTo>
                        <a:pt x="265" y="29"/>
                        <a:pt x="255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443;p31">
                  <a:extLst>
                    <a:ext uri="{FF2B5EF4-FFF2-40B4-BE49-F238E27FC236}">
                      <a16:creationId xmlns:a16="http://schemas.microsoft.com/office/drawing/2014/main" id="{798A0831-E7F3-F1D4-8092-C3B329F91A42}"/>
                    </a:ext>
                  </a:extLst>
                </p:cNvPr>
                <p:cNvSpPr/>
                <p:nvPr/>
              </p:nvSpPr>
              <p:spPr>
                <a:xfrm>
                  <a:off x="1763085" y="1626109"/>
                  <a:ext cx="69302" cy="78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" h="1780" extrusionOk="0">
                      <a:moveTo>
                        <a:pt x="453" y="1"/>
                      </a:moveTo>
                      <a:cubicBezTo>
                        <a:pt x="446" y="1"/>
                        <a:pt x="438" y="2"/>
                        <a:pt x="429" y="5"/>
                      </a:cubicBezTo>
                      <a:cubicBezTo>
                        <a:pt x="405" y="17"/>
                        <a:pt x="393" y="41"/>
                        <a:pt x="405" y="77"/>
                      </a:cubicBezTo>
                      <a:lnTo>
                        <a:pt x="488" y="327"/>
                      </a:lnTo>
                      <a:cubicBezTo>
                        <a:pt x="441" y="351"/>
                        <a:pt x="393" y="386"/>
                        <a:pt x="357" y="434"/>
                      </a:cubicBezTo>
                      <a:lnTo>
                        <a:pt x="71" y="363"/>
                      </a:lnTo>
                      <a:cubicBezTo>
                        <a:pt x="65" y="360"/>
                        <a:pt x="59" y="359"/>
                        <a:pt x="53" y="359"/>
                      </a:cubicBezTo>
                      <a:cubicBezTo>
                        <a:pt x="27" y="359"/>
                        <a:pt x="10" y="379"/>
                        <a:pt x="0" y="398"/>
                      </a:cubicBezTo>
                      <a:cubicBezTo>
                        <a:pt x="0" y="434"/>
                        <a:pt x="12" y="458"/>
                        <a:pt x="48" y="470"/>
                      </a:cubicBezTo>
                      <a:lnTo>
                        <a:pt x="310" y="529"/>
                      </a:lnTo>
                      <a:cubicBezTo>
                        <a:pt x="298" y="565"/>
                        <a:pt x="298" y="601"/>
                        <a:pt x="298" y="636"/>
                      </a:cubicBezTo>
                      <a:cubicBezTo>
                        <a:pt x="310" y="791"/>
                        <a:pt x="452" y="922"/>
                        <a:pt x="619" y="922"/>
                      </a:cubicBezTo>
                      <a:cubicBezTo>
                        <a:pt x="619" y="934"/>
                        <a:pt x="619" y="946"/>
                        <a:pt x="619" y="958"/>
                      </a:cubicBezTo>
                      <a:cubicBezTo>
                        <a:pt x="248" y="1025"/>
                        <a:pt x="323" y="1559"/>
                        <a:pt x="663" y="1559"/>
                      </a:cubicBezTo>
                      <a:cubicBezTo>
                        <a:pt x="683" y="1559"/>
                        <a:pt x="704" y="1557"/>
                        <a:pt x="726" y="1553"/>
                      </a:cubicBezTo>
                      <a:cubicBezTo>
                        <a:pt x="786" y="1553"/>
                        <a:pt x="845" y="1529"/>
                        <a:pt x="893" y="1494"/>
                      </a:cubicBezTo>
                      <a:lnTo>
                        <a:pt x="1119" y="1756"/>
                      </a:lnTo>
                      <a:cubicBezTo>
                        <a:pt x="1131" y="1767"/>
                        <a:pt x="1143" y="1779"/>
                        <a:pt x="1155" y="1779"/>
                      </a:cubicBezTo>
                      <a:cubicBezTo>
                        <a:pt x="1167" y="1779"/>
                        <a:pt x="1179" y="1767"/>
                        <a:pt x="1191" y="1767"/>
                      </a:cubicBezTo>
                      <a:cubicBezTo>
                        <a:pt x="1203" y="1744"/>
                        <a:pt x="1203" y="1708"/>
                        <a:pt x="1191" y="1696"/>
                      </a:cubicBezTo>
                      <a:lnTo>
                        <a:pt x="964" y="1434"/>
                      </a:lnTo>
                      <a:cubicBezTo>
                        <a:pt x="964" y="1422"/>
                        <a:pt x="976" y="1398"/>
                        <a:pt x="988" y="1386"/>
                      </a:cubicBezTo>
                      <a:lnTo>
                        <a:pt x="1357" y="1506"/>
                      </a:lnTo>
                      <a:lnTo>
                        <a:pt x="1369" y="1506"/>
                      </a:lnTo>
                      <a:cubicBezTo>
                        <a:pt x="1393" y="1506"/>
                        <a:pt x="1417" y="1494"/>
                        <a:pt x="1417" y="1470"/>
                      </a:cubicBezTo>
                      <a:cubicBezTo>
                        <a:pt x="1429" y="1446"/>
                        <a:pt x="1417" y="1422"/>
                        <a:pt x="1393" y="1410"/>
                      </a:cubicBezTo>
                      <a:lnTo>
                        <a:pt x="1012" y="1291"/>
                      </a:lnTo>
                      <a:lnTo>
                        <a:pt x="1012" y="1244"/>
                      </a:lnTo>
                      <a:cubicBezTo>
                        <a:pt x="1012" y="1208"/>
                        <a:pt x="1000" y="1184"/>
                        <a:pt x="988" y="1148"/>
                      </a:cubicBezTo>
                      <a:cubicBezTo>
                        <a:pt x="1024" y="1136"/>
                        <a:pt x="1048" y="1101"/>
                        <a:pt x="1072" y="1065"/>
                      </a:cubicBezTo>
                      <a:lnTo>
                        <a:pt x="1405" y="1244"/>
                      </a:lnTo>
                      <a:lnTo>
                        <a:pt x="1429" y="1244"/>
                      </a:lnTo>
                      <a:cubicBezTo>
                        <a:pt x="1476" y="1244"/>
                        <a:pt x="1488" y="1172"/>
                        <a:pt x="1453" y="1148"/>
                      </a:cubicBezTo>
                      <a:lnTo>
                        <a:pt x="1107" y="970"/>
                      </a:lnTo>
                      <a:cubicBezTo>
                        <a:pt x="1107" y="958"/>
                        <a:pt x="1107" y="946"/>
                        <a:pt x="1107" y="934"/>
                      </a:cubicBezTo>
                      <a:lnTo>
                        <a:pt x="1524" y="910"/>
                      </a:lnTo>
                      <a:cubicBezTo>
                        <a:pt x="1548" y="910"/>
                        <a:pt x="1572" y="886"/>
                        <a:pt x="1572" y="863"/>
                      </a:cubicBezTo>
                      <a:cubicBezTo>
                        <a:pt x="1562" y="843"/>
                        <a:pt x="1544" y="824"/>
                        <a:pt x="1525" y="824"/>
                      </a:cubicBezTo>
                      <a:cubicBezTo>
                        <a:pt x="1521" y="824"/>
                        <a:pt x="1516" y="825"/>
                        <a:pt x="1512" y="827"/>
                      </a:cubicBezTo>
                      <a:lnTo>
                        <a:pt x="1095" y="851"/>
                      </a:lnTo>
                      <a:lnTo>
                        <a:pt x="1083" y="851"/>
                      </a:lnTo>
                      <a:lnTo>
                        <a:pt x="1274" y="648"/>
                      </a:lnTo>
                      <a:cubicBezTo>
                        <a:pt x="1286" y="624"/>
                        <a:pt x="1286" y="601"/>
                        <a:pt x="1274" y="589"/>
                      </a:cubicBezTo>
                      <a:cubicBezTo>
                        <a:pt x="1262" y="583"/>
                        <a:pt x="1250" y="580"/>
                        <a:pt x="1240" y="580"/>
                      </a:cubicBezTo>
                      <a:cubicBezTo>
                        <a:pt x="1229" y="580"/>
                        <a:pt x="1220" y="583"/>
                        <a:pt x="1214" y="589"/>
                      </a:cubicBezTo>
                      <a:lnTo>
                        <a:pt x="1036" y="779"/>
                      </a:lnTo>
                      <a:cubicBezTo>
                        <a:pt x="1000" y="744"/>
                        <a:pt x="953" y="720"/>
                        <a:pt x="905" y="708"/>
                      </a:cubicBezTo>
                      <a:cubicBezTo>
                        <a:pt x="917" y="672"/>
                        <a:pt x="917" y="624"/>
                        <a:pt x="917" y="589"/>
                      </a:cubicBezTo>
                      <a:cubicBezTo>
                        <a:pt x="905" y="429"/>
                        <a:pt x="774" y="302"/>
                        <a:pt x="616" y="302"/>
                      </a:cubicBezTo>
                      <a:cubicBezTo>
                        <a:pt x="609" y="302"/>
                        <a:pt x="602" y="302"/>
                        <a:pt x="595" y="303"/>
                      </a:cubicBezTo>
                      <a:lnTo>
                        <a:pt x="500" y="41"/>
                      </a:lnTo>
                      <a:cubicBezTo>
                        <a:pt x="491" y="14"/>
                        <a:pt x="476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444;p31">
                  <a:extLst>
                    <a:ext uri="{FF2B5EF4-FFF2-40B4-BE49-F238E27FC236}">
                      <a16:creationId xmlns:a16="http://schemas.microsoft.com/office/drawing/2014/main" id="{106FC84C-E2D0-4150-9CA6-94A01E33AFFC}"/>
                    </a:ext>
                  </a:extLst>
                </p:cNvPr>
                <p:cNvSpPr/>
                <p:nvPr/>
              </p:nvSpPr>
              <p:spPr>
                <a:xfrm>
                  <a:off x="1809771" y="1642508"/>
                  <a:ext cx="12123" cy="1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65" extrusionOk="0">
                      <a:moveTo>
                        <a:pt x="184" y="0"/>
                      </a:moveTo>
                      <a:cubicBezTo>
                        <a:pt x="175" y="0"/>
                        <a:pt x="166" y="1"/>
                        <a:pt x="155" y="2"/>
                      </a:cubicBezTo>
                      <a:cubicBezTo>
                        <a:pt x="72" y="2"/>
                        <a:pt x="1" y="26"/>
                        <a:pt x="13" y="110"/>
                      </a:cubicBezTo>
                      <a:cubicBezTo>
                        <a:pt x="13" y="205"/>
                        <a:pt x="84" y="264"/>
                        <a:pt x="179" y="264"/>
                      </a:cubicBezTo>
                      <a:cubicBezTo>
                        <a:pt x="263" y="252"/>
                        <a:pt x="275" y="193"/>
                        <a:pt x="275" y="110"/>
                      </a:cubicBezTo>
                      <a:cubicBezTo>
                        <a:pt x="264" y="37"/>
                        <a:pt x="245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445;p31">
                  <a:extLst>
                    <a:ext uri="{FF2B5EF4-FFF2-40B4-BE49-F238E27FC236}">
                      <a16:creationId xmlns:a16="http://schemas.microsoft.com/office/drawing/2014/main" id="{63C25818-A9B4-649F-8D29-F88B0A2ABA67}"/>
                    </a:ext>
                  </a:extLst>
                </p:cNvPr>
                <p:cNvSpPr/>
                <p:nvPr/>
              </p:nvSpPr>
              <p:spPr>
                <a:xfrm>
                  <a:off x="1861218" y="1435706"/>
                  <a:ext cx="33637" cy="3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742" extrusionOk="0">
                      <a:moveTo>
                        <a:pt x="414" y="0"/>
                      </a:moveTo>
                      <a:cubicBezTo>
                        <a:pt x="205" y="0"/>
                        <a:pt x="23" y="53"/>
                        <a:pt x="12" y="276"/>
                      </a:cubicBezTo>
                      <a:cubicBezTo>
                        <a:pt x="0" y="514"/>
                        <a:pt x="191" y="717"/>
                        <a:pt x="429" y="741"/>
                      </a:cubicBezTo>
                      <a:cubicBezTo>
                        <a:pt x="437" y="741"/>
                        <a:pt x="445" y="741"/>
                        <a:pt x="452" y="741"/>
                      </a:cubicBezTo>
                      <a:cubicBezTo>
                        <a:pt x="683" y="741"/>
                        <a:pt x="739" y="566"/>
                        <a:pt x="751" y="336"/>
                      </a:cubicBezTo>
                      <a:cubicBezTo>
                        <a:pt x="762" y="86"/>
                        <a:pt x="727" y="14"/>
                        <a:pt x="489" y="2"/>
                      </a:cubicBezTo>
                      <a:cubicBezTo>
                        <a:pt x="464" y="1"/>
                        <a:pt x="439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446;p31">
                  <a:extLst>
                    <a:ext uri="{FF2B5EF4-FFF2-40B4-BE49-F238E27FC236}">
                      <a16:creationId xmlns:a16="http://schemas.microsoft.com/office/drawing/2014/main" id="{648B93EC-335B-A499-FF05-2E556B045241}"/>
                    </a:ext>
                  </a:extLst>
                </p:cNvPr>
                <p:cNvSpPr/>
                <p:nvPr/>
              </p:nvSpPr>
              <p:spPr>
                <a:xfrm>
                  <a:off x="1751006" y="1359262"/>
                  <a:ext cx="136796" cy="216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918" extrusionOk="0">
                      <a:moveTo>
                        <a:pt x="1074" y="1"/>
                      </a:moveTo>
                      <a:cubicBezTo>
                        <a:pt x="1036" y="1"/>
                        <a:pt x="1006" y="23"/>
                        <a:pt x="988" y="58"/>
                      </a:cubicBezTo>
                      <a:cubicBezTo>
                        <a:pt x="881" y="296"/>
                        <a:pt x="869" y="558"/>
                        <a:pt x="941" y="808"/>
                      </a:cubicBezTo>
                      <a:cubicBezTo>
                        <a:pt x="822" y="867"/>
                        <a:pt x="715" y="939"/>
                        <a:pt x="631" y="1034"/>
                      </a:cubicBezTo>
                      <a:cubicBezTo>
                        <a:pt x="417" y="867"/>
                        <a:pt x="226" y="617"/>
                        <a:pt x="357" y="343"/>
                      </a:cubicBezTo>
                      <a:cubicBezTo>
                        <a:pt x="381" y="274"/>
                        <a:pt x="323" y="219"/>
                        <a:pt x="264" y="219"/>
                      </a:cubicBezTo>
                      <a:cubicBezTo>
                        <a:pt x="232" y="219"/>
                        <a:pt x="200" y="235"/>
                        <a:pt x="179" y="272"/>
                      </a:cubicBezTo>
                      <a:cubicBezTo>
                        <a:pt x="0" y="641"/>
                        <a:pt x="250" y="974"/>
                        <a:pt x="512" y="1189"/>
                      </a:cubicBezTo>
                      <a:cubicBezTo>
                        <a:pt x="119" y="1832"/>
                        <a:pt x="560" y="2665"/>
                        <a:pt x="1310" y="2701"/>
                      </a:cubicBezTo>
                      <a:lnTo>
                        <a:pt x="1334" y="2701"/>
                      </a:lnTo>
                      <a:cubicBezTo>
                        <a:pt x="1334" y="2748"/>
                        <a:pt x="1334" y="2796"/>
                        <a:pt x="1346" y="2844"/>
                      </a:cubicBezTo>
                      <a:cubicBezTo>
                        <a:pt x="1298" y="2867"/>
                        <a:pt x="1250" y="2903"/>
                        <a:pt x="1215" y="2927"/>
                      </a:cubicBezTo>
                      <a:cubicBezTo>
                        <a:pt x="834" y="3165"/>
                        <a:pt x="715" y="3677"/>
                        <a:pt x="953" y="4058"/>
                      </a:cubicBezTo>
                      <a:cubicBezTo>
                        <a:pt x="1110" y="4268"/>
                        <a:pt x="1352" y="4379"/>
                        <a:pt x="1596" y="4379"/>
                      </a:cubicBezTo>
                      <a:cubicBezTo>
                        <a:pt x="1740" y="4379"/>
                        <a:pt x="1884" y="4340"/>
                        <a:pt x="2012" y="4260"/>
                      </a:cubicBezTo>
                      <a:cubicBezTo>
                        <a:pt x="2239" y="4368"/>
                        <a:pt x="2370" y="4594"/>
                        <a:pt x="2358" y="4832"/>
                      </a:cubicBezTo>
                      <a:cubicBezTo>
                        <a:pt x="2358" y="4875"/>
                        <a:pt x="2396" y="4917"/>
                        <a:pt x="2438" y="4917"/>
                      </a:cubicBezTo>
                      <a:cubicBezTo>
                        <a:pt x="2443" y="4917"/>
                        <a:pt x="2448" y="4917"/>
                        <a:pt x="2453" y="4915"/>
                      </a:cubicBezTo>
                      <a:cubicBezTo>
                        <a:pt x="2500" y="4915"/>
                        <a:pt x="2548" y="4880"/>
                        <a:pt x="2548" y="4820"/>
                      </a:cubicBezTo>
                      <a:cubicBezTo>
                        <a:pt x="2560" y="4546"/>
                        <a:pt x="2417" y="4296"/>
                        <a:pt x="2191" y="4141"/>
                      </a:cubicBezTo>
                      <a:cubicBezTo>
                        <a:pt x="2310" y="4034"/>
                        <a:pt x="2405" y="3891"/>
                        <a:pt x="2441" y="3737"/>
                      </a:cubicBezTo>
                      <a:cubicBezTo>
                        <a:pt x="2512" y="3760"/>
                        <a:pt x="2572" y="3808"/>
                        <a:pt x="2631" y="3856"/>
                      </a:cubicBezTo>
                      <a:cubicBezTo>
                        <a:pt x="2727" y="3951"/>
                        <a:pt x="2774" y="4082"/>
                        <a:pt x="2774" y="4213"/>
                      </a:cubicBezTo>
                      <a:cubicBezTo>
                        <a:pt x="2774" y="4260"/>
                        <a:pt x="2822" y="4308"/>
                        <a:pt x="2870" y="4308"/>
                      </a:cubicBezTo>
                      <a:cubicBezTo>
                        <a:pt x="2917" y="4308"/>
                        <a:pt x="2965" y="4272"/>
                        <a:pt x="2965" y="4213"/>
                      </a:cubicBezTo>
                      <a:cubicBezTo>
                        <a:pt x="2965" y="4034"/>
                        <a:pt x="2893" y="3856"/>
                        <a:pt x="2774" y="3725"/>
                      </a:cubicBezTo>
                      <a:cubicBezTo>
                        <a:pt x="2691" y="3641"/>
                        <a:pt x="2596" y="3582"/>
                        <a:pt x="2477" y="3546"/>
                      </a:cubicBezTo>
                      <a:cubicBezTo>
                        <a:pt x="2489" y="3391"/>
                        <a:pt x="2441" y="3237"/>
                        <a:pt x="2358" y="3094"/>
                      </a:cubicBezTo>
                      <a:cubicBezTo>
                        <a:pt x="2381" y="3058"/>
                        <a:pt x="2417" y="3022"/>
                        <a:pt x="2441" y="2975"/>
                      </a:cubicBezTo>
                      <a:cubicBezTo>
                        <a:pt x="2798" y="2963"/>
                        <a:pt x="3024" y="2820"/>
                        <a:pt x="3096" y="2522"/>
                      </a:cubicBezTo>
                      <a:cubicBezTo>
                        <a:pt x="3103" y="2457"/>
                        <a:pt x="3049" y="2414"/>
                        <a:pt x="2995" y="2414"/>
                      </a:cubicBezTo>
                      <a:cubicBezTo>
                        <a:pt x="2959" y="2414"/>
                        <a:pt x="2924" y="2432"/>
                        <a:pt x="2905" y="2475"/>
                      </a:cubicBezTo>
                      <a:cubicBezTo>
                        <a:pt x="2893" y="2558"/>
                        <a:pt x="2834" y="2748"/>
                        <a:pt x="2500" y="2772"/>
                      </a:cubicBezTo>
                      <a:cubicBezTo>
                        <a:pt x="2500" y="2772"/>
                        <a:pt x="2500" y="2760"/>
                        <a:pt x="2500" y="2748"/>
                      </a:cubicBezTo>
                      <a:cubicBezTo>
                        <a:pt x="2500" y="2665"/>
                        <a:pt x="2489" y="2582"/>
                        <a:pt x="2453" y="2498"/>
                      </a:cubicBezTo>
                      <a:lnTo>
                        <a:pt x="2751" y="2415"/>
                      </a:lnTo>
                      <a:cubicBezTo>
                        <a:pt x="2878" y="2383"/>
                        <a:pt x="2844" y="2217"/>
                        <a:pt x="2741" y="2217"/>
                      </a:cubicBezTo>
                      <a:cubicBezTo>
                        <a:pt x="2729" y="2217"/>
                        <a:pt x="2717" y="2220"/>
                        <a:pt x="2703" y="2225"/>
                      </a:cubicBezTo>
                      <a:lnTo>
                        <a:pt x="2346" y="2332"/>
                      </a:lnTo>
                      <a:cubicBezTo>
                        <a:pt x="2310" y="2284"/>
                        <a:pt x="2274" y="2248"/>
                        <a:pt x="2215" y="2225"/>
                      </a:cubicBezTo>
                      <a:cubicBezTo>
                        <a:pt x="2608" y="1582"/>
                        <a:pt x="2167" y="760"/>
                        <a:pt x="1417" y="724"/>
                      </a:cubicBezTo>
                      <a:cubicBezTo>
                        <a:pt x="1391" y="721"/>
                        <a:pt x="1365" y="720"/>
                        <a:pt x="1338" y="720"/>
                      </a:cubicBezTo>
                      <a:cubicBezTo>
                        <a:pt x="1265" y="720"/>
                        <a:pt x="1189" y="731"/>
                        <a:pt x="1119" y="748"/>
                      </a:cubicBezTo>
                      <a:cubicBezTo>
                        <a:pt x="1060" y="546"/>
                        <a:pt x="1072" y="331"/>
                        <a:pt x="1167" y="141"/>
                      </a:cubicBezTo>
                      <a:cubicBezTo>
                        <a:pt x="1191" y="93"/>
                        <a:pt x="1167" y="34"/>
                        <a:pt x="1119" y="10"/>
                      </a:cubicBezTo>
                      <a:cubicBezTo>
                        <a:pt x="1103" y="4"/>
                        <a:pt x="1088" y="1"/>
                        <a:pt x="1074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447;p31">
                  <a:extLst>
                    <a:ext uri="{FF2B5EF4-FFF2-40B4-BE49-F238E27FC236}">
                      <a16:creationId xmlns:a16="http://schemas.microsoft.com/office/drawing/2014/main" id="{D6603A84-7B0C-097B-C4AA-F8D568016370}"/>
                    </a:ext>
                  </a:extLst>
                </p:cNvPr>
                <p:cNvSpPr/>
                <p:nvPr/>
              </p:nvSpPr>
              <p:spPr>
                <a:xfrm>
                  <a:off x="1787199" y="1434736"/>
                  <a:ext cx="16840" cy="1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18" extrusionOk="0">
                      <a:moveTo>
                        <a:pt x="227" y="1"/>
                      </a:moveTo>
                      <a:cubicBezTo>
                        <a:pt x="72" y="1"/>
                        <a:pt x="1" y="167"/>
                        <a:pt x="108" y="274"/>
                      </a:cubicBezTo>
                      <a:cubicBezTo>
                        <a:pt x="138" y="304"/>
                        <a:pt x="176" y="318"/>
                        <a:pt x="214" y="318"/>
                      </a:cubicBezTo>
                      <a:cubicBezTo>
                        <a:pt x="298" y="318"/>
                        <a:pt x="382" y="253"/>
                        <a:pt x="382" y="155"/>
                      </a:cubicBezTo>
                      <a:cubicBezTo>
                        <a:pt x="382" y="72"/>
                        <a:pt x="310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448;p31">
                  <a:extLst>
                    <a:ext uri="{FF2B5EF4-FFF2-40B4-BE49-F238E27FC236}">
                      <a16:creationId xmlns:a16="http://schemas.microsoft.com/office/drawing/2014/main" id="{1EB5C024-E6DB-EFCC-D09F-DB93B6CED577}"/>
                    </a:ext>
                  </a:extLst>
                </p:cNvPr>
                <p:cNvSpPr/>
                <p:nvPr/>
              </p:nvSpPr>
              <p:spPr>
                <a:xfrm>
                  <a:off x="1824495" y="1411106"/>
                  <a:ext cx="16840" cy="1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27" extrusionOk="0">
                      <a:moveTo>
                        <a:pt x="214" y="1"/>
                      </a:moveTo>
                      <a:cubicBezTo>
                        <a:pt x="71" y="1"/>
                        <a:pt x="0" y="179"/>
                        <a:pt x="107" y="275"/>
                      </a:cubicBezTo>
                      <a:cubicBezTo>
                        <a:pt x="139" y="310"/>
                        <a:pt x="180" y="326"/>
                        <a:pt x="221" y="326"/>
                      </a:cubicBezTo>
                      <a:cubicBezTo>
                        <a:pt x="302" y="326"/>
                        <a:pt x="381" y="263"/>
                        <a:pt x="381" y="167"/>
                      </a:cubicBezTo>
                      <a:cubicBezTo>
                        <a:pt x="381" y="72"/>
                        <a:pt x="310" y="1"/>
                        <a:pt x="214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449;p31">
                  <a:extLst>
                    <a:ext uri="{FF2B5EF4-FFF2-40B4-BE49-F238E27FC236}">
                      <a16:creationId xmlns:a16="http://schemas.microsoft.com/office/drawing/2014/main" id="{8184C97A-A233-12DC-08CD-626D949F7914}"/>
                    </a:ext>
                  </a:extLst>
                </p:cNvPr>
                <p:cNvSpPr/>
                <p:nvPr/>
              </p:nvSpPr>
              <p:spPr>
                <a:xfrm>
                  <a:off x="1809374" y="1423582"/>
                  <a:ext cx="15650" cy="1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302" extrusionOk="0">
                      <a:moveTo>
                        <a:pt x="268" y="1"/>
                      </a:moveTo>
                      <a:cubicBezTo>
                        <a:pt x="244" y="1"/>
                        <a:pt x="219" y="26"/>
                        <a:pt x="236" y="51"/>
                      </a:cubicBezTo>
                      <a:cubicBezTo>
                        <a:pt x="284" y="99"/>
                        <a:pt x="272" y="170"/>
                        <a:pt x="224" y="218"/>
                      </a:cubicBezTo>
                      <a:cubicBezTo>
                        <a:pt x="209" y="229"/>
                        <a:pt x="191" y="235"/>
                        <a:pt x="173" y="235"/>
                      </a:cubicBezTo>
                      <a:cubicBezTo>
                        <a:pt x="134" y="235"/>
                        <a:pt x="93" y="211"/>
                        <a:pt x="69" y="170"/>
                      </a:cubicBezTo>
                      <a:cubicBezTo>
                        <a:pt x="64" y="165"/>
                        <a:pt x="57" y="162"/>
                        <a:pt x="50" y="162"/>
                      </a:cubicBezTo>
                      <a:cubicBezTo>
                        <a:pt x="27" y="162"/>
                        <a:pt x="0" y="190"/>
                        <a:pt x="10" y="218"/>
                      </a:cubicBezTo>
                      <a:cubicBezTo>
                        <a:pt x="45" y="265"/>
                        <a:pt x="105" y="301"/>
                        <a:pt x="176" y="301"/>
                      </a:cubicBezTo>
                      <a:cubicBezTo>
                        <a:pt x="212" y="301"/>
                        <a:pt x="236" y="289"/>
                        <a:pt x="272" y="277"/>
                      </a:cubicBezTo>
                      <a:cubicBezTo>
                        <a:pt x="343" y="206"/>
                        <a:pt x="355" y="99"/>
                        <a:pt x="295" y="15"/>
                      </a:cubicBezTo>
                      <a:cubicBezTo>
                        <a:pt x="288" y="5"/>
                        <a:pt x="278" y="1"/>
                        <a:pt x="26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450;p31">
                  <a:extLst>
                    <a:ext uri="{FF2B5EF4-FFF2-40B4-BE49-F238E27FC236}">
                      <a16:creationId xmlns:a16="http://schemas.microsoft.com/office/drawing/2014/main" id="{C578425D-152E-4529-DA2B-0547A2D4180E}"/>
                    </a:ext>
                  </a:extLst>
                </p:cNvPr>
                <p:cNvSpPr/>
                <p:nvPr/>
              </p:nvSpPr>
              <p:spPr>
                <a:xfrm>
                  <a:off x="1789844" y="1449945"/>
                  <a:ext cx="14195" cy="10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39" extrusionOk="0">
                      <a:moveTo>
                        <a:pt x="216" y="1"/>
                      </a:moveTo>
                      <a:cubicBezTo>
                        <a:pt x="182" y="1"/>
                        <a:pt x="143" y="13"/>
                        <a:pt x="107" y="37"/>
                      </a:cubicBezTo>
                      <a:cubicBezTo>
                        <a:pt x="36" y="84"/>
                        <a:pt x="0" y="156"/>
                        <a:pt x="36" y="203"/>
                      </a:cubicBezTo>
                      <a:cubicBezTo>
                        <a:pt x="54" y="227"/>
                        <a:pt x="84" y="239"/>
                        <a:pt x="118" y="239"/>
                      </a:cubicBezTo>
                      <a:cubicBezTo>
                        <a:pt x="152" y="239"/>
                        <a:pt x="191" y="227"/>
                        <a:pt x="226" y="203"/>
                      </a:cubicBezTo>
                      <a:cubicBezTo>
                        <a:pt x="298" y="156"/>
                        <a:pt x="322" y="84"/>
                        <a:pt x="298" y="37"/>
                      </a:cubicBezTo>
                      <a:cubicBezTo>
                        <a:pt x="280" y="13"/>
                        <a:pt x="250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451;p31">
                  <a:extLst>
                    <a:ext uri="{FF2B5EF4-FFF2-40B4-BE49-F238E27FC236}">
                      <a16:creationId xmlns:a16="http://schemas.microsoft.com/office/drawing/2014/main" id="{400347BF-DD09-B717-0217-021B4C49CEFC}"/>
                    </a:ext>
                  </a:extLst>
                </p:cNvPr>
                <p:cNvSpPr/>
                <p:nvPr/>
              </p:nvSpPr>
              <p:spPr>
                <a:xfrm>
                  <a:off x="1839705" y="1417807"/>
                  <a:ext cx="16840" cy="1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290" extrusionOk="0">
                      <a:moveTo>
                        <a:pt x="191" y="1"/>
                      </a:moveTo>
                      <a:cubicBezTo>
                        <a:pt x="161" y="1"/>
                        <a:pt x="131" y="10"/>
                        <a:pt x="107" y="27"/>
                      </a:cubicBezTo>
                      <a:cubicBezTo>
                        <a:pt x="0" y="111"/>
                        <a:pt x="60" y="289"/>
                        <a:pt x="191" y="289"/>
                      </a:cubicBezTo>
                      <a:cubicBezTo>
                        <a:pt x="322" y="289"/>
                        <a:pt x="381" y="111"/>
                        <a:pt x="274" y="27"/>
                      </a:cubicBezTo>
                      <a:cubicBezTo>
                        <a:pt x="250" y="10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3D0082-927F-D30B-D3D1-28AAB9BD0C0A}"/>
                  </a:ext>
                </a:extLst>
              </p:cNvPr>
              <p:cNvSpPr txBox="1"/>
              <p:nvPr/>
            </p:nvSpPr>
            <p:spPr>
              <a:xfrm>
                <a:off x="3869471" y="2523340"/>
                <a:ext cx="5306047" cy="2239235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 smtClean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394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000" b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158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 smtClean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</a:rPr>
                  <a:t>236</a:t>
                </a:r>
                <a:endParaRPr kumimoji="0" lang="vi-VN" sz="5000" b="1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793353" y="4490689"/>
              <a:ext cx="4165934" cy="9534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-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5852160" y="5687568"/>
              <a:ext cx="1627632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8752088" y="281071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891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33621" y="452875"/>
            <a:ext cx="11516419" cy="6039365"/>
            <a:chOff x="233621" y="452875"/>
            <a:chExt cx="11516419" cy="6039365"/>
          </a:xfrm>
        </p:grpSpPr>
        <p:sp>
          <p:nvSpPr>
            <p:cNvPr id="2" name="Rounded Rectangle 1"/>
            <p:cNvSpPr/>
            <p:nvPr/>
          </p:nvSpPr>
          <p:spPr>
            <a:xfrm>
              <a:off x="441960" y="685800"/>
              <a:ext cx="11308080" cy="5806440"/>
            </a:xfrm>
            <a:prstGeom prst="roundRect">
              <a:avLst>
                <a:gd name="adj" fmla="val 3969"/>
              </a:avLst>
            </a:prstGeom>
            <a:solidFill>
              <a:schemeClr val="bg1">
                <a:alpha val="81000"/>
              </a:schemeClr>
            </a:solidFill>
            <a:ln w="28575">
              <a:solidFill>
                <a:srgbClr val="F49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3621" y="452875"/>
              <a:ext cx="2688622" cy="964736"/>
              <a:chOff x="1559501" y="1809959"/>
              <a:chExt cx="2688622" cy="1273696"/>
            </a:xfrm>
          </p:grpSpPr>
          <p:sp>
            <p:nvSpPr>
              <p:cNvPr id="3" name="Google Shape;518;p30">
                <a:extLst>
                  <a:ext uri="{FF2B5EF4-FFF2-40B4-BE49-F238E27FC236}">
                    <a16:creationId xmlns:a16="http://schemas.microsoft.com/office/drawing/2014/main" id="{3D24CBD5-57AF-4736-A9AD-A454145D370C}"/>
                  </a:ext>
                </a:extLst>
              </p:cNvPr>
              <p:cNvSpPr/>
              <p:nvPr/>
            </p:nvSpPr>
            <p:spPr>
              <a:xfrm flipH="1">
                <a:off x="1798320" y="1905238"/>
                <a:ext cx="2449803" cy="1178417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7470" extrusionOk="0">
                    <a:moveTo>
                      <a:pt x="2156" y="1"/>
                    </a:moveTo>
                    <a:lnTo>
                      <a:pt x="0" y="3735"/>
                    </a:lnTo>
                    <a:lnTo>
                      <a:pt x="2156" y="7470"/>
                    </a:lnTo>
                    <a:lnTo>
                      <a:pt x="13303" y="7470"/>
                    </a:lnTo>
                    <a:cubicBezTo>
                      <a:pt x="13356" y="7470"/>
                      <a:pt x="13405" y="7441"/>
                      <a:pt x="13432" y="7396"/>
                    </a:cubicBezTo>
                    <a:lnTo>
                      <a:pt x="15503" y="3810"/>
                    </a:lnTo>
                    <a:cubicBezTo>
                      <a:pt x="15529" y="3763"/>
                      <a:pt x="15529" y="3707"/>
                      <a:pt x="15503" y="3661"/>
                    </a:cubicBezTo>
                    <a:lnTo>
                      <a:pt x="13432" y="75"/>
                    </a:lnTo>
                    <a:cubicBezTo>
                      <a:pt x="13405" y="30"/>
                      <a:pt x="13356" y="1"/>
                      <a:pt x="1330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 err="1" smtClean="0">
                    <a:solidFill>
                      <a:srgbClr val="000000"/>
                    </a:solidFill>
                    <a:latin typeface="#9Slide05 SVNUT Triumph" panose="00000500000000000000" pitchFamily="2" charset="0"/>
                    <a:cs typeface="Arial"/>
                    <a:sym typeface="Arial"/>
                  </a:rPr>
                  <a:t>Số</a:t>
                </a:r>
                <a:r>
                  <a:rPr lang="en-US" sz="4000" kern="0" dirty="0" smtClean="0">
                    <a:solidFill>
                      <a:srgbClr val="000000"/>
                    </a:solidFill>
                    <a:latin typeface="#9Slide05 SVNUT Triumph" panose="00000500000000000000" pitchFamily="2" charset="0"/>
                    <a:cs typeface="Arial"/>
                    <a:sym typeface="Arial"/>
                  </a:rPr>
                  <a:t>?</a:t>
                </a:r>
                <a:endParaRPr sz="1867" kern="0" dirty="0">
                  <a:solidFill>
                    <a:srgbClr val="000000"/>
                  </a:solidFill>
                  <a:latin typeface="#9Slide05 SVNUT Triumph" panose="000005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4" name="Google Shape;519;p30">
                <a:extLst>
                  <a:ext uri="{FF2B5EF4-FFF2-40B4-BE49-F238E27FC236}">
                    <a16:creationId xmlns:a16="http://schemas.microsoft.com/office/drawing/2014/main" id="{597DFDFF-468C-4D60-932A-5150D9917FCE}"/>
                  </a:ext>
                </a:extLst>
              </p:cNvPr>
              <p:cNvSpPr/>
              <p:nvPr/>
            </p:nvSpPr>
            <p:spPr>
              <a:xfrm flipH="1">
                <a:off x="3382488" y="1809959"/>
                <a:ext cx="865635" cy="1178418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470" extrusionOk="0">
                    <a:moveTo>
                      <a:pt x="2200" y="1"/>
                    </a:moveTo>
                    <a:cubicBezTo>
                      <a:pt x="2166" y="1"/>
                      <a:pt x="2136" y="19"/>
                      <a:pt x="2119" y="48"/>
                    </a:cubicBezTo>
                    <a:lnTo>
                      <a:pt x="17" y="3689"/>
                    </a:lnTo>
                    <a:cubicBezTo>
                      <a:pt x="0" y="3718"/>
                      <a:pt x="0" y="3754"/>
                      <a:pt x="17" y="3782"/>
                    </a:cubicBezTo>
                    <a:lnTo>
                      <a:pt x="2119" y="7423"/>
                    </a:lnTo>
                    <a:cubicBezTo>
                      <a:pt x="2136" y="7451"/>
                      <a:pt x="2166" y="7470"/>
                      <a:pt x="2200" y="7470"/>
                    </a:cubicBezTo>
                    <a:lnTo>
                      <a:pt x="4894" y="7470"/>
                    </a:lnTo>
                    <a:lnTo>
                      <a:pt x="2738" y="3735"/>
                    </a:lnTo>
                    <a:lnTo>
                      <a:pt x="4894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2857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5" name="Google Shape;520;p30">
                <a:extLst>
                  <a:ext uri="{FF2B5EF4-FFF2-40B4-BE49-F238E27FC236}">
                    <a16:creationId xmlns:a16="http://schemas.microsoft.com/office/drawing/2014/main" id="{0EFB4721-3762-433B-8514-D97B1433C815}"/>
                  </a:ext>
                </a:extLst>
              </p:cNvPr>
              <p:cNvSpPr/>
              <p:nvPr/>
            </p:nvSpPr>
            <p:spPr>
              <a:xfrm flipH="1">
                <a:off x="1559501" y="1925360"/>
                <a:ext cx="1019480" cy="1016684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3124" extrusionOk="0">
                    <a:moveTo>
                      <a:pt x="1689" y="0"/>
                    </a:moveTo>
                    <a:cubicBezTo>
                      <a:pt x="1594" y="0"/>
                      <a:pt x="1496" y="9"/>
                      <a:pt x="1399" y="28"/>
                    </a:cubicBezTo>
                    <a:cubicBezTo>
                      <a:pt x="555" y="188"/>
                      <a:pt x="0" y="1004"/>
                      <a:pt x="160" y="1852"/>
                    </a:cubicBezTo>
                    <a:cubicBezTo>
                      <a:pt x="302" y="2601"/>
                      <a:pt x="956" y="3123"/>
                      <a:pt x="1690" y="3123"/>
                    </a:cubicBezTo>
                    <a:cubicBezTo>
                      <a:pt x="1786" y="3123"/>
                      <a:pt x="1883" y="3114"/>
                      <a:pt x="1980" y="3096"/>
                    </a:cubicBezTo>
                    <a:cubicBezTo>
                      <a:pt x="2825" y="2936"/>
                      <a:pt x="3379" y="2120"/>
                      <a:pt x="3219" y="1272"/>
                    </a:cubicBezTo>
                    <a:cubicBezTo>
                      <a:pt x="3077" y="523"/>
                      <a:pt x="2423" y="0"/>
                      <a:pt x="168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" sz="4800" kern="0" dirty="0">
                    <a:solidFill>
                      <a:srgbClr val="FFFFFF"/>
                    </a:solidFill>
                    <a:latin typeface="#9Slide05 SVNUT Triumph" panose="00000500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4</a:t>
                </a:r>
                <a:endParaRPr kumimoji="0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5 SVNUT Triumph" panose="00000500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915898"/>
              </p:ext>
            </p:extLst>
          </p:nvPr>
        </p:nvGraphicFramePr>
        <p:xfrm>
          <a:off x="975360" y="1767840"/>
          <a:ext cx="1051560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1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1" name="Line Callout 1 10"/>
          <p:cNvSpPr/>
          <p:nvPr/>
        </p:nvSpPr>
        <p:spPr>
          <a:xfrm>
            <a:off x="1605901" y="4556760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rgbClr val="F491B0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+ 16 = 46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2560" y="3108960"/>
            <a:ext cx="1082040" cy="502920"/>
          </a:xfrm>
          <a:prstGeom prst="rect">
            <a:avLst/>
          </a:prstGeom>
          <a:solidFill>
            <a:srgbClr val="F4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2760" y="3108960"/>
            <a:ext cx="1082040" cy="502920"/>
          </a:xfrm>
          <a:prstGeom prst="rect">
            <a:avLst/>
          </a:prstGeom>
          <a:solidFill>
            <a:srgbClr val="F4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73440" y="3124200"/>
            <a:ext cx="1082040" cy="502920"/>
          </a:xfrm>
          <a:prstGeom prst="rect">
            <a:avLst/>
          </a:prstGeom>
          <a:solidFill>
            <a:srgbClr val="F4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88880" y="3108960"/>
            <a:ext cx="1082040" cy="502920"/>
          </a:xfrm>
          <a:prstGeom prst="rect">
            <a:avLst/>
          </a:prstGeom>
          <a:solidFill>
            <a:srgbClr val="F4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49" b="56090" l="0" r="50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529" b="44608"/>
          <a:stretch/>
        </p:blipFill>
        <p:spPr>
          <a:xfrm flipH="1">
            <a:off x="8217393" y="2951443"/>
            <a:ext cx="3974607" cy="4277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5" b="95855" l="6255" r="96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81" y="-187850"/>
            <a:ext cx="2048528" cy="20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891139">
            <a:off x="919912" y="4205967"/>
            <a:ext cx="74361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n w="9525">
                  <a:solidFill>
                    <a:srgbClr val="652B18"/>
                  </a:solidFill>
                  <a:prstDash val="sysDash"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Vận</a:t>
            </a:r>
            <a:r>
              <a:rPr lang="en-US" sz="11500" dirty="0" smtClean="0">
                <a:ln w="9525">
                  <a:solidFill>
                    <a:srgbClr val="652B18"/>
                  </a:solidFill>
                  <a:prstDash val="sysDash"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 </a:t>
            </a:r>
            <a:r>
              <a:rPr lang="en-US" sz="11500" dirty="0" err="1" smtClean="0">
                <a:ln w="9525">
                  <a:solidFill>
                    <a:srgbClr val="652B18"/>
                  </a:solidFill>
                  <a:prstDash val="sysDash"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dụng</a:t>
            </a:r>
            <a:endParaRPr lang="en-US" sz="11500" dirty="0">
              <a:ln w="9525">
                <a:solidFill>
                  <a:srgbClr val="652B18"/>
                </a:solidFill>
                <a:prstDash val="sysDash"/>
              </a:ln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7697" l="24864" r="90000">
                        <a14:foregroundMark x1="69636" y1="79333" x2="73227" y2="75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75" y="3026837"/>
            <a:ext cx="5627077" cy="4220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891139">
            <a:off x="978529" y="4205966"/>
            <a:ext cx="74361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n w="9525">
                  <a:solidFill>
                    <a:srgbClr val="652B18"/>
                  </a:solidFill>
                  <a:prstDash val="sysDash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Vận</a:t>
            </a:r>
            <a:r>
              <a:rPr lang="en-US" sz="11500" dirty="0" smtClean="0">
                <a:ln w="9525">
                  <a:solidFill>
                    <a:srgbClr val="652B18"/>
                  </a:solidFill>
                  <a:prstDash val="sysDash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 </a:t>
            </a:r>
            <a:r>
              <a:rPr lang="en-US" sz="11500" dirty="0" err="1" smtClean="0">
                <a:ln w="9525">
                  <a:solidFill>
                    <a:srgbClr val="652B18"/>
                  </a:solidFill>
                  <a:prstDash val="sysDash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dụng</a:t>
            </a:r>
            <a:endParaRPr lang="en-US" sz="11500" dirty="0">
              <a:ln w="9525">
                <a:solidFill>
                  <a:srgbClr val="652B18"/>
                </a:solidFill>
                <a:prstDash val="sysDash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37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48148" y="458360"/>
            <a:ext cx="15636240" cy="6492240"/>
            <a:chOff x="-13136880" y="579120"/>
            <a:chExt cx="15636240" cy="6492240"/>
          </a:xfrm>
        </p:grpSpPr>
        <p:grpSp>
          <p:nvGrpSpPr>
            <p:cNvPr id="8" name="Group 7"/>
            <p:cNvGrpSpPr/>
            <p:nvPr/>
          </p:nvGrpSpPr>
          <p:grpSpPr>
            <a:xfrm>
              <a:off x="-13136880" y="579120"/>
              <a:ext cx="15636240" cy="5516880"/>
              <a:chOff x="-13136880" y="579120"/>
              <a:chExt cx="15636240" cy="551688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-13136880" y="579120"/>
                <a:ext cx="10637520" cy="5516880"/>
              </a:xfrm>
              <a:prstGeom prst="roundRect">
                <a:avLst>
                  <a:gd name="adj" fmla="val 4134"/>
                </a:avLst>
              </a:prstGeom>
              <a:solidFill>
                <a:schemeClr val="bg1">
                  <a:alpha val="78000"/>
                </a:scheme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-12923520" y="797316"/>
                <a:ext cx="1542288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Con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650kg, con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150kg.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04" b="100000" l="9732" r="89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02680" y="3785503"/>
              <a:ext cx="5394960" cy="3285857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317570" y="664144"/>
            <a:ext cx="4062714" cy="492488"/>
          </a:xfrm>
          <a:prstGeom prst="round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503606" y="664144"/>
            <a:ext cx="4180182" cy="492488"/>
          </a:xfrm>
          <a:prstGeom prst="roundRect">
            <a:avLst/>
          </a:prstGeom>
          <a:solidFill>
            <a:schemeClr val="accent6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99591" y="1539434"/>
            <a:ext cx="93268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99591" y="1994032"/>
            <a:ext cx="79552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77" y="2105776"/>
            <a:ext cx="2195825" cy="81865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38380" y="2576144"/>
            <a:ext cx="722900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Con trâu và con nghé cân nặng là:</a:t>
            </a:r>
            <a:endParaRPr lang="en-US" sz="2800" dirty="0">
              <a:solidFill>
                <a:srgbClr val="652B1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 + 150 = 800 (kg)</a:t>
            </a:r>
            <a:endParaRPr lang="en-US" sz="2800" dirty="0">
              <a:solidFill>
                <a:srgbClr val="652B1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26758" y="3611161"/>
            <a:ext cx="70522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Con trâu nặng hơn con nghé là: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– 150 = 500 (kg)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87788" y="464936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a) 800kg</a:t>
            </a:r>
          </a:p>
          <a:p>
            <a:pPr algn="ctr"/>
            <a:r>
              <a:rPr lang="en-US" sz="3200" dirty="0" smtClean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b) 500kg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520;p30">
            <a:extLst>
              <a:ext uri="{FF2B5EF4-FFF2-40B4-BE49-F238E27FC236}">
                <a16:creationId xmlns:a16="http://schemas.microsoft.com/office/drawing/2014/main" id="{0EFB4721-3762-433B-8514-D97B1433C815}"/>
              </a:ext>
            </a:extLst>
          </p:cNvPr>
          <p:cNvSpPr/>
          <p:nvPr/>
        </p:nvSpPr>
        <p:spPr>
          <a:xfrm flipH="1">
            <a:off x="316934" y="364452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5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626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2" grpId="0"/>
      <p:bldP spid="23" grpId="0"/>
      <p:bldP spid="25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2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442184" y="4717665"/>
            <a:ext cx="7206891" cy="1760754"/>
            <a:chOff x="4442184" y="4717665"/>
            <a:chExt cx="7206891" cy="1760754"/>
          </a:xfrm>
        </p:grpSpPr>
        <p:sp>
          <p:nvSpPr>
            <p:cNvPr id="4" name="Google Shape;1082;p44">
              <a:extLst>
                <a:ext uri="{FF2B5EF4-FFF2-40B4-BE49-F238E27FC236}">
                  <a16:creationId xmlns:a16="http://schemas.microsoft.com/office/drawing/2014/main" id="{A9B4AE66-B9D3-4C2C-A9C6-C3C19A1409F2}"/>
                </a:ext>
              </a:extLst>
            </p:cNvPr>
            <p:cNvSpPr/>
            <p:nvPr/>
          </p:nvSpPr>
          <p:spPr>
            <a:xfrm>
              <a:off x="5325250" y="4717665"/>
              <a:ext cx="6323825" cy="1760754"/>
            </a:xfrm>
            <a:prstGeom prst="roundRect">
              <a:avLst>
                <a:gd name="adj" fmla="val 12318"/>
              </a:avLst>
            </a:prstGeom>
            <a:solidFill>
              <a:srgbClr val="FFFFFF"/>
            </a:solidFill>
            <a:ln w="28575" cap="flat" cmpd="sng">
              <a:solidFill>
                <a:srgbClr val="D3B19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Phẩm chất nhân ái: Có ý thức giúp đỡ lẫn nhau trong hoạt động nhóm để hoàn thành nhiệm vụ.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Phẩm chất chăm chỉ: Chăm chỉ suy nghĩ, trả lời câu hỏi; làm tốt các bài tập.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Phẩm chất trách nhiệm: Giữ trật tự, biết lắng nghe, học tập nghiêm túc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" name="Google Shape;1083;p44">
              <a:extLst>
                <a:ext uri="{FF2B5EF4-FFF2-40B4-BE49-F238E27FC236}">
                  <a16:creationId xmlns:a16="http://schemas.microsoft.com/office/drawing/2014/main" id="{E81E05CC-C6BE-4055-A06B-E3EBA65A78C6}"/>
                </a:ext>
              </a:extLst>
            </p:cNvPr>
            <p:cNvCxnSpPr/>
            <p:nvPr/>
          </p:nvCxnSpPr>
          <p:spPr>
            <a:xfrm rot="10800000" flipH="1">
              <a:off x="4442184" y="5589684"/>
              <a:ext cx="873200" cy="10000"/>
            </a:xfrm>
            <a:prstGeom prst="straightConnector1">
              <a:avLst/>
            </a:prstGeom>
            <a:noFill/>
            <a:ln w="28575" cap="flat" cmpd="sng">
              <a:solidFill>
                <a:srgbClr val="D3B19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" name="Group 36"/>
          <p:cNvGrpSpPr/>
          <p:nvPr/>
        </p:nvGrpSpPr>
        <p:grpSpPr>
          <a:xfrm>
            <a:off x="4453003" y="2996120"/>
            <a:ext cx="7200287" cy="1643974"/>
            <a:chOff x="4453003" y="2996120"/>
            <a:chExt cx="7200287" cy="1643974"/>
          </a:xfrm>
        </p:grpSpPr>
        <p:sp>
          <p:nvSpPr>
            <p:cNvPr id="6" name="Google Shape;1085;p44">
              <a:extLst>
                <a:ext uri="{FF2B5EF4-FFF2-40B4-BE49-F238E27FC236}">
                  <a16:creationId xmlns:a16="http://schemas.microsoft.com/office/drawing/2014/main" id="{98ADA5DD-B7F2-48DB-9006-FB124BEFA375}"/>
                </a:ext>
              </a:extLst>
            </p:cNvPr>
            <p:cNvSpPr/>
            <p:nvPr/>
          </p:nvSpPr>
          <p:spPr>
            <a:xfrm>
              <a:off x="5342203" y="2996120"/>
              <a:ext cx="6311087" cy="1643974"/>
            </a:xfrm>
            <a:prstGeom prst="roundRect">
              <a:avLst>
                <a:gd name="adj" fmla="val 14160"/>
              </a:avLst>
            </a:prstGeom>
            <a:solidFill>
              <a:srgbClr val="FFFFFF"/>
            </a:solidFill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Năng lực tự chủ, tự học: lắng nghe, trả lời câu hỏi, làm bài tập.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Năng lực giải quyết vấn đề và sáng tạo: tham gia trò chơi, vận dụng.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Năng lực giao tiếp và hợp tác: hoạt động nhóm.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7" name="Google Shape;1086;p44">
              <a:extLst>
                <a:ext uri="{FF2B5EF4-FFF2-40B4-BE49-F238E27FC236}">
                  <a16:creationId xmlns:a16="http://schemas.microsoft.com/office/drawing/2014/main" id="{A727616E-9E0F-417D-892A-9F48DF15539C}"/>
                </a:ext>
              </a:extLst>
            </p:cNvPr>
            <p:cNvCxnSpPr/>
            <p:nvPr/>
          </p:nvCxnSpPr>
          <p:spPr>
            <a:xfrm rot="10800000" flipH="1">
              <a:off x="4453003" y="3797066"/>
              <a:ext cx="889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" name="Group 34"/>
          <p:cNvGrpSpPr/>
          <p:nvPr/>
        </p:nvGrpSpPr>
        <p:grpSpPr>
          <a:xfrm>
            <a:off x="4758805" y="136187"/>
            <a:ext cx="6892377" cy="2740281"/>
            <a:chOff x="4758805" y="136187"/>
            <a:chExt cx="6892377" cy="2740281"/>
          </a:xfrm>
        </p:grpSpPr>
        <p:sp>
          <p:nvSpPr>
            <p:cNvPr id="10" name="Google Shape;1091;p44">
              <a:extLst>
                <a:ext uri="{FF2B5EF4-FFF2-40B4-BE49-F238E27FC236}">
                  <a16:creationId xmlns:a16="http://schemas.microsoft.com/office/drawing/2014/main" id="{919146E3-E908-4F07-BAB7-1718991DF74E}"/>
                </a:ext>
              </a:extLst>
            </p:cNvPr>
            <p:cNvSpPr/>
            <p:nvPr/>
          </p:nvSpPr>
          <p:spPr>
            <a:xfrm>
              <a:off x="5344310" y="136187"/>
              <a:ext cx="6306872" cy="2740281"/>
            </a:xfrm>
            <a:prstGeom prst="roundRect">
              <a:avLst>
                <a:gd name="adj" fmla="val 8553"/>
              </a:avLst>
            </a:prstGeom>
            <a:solidFill>
              <a:srgbClr val="FFFFFF"/>
            </a:solidFill>
            <a:ln w="28575" cap="flat" cmpd="sng">
              <a:solidFill>
                <a:srgbClr val="F491B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Tính nhẩm, đặt tính rồi tính được các phép cộng,trừ có nhớ trong phạm vi 1000 (ôn tập).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Biết đặt tính rồi tính các phép tính các phép tính dạng 100 trừ đi một số hoặc có tổng là 100. Chẳng hạn: 100 – 84 ; 84 + 16 (bổ sung)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Thông qua hoạt động luyện tập thực hành, vận dụng giải bài toán thực tế.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Phát triển năng lực lập luận, tư duy toán học và năng lực giao tiếp toán học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1" name="Google Shape;1092;p44">
              <a:extLst>
                <a:ext uri="{FF2B5EF4-FFF2-40B4-BE49-F238E27FC236}">
                  <a16:creationId xmlns:a16="http://schemas.microsoft.com/office/drawing/2014/main" id="{DC5973BE-ACD2-483D-A1CF-93C050E04B1A}"/>
                </a:ext>
              </a:extLst>
            </p:cNvPr>
            <p:cNvCxnSpPr/>
            <p:nvPr/>
          </p:nvCxnSpPr>
          <p:spPr>
            <a:xfrm flipV="1">
              <a:off x="4758805" y="1391643"/>
              <a:ext cx="576035" cy="2470"/>
            </a:xfrm>
            <a:prstGeom prst="straightConnector1">
              <a:avLst/>
            </a:prstGeom>
            <a:noFill/>
            <a:ln w="28575" cap="flat" cmpd="sng">
              <a:solidFill>
                <a:srgbClr val="F491B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8" name="Google Shape;1106;p44">
            <a:extLst>
              <a:ext uri="{FF2B5EF4-FFF2-40B4-BE49-F238E27FC236}">
                <a16:creationId xmlns:a16="http://schemas.microsoft.com/office/drawing/2014/main" id="{002D1F9C-2590-4026-990E-5B0C4D0A72DB}"/>
              </a:ext>
            </a:extLst>
          </p:cNvPr>
          <p:cNvSpPr/>
          <p:nvPr/>
        </p:nvSpPr>
        <p:spPr>
          <a:xfrm>
            <a:off x="198773" y="1486824"/>
            <a:ext cx="1368449" cy="37823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652B18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6 SVNFreestyle" pitchFamily="2" charset="0"/>
                <a:ea typeface="Fira Sans Extra Condensed Medium"/>
                <a:cs typeface="Fira Sans Extra Condensed Medium"/>
                <a:sym typeface="Fira Sans Extra Condensed Medium"/>
              </a:rPr>
              <a:t>Yêu</a:t>
            </a:r>
            <a:r>
              <a:rPr kumimoji="0" lang="en" sz="4400" b="0" i="0" u="none" strike="noStrike" kern="0" cap="none" spc="0" normalizeH="0" noProof="0" dirty="0" smtClean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6 SVNFreestyle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cầu cần đạt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652B18"/>
              </a:solidFill>
              <a:effectLst/>
              <a:uLnTx/>
              <a:uFillTx/>
              <a:latin typeface="#9Slide06 SVNFreestyle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97781" y="55605"/>
            <a:ext cx="3816335" cy="2070372"/>
            <a:chOff x="1302391" y="27299"/>
            <a:chExt cx="3816335" cy="2070372"/>
          </a:xfrm>
        </p:grpSpPr>
        <p:grpSp>
          <p:nvGrpSpPr>
            <p:cNvPr id="13" name="Group 12"/>
            <p:cNvGrpSpPr/>
            <p:nvPr/>
          </p:nvGrpSpPr>
          <p:grpSpPr>
            <a:xfrm>
              <a:off x="1395910" y="968559"/>
              <a:ext cx="3722816" cy="791200"/>
              <a:chOff x="1395910" y="968559"/>
              <a:chExt cx="3722816" cy="791200"/>
            </a:xfrm>
          </p:grpSpPr>
          <p:sp>
            <p:nvSpPr>
              <p:cNvPr id="12" name="Google Shape;1094;p44">
                <a:extLst>
                  <a:ext uri="{FF2B5EF4-FFF2-40B4-BE49-F238E27FC236}">
                    <a16:creationId xmlns:a16="http://schemas.microsoft.com/office/drawing/2014/main" id="{B354F559-8FBB-4A71-B00D-1FC4707BA785}"/>
                  </a:ext>
                </a:extLst>
              </p:cNvPr>
              <p:cNvSpPr/>
              <p:nvPr/>
            </p:nvSpPr>
            <p:spPr>
              <a:xfrm>
                <a:off x="1800622" y="968559"/>
                <a:ext cx="2913392" cy="7912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 cap="flat" cmpd="sng">
                <a:solidFill>
                  <a:srgbClr val="F491B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1084;p44">
                <a:extLst>
                  <a:ext uri="{FF2B5EF4-FFF2-40B4-BE49-F238E27FC236}">
                    <a16:creationId xmlns:a16="http://schemas.microsoft.com/office/drawing/2014/main" id="{3A76CFA1-66AB-4D12-A1D9-5BE4A81DB791}"/>
                  </a:ext>
                </a:extLst>
              </p:cNvPr>
              <p:cNvSpPr/>
              <p:nvPr/>
            </p:nvSpPr>
            <p:spPr>
              <a:xfrm>
                <a:off x="1395910" y="1108515"/>
                <a:ext cx="3722816" cy="5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31500" tIns="121900" rIns="243833" bIns="121900" anchor="ctr" anchorCtr="0">
                <a:noAutofit/>
              </a:bodyPr>
              <a:lstStyle/>
              <a:p>
                <a:r>
                  <a:rPr lang="nl-NL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Năng </a:t>
                </a:r>
                <a:r>
                  <a:rPr lang="nl-NL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lực đặc </a:t>
                </a:r>
                <a:r>
                  <a:rPr lang="nl-NL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thù</a:t>
                </a:r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83" b="53883" l="30158" r="533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0" r="43854" b="43120"/>
            <a:stretch/>
          </p:blipFill>
          <p:spPr>
            <a:xfrm>
              <a:off x="1302391" y="27299"/>
              <a:ext cx="996463" cy="207037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602434" y="4337347"/>
            <a:ext cx="3465394" cy="2111447"/>
            <a:chOff x="1602434" y="4337347"/>
            <a:chExt cx="3465394" cy="2111447"/>
          </a:xfrm>
        </p:grpSpPr>
        <p:sp>
          <p:nvSpPr>
            <p:cNvPr id="15" name="Google Shape;1097;p44">
              <a:extLst>
                <a:ext uri="{FF2B5EF4-FFF2-40B4-BE49-F238E27FC236}">
                  <a16:creationId xmlns:a16="http://schemas.microsoft.com/office/drawing/2014/main" id="{34765AF4-BF45-492E-B328-0315528D6F64}"/>
                </a:ext>
              </a:extLst>
            </p:cNvPr>
            <p:cNvSpPr/>
            <p:nvPr/>
          </p:nvSpPr>
          <p:spPr>
            <a:xfrm>
              <a:off x="2061325" y="5135037"/>
              <a:ext cx="2749619" cy="791200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 w="28575" cap="flat" cmpd="sng">
              <a:solidFill>
                <a:srgbClr val="D3B19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93;p44">
              <a:extLst>
                <a:ext uri="{FF2B5EF4-FFF2-40B4-BE49-F238E27FC236}">
                  <a16:creationId xmlns:a16="http://schemas.microsoft.com/office/drawing/2014/main" id="{03B667BD-9115-4148-B643-9D94A63F5A07}"/>
                </a:ext>
              </a:extLst>
            </p:cNvPr>
            <p:cNvSpPr/>
            <p:nvPr/>
          </p:nvSpPr>
          <p:spPr>
            <a:xfrm>
              <a:off x="2037428" y="5250238"/>
              <a:ext cx="3030400" cy="5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31500" tIns="121900" rIns="243833" bIns="121900" anchor="ctr" anchorCtr="0">
              <a:noAutofit/>
            </a:bodyPr>
            <a:lstStyle/>
            <a:p>
              <a:r>
                <a:rPr lang="nl-NL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Phẩm chất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663" b="95024" l="75425" r="972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76" t="46849"/>
            <a:stretch/>
          </p:blipFill>
          <p:spPr>
            <a:xfrm>
              <a:off x="1602434" y="4337347"/>
              <a:ext cx="1081473" cy="211144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737172" y="2739658"/>
            <a:ext cx="3330656" cy="2000654"/>
            <a:chOff x="1883710" y="2681039"/>
            <a:chExt cx="3330656" cy="2000654"/>
          </a:xfrm>
        </p:grpSpPr>
        <p:sp>
          <p:nvSpPr>
            <p:cNvPr id="14" name="Google Shape;1096;p44">
              <a:extLst>
                <a:ext uri="{FF2B5EF4-FFF2-40B4-BE49-F238E27FC236}">
                  <a16:creationId xmlns:a16="http://schemas.microsoft.com/office/drawing/2014/main" id="{23CF8E71-8253-4F30-9CB3-2FC41573B00E}"/>
                </a:ext>
              </a:extLst>
            </p:cNvPr>
            <p:cNvSpPr/>
            <p:nvPr/>
          </p:nvSpPr>
          <p:spPr>
            <a:xfrm>
              <a:off x="2094030" y="3319402"/>
              <a:ext cx="3120335" cy="791200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 w="28575" cap="flat" cmpd="sng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87;p44">
              <a:extLst>
                <a:ext uri="{FF2B5EF4-FFF2-40B4-BE49-F238E27FC236}">
                  <a16:creationId xmlns:a16="http://schemas.microsoft.com/office/drawing/2014/main" id="{9FAAFEE6-E781-48C8-9D17-13609C2B4B15}"/>
                </a:ext>
              </a:extLst>
            </p:cNvPr>
            <p:cNvSpPr/>
            <p:nvPr/>
          </p:nvSpPr>
          <p:spPr>
            <a:xfrm>
              <a:off x="2007372" y="3417456"/>
              <a:ext cx="3206994" cy="5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31500" tIns="121900" rIns="243833" bIns="121900" anchor="ctr" anchorCtr="0">
              <a:noAutofit/>
            </a:bodyPr>
            <a:lstStyle/>
            <a:p>
              <a:r>
                <a:rPr lang="nl-NL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Năng </a:t>
              </a:r>
              <a:r>
                <a:rPr lang="nl-NL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lực </a:t>
              </a:r>
              <a:r>
                <a:rPr lang="nl-NL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189" b="96238" l="55947" r="752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74" t="55565" r="22832" b="-1"/>
            <a:stretch/>
          </p:blipFill>
          <p:spPr>
            <a:xfrm>
              <a:off x="1883710" y="2681039"/>
              <a:ext cx="904672" cy="2000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339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891139">
            <a:off x="2918729" y="2584198"/>
            <a:ext cx="642151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dirty="0" err="1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Khởi</a:t>
            </a:r>
            <a:r>
              <a:rPr lang="en-US" sz="9600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 </a:t>
            </a:r>
            <a:r>
              <a:rPr lang="en-US" sz="9600" dirty="0" err="1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động</a:t>
            </a:r>
            <a:endParaRPr lang="en-US" sz="9600" dirty="0"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8" b="97332" l="15818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03" y="3055274"/>
            <a:ext cx="4741817" cy="3793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266">
            <a:off x="512116" y="2076988"/>
            <a:ext cx="1632178" cy="2147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" b="46650" l="62650" r="95400">
                        <a14:foregroundMark x1="34450" y1="44000" x2="43400" y2="38500"/>
                        <a14:foregroundMark x1="48350" y1="36550" x2="63600" y2="43800"/>
                        <a14:foregroundMark x1="33500" y1="46650" x2="38250" y2="52750"/>
                        <a14:foregroundMark x1="36350" y1="44200" x2="39200" y2="49500"/>
                        <a14:foregroundMark x1="52750" y1="34100" x2="62850" y2="38850"/>
                        <a14:foregroundMark x1="32150" y1="43450" x2="34650" y2="37700"/>
                        <a14:foregroundMark x1="36900" y1="40550" x2="43200" y2="56950"/>
                        <a14:foregroundMark x1="46050" y1="60950" x2="62050" y2="43800"/>
                        <a14:backgroundMark x1="55950" y1="40200" x2="55950" y2="40200"/>
                        <a14:backgroundMark x1="38650" y1="37350" x2="432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96" t="2096" r="6507" b="58475"/>
          <a:stretch/>
        </p:blipFill>
        <p:spPr>
          <a:xfrm rot="796472">
            <a:off x="8795671" y="-117566"/>
            <a:ext cx="2063932" cy="27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00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224" y="339969"/>
            <a:ext cx="7372853" cy="10362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1600" dirty="0" err="1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Nào</a:t>
            </a:r>
            <a:r>
              <a:rPr lang="en-US" sz="160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 ta </a:t>
            </a:r>
            <a:r>
              <a:rPr lang="en-US" sz="1600" dirty="0" err="1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cùng</a:t>
            </a:r>
            <a:r>
              <a:rPr lang="en-US" sz="160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 </a:t>
            </a:r>
            <a:r>
              <a:rPr lang="en-US" sz="1600" dirty="0" err="1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hát</a:t>
            </a:r>
            <a:endParaRPr lang="en-US" sz="1600" dirty="0"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599" y="1458263"/>
            <a:ext cx="9052894" cy="5092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296691" y="5846857"/>
            <a:ext cx="4881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https://www.youtube.com/watch?v=ZEmfySoujAk</a:t>
            </a:r>
          </a:p>
        </p:txBody>
      </p:sp>
    </p:spTree>
    <p:extLst>
      <p:ext uri="{BB962C8B-B14F-4D97-AF65-F5344CB8AC3E}">
        <p14:creationId xmlns:p14="http://schemas.microsoft.com/office/powerpoint/2010/main" val="3880418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891139">
            <a:off x="2291512" y="2296869"/>
            <a:ext cx="74361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Luyện</a:t>
            </a:r>
            <a:r>
              <a:rPr lang="en-US" sz="11500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 </a:t>
            </a:r>
            <a:r>
              <a:rPr lang="en-US" sz="11500" dirty="0" err="1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tập</a:t>
            </a:r>
            <a:endParaRPr lang="en-US" sz="11500" dirty="0"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  <a:blipFill>
                <a:blip r:embed="rId3"/>
                <a:stretch>
                  <a:fillRect/>
                </a:stretch>
              </a:blip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" b="46650" l="62650" r="95400">
                        <a14:foregroundMark x1="34450" y1="44000" x2="43400" y2="38500"/>
                        <a14:foregroundMark x1="48350" y1="36550" x2="63600" y2="43800"/>
                        <a14:foregroundMark x1="33500" y1="46650" x2="38250" y2="52750"/>
                        <a14:foregroundMark x1="36350" y1="44200" x2="39200" y2="49500"/>
                        <a14:foregroundMark x1="52750" y1="34100" x2="62850" y2="38850"/>
                        <a14:foregroundMark x1="32150" y1="43450" x2="34650" y2="37700"/>
                        <a14:foregroundMark x1="36900" y1="40550" x2="43200" y2="56950"/>
                        <a14:foregroundMark x1="46050" y1="60950" x2="62050" y2="43800"/>
                        <a14:backgroundMark x1="55950" y1="40200" x2="55950" y2="40200"/>
                        <a14:backgroundMark x1="38650" y1="37350" x2="432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96" t="2096" r="6507" b="58475"/>
          <a:stretch/>
        </p:blipFill>
        <p:spPr>
          <a:xfrm rot="796472">
            <a:off x="9754254" y="-175290"/>
            <a:ext cx="2332076" cy="3055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4" b="52456" l="50461" r="93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55" t="667" r="1292" b="45111"/>
          <a:stretch/>
        </p:blipFill>
        <p:spPr>
          <a:xfrm>
            <a:off x="7056121" y="3139440"/>
            <a:ext cx="4282440" cy="3718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5" b="95855" l="6255" r="96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9" y="0"/>
            <a:ext cx="3464450" cy="34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73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8;p30">
            <a:extLst>
              <a:ext uri="{FF2B5EF4-FFF2-40B4-BE49-F238E27FC236}">
                <a16:creationId xmlns:a16="http://schemas.microsoft.com/office/drawing/2014/main" id="{3D24CBD5-57AF-4736-A9AD-A454145D370C}"/>
              </a:ext>
            </a:extLst>
          </p:cNvPr>
          <p:cNvSpPr/>
          <p:nvPr/>
        </p:nvSpPr>
        <p:spPr>
          <a:xfrm flipH="1">
            <a:off x="787399" y="199920"/>
            <a:ext cx="3175000" cy="892569"/>
          </a:xfrm>
          <a:prstGeom prst="roundRect">
            <a:avLst/>
          </a:prstGeom>
          <a:solidFill>
            <a:srgbClr val="EFEFEF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#9Slide05 SVNUT Triumph" panose="00000500000000000000" pitchFamily="2" charset="0"/>
                <a:cs typeface="Arial"/>
                <a:sym typeface="Arial"/>
              </a:rPr>
              <a:t>Tính</a:t>
            </a:r>
            <a:r>
              <a:rPr lang="en-US" sz="4000" kern="0" dirty="0" smtClean="0">
                <a:solidFill>
                  <a:srgbClr val="000000"/>
                </a:solidFill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#9Slide05 SVNUT Triumph" panose="00000500000000000000" pitchFamily="2" charset="0"/>
                <a:cs typeface="Arial"/>
                <a:sym typeface="Arial"/>
              </a:rPr>
              <a:t>nhẩm</a:t>
            </a:r>
            <a:endParaRPr sz="1867" kern="0" dirty="0">
              <a:solidFill>
                <a:srgbClr val="000000"/>
              </a:solidFill>
              <a:latin typeface="#9Slide05 SVNUT Triumph" panose="00000500000000000000" pitchFamily="2" charset="0"/>
              <a:cs typeface="Arial"/>
              <a:sym typeface="Arial"/>
            </a:endParaRPr>
          </a:p>
        </p:txBody>
      </p:sp>
      <p:sp>
        <p:nvSpPr>
          <p:cNvPr id="3" name="Google Shape;520;p30">
            <a:extLst>
              <a:ext uri="{FF2B5EF4-FFF2-40B4-BE49-F238E27FC236}">
                <a16:creationId xmlns:a16="http://schemas.microsoft.com/office/drawing/2014/main" id="{0EFB4721-3762-433B-8514-D97B1433C815}"/>
              </a:ext>
            </a:extLst>
          </p:cNvPr>
          <p:cNvSpPr/>
          <p:nvPr/>
        </p:nvSpPr>
        <p:spPr>
          <a:xfrm flipH="1">
            <a:off x="81280" y="261170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 smtClean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62359" y="1319927"/>
            <a:ext cx="4141161" cy="22814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514350" marR="30480" indent="-514350" algn="just">
              <a:spcAft>
                <a:spcPts val="1200"/>
              </a:spcAft>
              <a:buAutoNum type="alphaLcParenR"/>
            </a:pP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 + 40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 smtClean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90 – 50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90 - 40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40589" y="1059769"/>
            <a:ext cx="4361297" cy="22814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600" dirty="0" smtClean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 </a:t>
            </a: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500 + 400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 smtClean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900 – 500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900 - 400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7398" y="4174887"/>
            <a:ext cx="3918079" cy="22814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600" dirty="0" smtClean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  </a:t>
            </a: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 + 20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 smtClean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100 – 80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100 - 20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82027" y="4010503"/>
            <a:ext cx="4764183" cy="22814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600" dirty="0" smtClean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  </a:t>
            </a: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300 + 700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 smtClean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1 000 - 700</a:t>
            </a:r>
          </a:p>
          <a:p>
            <a:pPr marR="30480" algn="just">
              <a:spcAft>
                <a:spcPts val="1200"/>
              </a:spcAft>
            </a:pPr>
            <a:r>
              <a:rPr lang="en-US" sz="3600" dirty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652B18"/>
                </a:solidFill>
                <a:effectLst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1 000 - 300</a:t>
            </a:r>
            <a:endParaRPr lang="en-US" sz="3600" dirty="0">
              <a:solidFill>
                <a:srgbClr val="652B18"/>
              </a:solidFill>
              <a:effectLst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a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79600" l="2667" r="25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106" b="11515"/>
          <a:stretch/>
        </p:blipFill>
        <p:spPr>
          <a:xfrm rot="21110905">
            <a:off x="415055" y="978994"/>
            <a:ext cx="1536700" cy="3370640"/>
          </a:xfrm>
          <a:prstGeom prst="rect">
            <a:avLst/>
          </a:prstGeom>
        </p:spPr>
      </p:pic>
      <p:pic>
        <p:nvPicPr>
          <p:cNvPr id="9" name="Picture c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79550" l="26700" r="5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94" r="48390" b="11515"/>
          <a:stretch/>
        </p:blipFill>
        <p:spPr>
          <a:xfrm rot="496110">
            <a:off x="4306758" y="3493578"/>
            <a:ext cx="1595120" cy="3370640"/>
          </a:xfrm>
          <a:prstGeom prst="rect">
            <a:avLst/>
          </a:prstGeom>
        </p:spPr>
      </p:pic>
      <p:pic>
        <p:nvPicPr>
          <p:cNvPr id="10" name="Picture b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79550" l="49467" r="7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55" r="25096" b="11515"/>
          <a:stretch/>
        </p:blipFill>
        <p:spPr>
          <a:xfrm rot="199929">
            <a:off x="5948781" y="667586"/>
            <a:ext cx="1534160" cy="3370640"/>
          </a:xfrm>
          <a:prstGeom prst="rect">
            <a:avLst/>
          </a:prstGeom>
        </p:spPr>
      </p:pic>
      <p:pic>
        <p:nvPicPr>
          <p:cNvPr id="11" name="Picture d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79550" l="49467" r="98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98" r="858" b="11515"/>
          <a:stretch/>
        </p:blipFill>
        <p:spPr>
          <a:xfrm rot="685316">
            <a:off x="10757413" y="3183025"/>
            <a:ext cx="1633921" cy="3603764"/>
          </a:xfrm>
          <a:prstGeom prst="rect">
            <a:avLst/>
          </a:prstGeom>
        </p:spPr>
      </p:pic>
      <p:grpSp>
        <p:nvGrpSpPr>
          <p:cNvPr id="15" name="ans a"/>
          <p:cNvGrpSpPr/>
          <p:nvPr/>
        </p:nvGrpSpPr>
        <p:grpSpPr>
          <a:xfrm>
            <a:off x="3537077" y="1340247"/>
            <a:ext cx="1168400" cy="2056150"/>
            <a:chOff x="3537077" y="1340247"/>
            <a:chExt cx="1168400" cy="2056150"/>
          </a:xfrm>
        </p:grpSpPr>
        <p:sp>
          <p:nvSpPr>
            <p:cNvPr id="12" name="Rectangle 11"/>
            <p:cNvSpPr/>
            <p:nvPr/>
          </p:nvSpPr>
          <p:spPr>
            <a:xfrm>
              <a:off x="3537077" y="1340247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90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37077" y="2012891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40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37077" y="2704644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50</a:t>
              </a:r>
            </a:p>
          </p:txBody>
        </p:sp>
      </p:grpSp>
      <p:grpSp>
        <p:nvGrpSpPr>
          <p:cNvPr id="16" name="ans b"/>
          <p:cNvGrpSpPr/>
          <p:nvPr/>
        </p:nvGrpSpPr>
        <p:grpSpPr>
          <a:xfrm>
            <a:off x="9574909" y="1112820"/>
            <a:ext cx="1488450" cy="2056150"/>
            <a:chOff x="3537077" y="1340247"/>
            <a:chExt cx="1168400" cy="2056150"/>
          </a:xfrm>
        </p:grpSpPr>
        <p:sp>
          <p:nvSpPr>
            <p:cNvPr id="17" name="Rectangle 16"/>
            <p:cNvSpPr/>
            <p:nvPr/>
          </p:nvSpPr>
          <p:spPr>
            <a:xfrm>
              <a:off x="3537077" y="1340247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900 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37077" y="2012891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400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37077" y="2704644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500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</p:grpSp>
      <p:grpSp>
        <p:nvGrpSpPr>
          <p:cNvPr id="20" name="ans c"/>
          <p:cNvGrpSpPr/>
          <p:nvPr/>
        </p:nvGrpSpPr>
        <p:grpSpPr>
          <a:xfrm>
            <a:off x="3378199" y="4269175"/>
            <a:ext cx="1327278" cy="2056150"/>
            <a:chOff x="3537077" y="1340247"/>
            <a:chExt cx="1327278" cy="2056150"/>
          </a:xfrm>
        </p:grpSpPr>
        <p:sp>
          <p:nvSpPr>
            <p:cNvPr id="21" name="Rectangle 20"/>
            <p:cNvSpPr/>
            <p:nvPr/>
          </p:nvSpPr>
          <p:spPr>
            <a:xfrm>
              <a:off x="3537077" y="1340247"/>
              <a:ext cx="1327278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100 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37077" y="2012891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20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37077" y="2704644"/>
              <a:ext cx="1168400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80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</p:grpSp>
      <p:grpSp>
        <p:nvGrpSpPr>
          <p:cNvPr id="24" name="ans d"/>
          <p:cNvGrpSpPr/>
          <p:nvPr/>
        </p:nvGrpSpPr>
        <p:grpSpPr>
          <a:xfrm>
            <a:off x="9438537" y="4072879"/>
            <a:ext cx="1664308" cy="2056150"/>
            <a:chOff x="3537077" y="1340247"/>
            <a:chExt cx="1664308" cy="2056150"/>
          </a:xfrm>
        </p:grpSpPr>
        <p:sp>
          <p:nvSpPr>
            <p:cNvPr id="25" name="Rectangle 24"/>
            <p:cNvSpPr/>
            <p:nvPr/>
          </p:nvSpPr>
          <p:spPr>
            <a:xfrm>
              <a:off x="3537077" y="1340247"/>
              <a:ext cx="1664308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1000 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37077" y="2012891"/>
              <a:ext cx="1469728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300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37077" y="2704644"/>
              <a:ext cx="1469728" cy="691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= 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70</a:t>
              </a:r>
              <a:r>
                <a:rPr lang="en-US" sz="3600" dirty="0" smtClean="0">
                  <a:solidFill>
                    <a:srgbClr val="C00000"/>
                  </a:solidFill>
                  <a:latin typeface="#9Slide03 Sofia Pro Soft Bold" panose="020B0000000000000000" pitchFamily="34" charset="0"/>
                </a:rPr>
                <a:t>0</a:t>
              </a:r>
              <a:endParaRPr lang="en-US" sz="3600" dirty="0" smtClean="0">
                <a:solidFill>
                  <a:srgbClr val="C00000"/>
                </a:solidFill>
                <a:latin typeface="#9Slide03 Sofia Pro Soft Bold" panose="020B00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513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8;p30">
            <a:extLst>
              <a:ext uri="{FF2B5EF4-FFF2-40B4-BE49-F238E27FC236}">
                <a16:creationId xmlns:a16="http://schemas.microsoft.com/office/drawing/2014/main" id="{3D24CBD5-57AF-4736-A9AD-A454145D370C}"/>
              </a:ext>
            </a:extLst>
          </p:cNvPr>
          <p:cNvSpPr/>
          <p:nvPr/>
        </p:nvSpPr>
        <p:spPr>
          <a:xfrm flipH="1">
            <a:off x="881993" y="247216"/>
            <a:ext cx="7000766" cy="892569"/>
          </a:xfrm>
          <a:prstGeom prst="roundRect">
            <a:avLst>
              <a:gd name="adj" fmla="val 50000"/>
            </a:avLst>
          </a:prstGeom>
          <a:solidFill>
            <a:srgbClr val="F491B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 err="1" smtClean="0">
                <a:latin typeface="#9Slide05 SVNUT Triumph" panose="00000500000000000000" pitchFamily="2" charset="0"/>
                <a:cs typeface="Arial"/>
                <a:sym typeface="Arial"/>
              </a:rPr>
              <a:t>Đặt</a:t>
            </a:r>
            <a:r>
              <a:rPr lang="en-US" sz="4000" kern="0" dirty="0" smtClean="0"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lang="en-US" sz="4000" kern="0" dirty="0" err="1" smtClean="0">
                <a:latin typeface="#9Slide05 SVNUT Triumph" panose="00000500000000000000" pitchFamily="2" charset="0"/>
                <a:cs typeface="Arial"/>
                <a:sym typeface="Arial"/>
              </a:rPr>
              <a:t>tính</a:t>
            </a:r>
            <a:r>
              <a:rPr lang="en-US" sz="4000" kern="0" dirty="0" smtClean="0"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lang="en-US" sz="4000" kern="0" dirty="0" err="1" smtClean="0">
                <a:latin typeface="#9Slide05 SVNUT Triumph" panose="00000500000000000000" pitchFamily="2" charset="0"/>
                <a:cs typeface="Arial"/>
                <a:sym typeface="Arial"/>
              </a:rPr>
              <a:t>rồi</a:t>
            </a:r>
            <a:r>
              <a:rPr lang="en-US" sz="4000" kern="0" dirty="0" smtClean="0"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lang="en-US" sz="4000" kern="0" dirty="0" err="1" smtClean="0">
                <a:latin typeface="#9Slide05 SVNUT Triumph" panose="00000500000000000000" pitchFamily="2" charset="0"/>
                <a:cs typeface="Arial"/>
                <a:sym typeface="Arial"/>
              </a:rPr>
              <a:t>tính</a:t>
            </a:r>
            <a:r>
              <a:rPr lang="en-US" sz="4000" kern="0" dirty="0" smtClean="0">
                <a:latin typeface="#9Slide05 SVNUT Triumph" panose="00000500000000000000" pitchFamily="2" charset="0"/>
                <a:cs typeface="Arial"/>
                <a:sym typeface="Arial"/>
              </a:rPr>
              <a:t> (</a:t>
            </a:r>
            <a:r>
              <a:rPr lang="en-US" sz="4000" kern="0" dirty="0" err="1" smtClean="0">
                <a:latin typeface="#9Slide05 SVNUT Triumph" panose="00000500000000000000" pitchFamily="2" charset="0"/>
                <a:cs typeface="Arial"/>
                <a:sym typeface="Arial"/>
              </a:rPr>
              <a:t>theo</a:t>
            </a:r>
            <a:r>
              <a:rPr lang="en-US" sz="4000" kern="0" dirty="0" smtClean="0">
                <a:latin typeface="#9Slide05 SVNUT Triumph" panose="00000500000000000000" pitchFamily="2" charset="0"/>
                <a:cs typeface="Arial"/>
                <a:sym typeface="Arial"/>
              </a:rPr>
              <a:t> </a:t>
            </a:r>
            <a:r>
              <a:rPr lang="en-US" sz="4000" kern="0" dirty="0" err="1" smtClean="0">
                <a:latin typeface="#9Slide05 SVNUT Triumph" panose="00000500000000000000" pitchFamily="2" charset="0"/>
                <a:cs typeface="Arial"/>
                <a:sym typeface="Arial"/>
              </a:rPr>
              <a:t>mẫu</a:t>
            </a:r>
            <a:r>
              <a:rPr lang="en-US" sz="4000" kern="0" dirty="0" smtClean="0">
                <a:latin typeface="#9Slide05 SVNUT Triumph" panose="00000500000000000000" pitchFamily="2" charset="0"/>
                <a:cs typeface="Arial"/>
                <a:sym typeface="Arial"/>
              </a:rPr>
              <a:t>)</a:t>
            </a:r>
            <a:endParaRPr sz="1867" kern="0" dirty="0">
              <a:latin typeface="#9Slide05 SVNUT Triumph" panose="00000500000000000000" pitchFamily="2" charset="0"/>
              <a:cs typeface="Arial"/>
              <a:sym typeface="Arial"/>
            </a:endParaRPr>
          </a:p>
        </p:txBody>
      </p:sp>
      <p:sp>
        <p:nvSpPr>
          <p:cNvPr id="3" name="Google Shape;520;p30">
            <a:extLst>
              <a:ext uri="{FF2B5EF4-FFF2-40B4-BE49-F238E27FC236}">
                <a16:creationId xmlns:a16="http://schemas.microsoft.com/office/drawing/2014/main" id="{0EFB4721-3762-433B-8514-D97B1433C815}"/>
              </a:ext>
            </a:extLst>
          </p:cNvPr>
          <p:cNvSpPr/>
          <p:nvPr/>
        </p:nvSpPr>
        <p:spPr>
          <a:xfrm flipH="1">
            <a:off x="175874" y="308466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 smtClean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5311" y="1201035"/>
            <a:ext cx="11634951" cy="5312979"/>
          </a:xfrm>
          <a:prstGeom prst="roundRect">
            <a:avLst>
              <a:gd name="adj" fmla="val 7468"/>
            </a:avLst>
          </a:prstGeom>
          <a:solidFill>
            <a:srgbClr val="F491B0">
              <a:alpha val="89000"/>
            </a:srgbClr>
          </a:solidFill>
          <a:ln>
            <a:solidFill>
              <a:srgbClr val="652B1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011213" y="1262287"/>
            <a:ext cx="7157545" cy="2062103"/>
            <a:chOff x="3011213" y="1262287"/>
            <a:chExt cx="7157545" cy="2062103"/>
          </a:xfrm>
        </p:grpSpPr>
        <p:grpSp>
          <p:nvGrpSpPr>
            <p:cNvPr id="8" name="Group 7"/>
            <p:cNvGrpSpPr/>
            <p:nvPr/>
          </p:nvGrpSpPr>
          <p:grpSpPr>
            <a:xfrm>
              <a:off x="3011213" y="1262287"/>
              <a:ext cx="7157545" cy="2062103"/>
              <a:chOff x="3011213" y="1262287"/>
              <a:chExt cx="7157545" cy="206210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011213" y="1262287"/>
                <a:ext cx="715754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 smtClean="0">
                    <a:solidFill>
                      <a:srgbClr val="652B1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b="1" dirty="0" smtClean="0">
                    <a:solidFill>
                      <a:srgbClr val="652B1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#9Slide03 HelvetIns" panose="020406030505060202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652B18"/>
                    </a:solidFill>
                    <a:latin typeface="#9Slide03 HelvetIns" panose="020406030505060202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652B18"/>
                    </a:solidFill>
                    <a:latin typeface="#9Slide03 Montserrat Black" panose="00000A00000000000000" pitchFamily="2" charset="0"/>
                    <a:cs typeface="Arial" panose="020B0604020202020204" pitchFamily="34" charset="0"/>
                  </a:rPr>
                  <a:t>84		100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#9Slide03 Montserrat Black" panose="00000A00000000000000" pitchFamily="2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652B18"/>
                    </a:solidFill>
                    <a:latin typeface="#9Slide03 Montserrat Black" panose="00000A00000000000000" pitchFamily="2" charset="0"/>
                    <a:cs typeface="Arial" panose="020B0604020202020204" pitchFamily="34" charset="0"/>
                  </a:rPr>
                  <a:t>	 16	           	  37</a:t>
                </a:r>
              </a:p>
              <a:p>
                <a:r>
                  <a:rPr lang="en-US" sz="3200" dirty="0" smtClean="0">
                    <a:solidFill>
                      <a:srgbClr val="652B18"/>
                    </a:solidFill>
                    <a:latin typeface="#9Slide03 Montserrat Black" panose="00000A00000000000000" pitchFamily="2" charset="0"/>
                    <a:cs typeface="Arial" panose="020B0604020202020204" pitchFamily="34" charset="0"/>
                  </a:rPr>
                  <a:t>                    100		  63</a:t>
                </a:r>
                <a:endParaRPr lang="en-US" sz="3200" dirty="0">
                  <a:solidFill>
                    <a:srgbClr val="652B18"/>
                  </a:solidFill>
                  <a:latin typeface="#9Slide03 Montserrat Black" panose="00000A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558161" y="2015544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652B18"/>
                    </a:solidFill>
                    <a:latin typeface="#9Slide03 Montserrat Black" panose="00000A00000000000000" pitchFamily="2" charset="0"/>
                  </a:rPr>
                  <a:t>+</a:t>
                </a:r>
                <a:endParaRPr lang="en-US" sz="3600" dirty="0">
                  <a:solidFill>
                    <a:srgbClr val="652B18"/>
                  </a:solidFill>
                  <a:latin typeface="#9Slide03 Montserrat Black" panose="00000A00000000000000" pitchFamily="2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479625" y="2003628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652B18"/>
                    </a:solidFill>
                    <a:latin typeface="#9Slide03 Montserrat Black" panose="00000A00000000000000" pitchFamily="2" charset="0"/>
                  </a:rPr>
                  <a:t>-</a:t>
                </a:r>
                <a:endParaRPr lang="en-US" sz="3600" dirty="0">
                  <a:solidFill>
                    <a:srgbClr val="652B18"/>
                  </a:solidFill>
                  <a:latin typeface="#9Slide03 Montserrat Black" panose="00000A00000000000000" pitchFamily="2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4688120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679328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/>
          <p:cNvSpPr/>
          <p:nvPr/>
        </p:nvSpPr>
        <p:spPr>
          <a:xfrm>
            <a:off x="777166" y="3502354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48 +52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7306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75 + 25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3743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100 - 26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833347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100 - 45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1700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48 </a:t>
            </a:r>
          </a:p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52</a:t>
            </a:r>
            <a:endParaRPr lang="en-US" sz="40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07485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75 </a:t>
            </a:r>
          </a:p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25</a:t>
            </a:r>
            <a:endParaRPr lang="en-US" sz="40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49268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100 </a:t>
            </a:r>
          </a:p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   26</a:t>
            </a:r>
            <a:endParaRPr lang="en-US" sz="40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015053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100</a:t>
            </a:r>
          </a:p>
          <a:p>
            <a:pPr algn="ctr"/>
            <a:r>
              <a:rPr lang="en-US" sz="40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  45</a:t>
            </a:r>
            <a:endParaRPr lang="en-US" sz="40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7252" y="457092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+</a:t>
            </a:r>
            <a:endParaRPr lang="en-US" sz="36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3734" y="458663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+</a:t>
            </a:r>
            <a:endParaRPr lang="en-US" sz="36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47953" y="4570928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-</a:t>
            </a:r>
            <a:endParaRPr lang="en-US" sz="36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13738" y="4578782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652B18"/>
                </a:solidFill>
                <a:latin typeface="#9Slide03 Montserrat Black" panose="00000A00000000000000" pitchFamily="2" charset="0"/>
              </a:rPr>
              <a:t>-</a:t>
            </a:r>
            <a:endParaRPr lang="en-US" sz="3600" dirty="0">
              <a:solidFill>
                <a:srgbClr val="652B18"/>
              </a:solidFill>
              <a:latin typeface="#9Slide03 Montserrat Black" panose="00000A00000000000000" pitchFamily="2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58775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006164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70383" y="5399945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76796" y="54028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850256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100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478625" y="5463022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100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515813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74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144182" y="54770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55</a:t>
            </a:r>
            <a:endParaRPr lang="en-US" sz="4000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5" b="95855" l="6255" r="96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62" y="-59097"/>
            <a:ext cx="3464450" cy="34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75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63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757130" y="150873"/>
            <a:ext cx="13642699" cy="2481393"/>
            <a:chOff x="-757130" y="150873"/>
            <a:chExt cx="13642699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-757130" y="779515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dirty="0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dirty="0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4137648" y="1672368"/>
            <a:ext cx="4439642" cy="1309654"/>
            <a:chOff x="2189427" y="3707850"/>
            <a:chExt cx="8455612" cy="1150393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189427" y="3707850"/>
              <a:ext cx="873112" cy="589792"/>
              <a:chOff x="2828046" y="1421599"/>
              <a:chExt cx="405274" cy="304803"/>
            </a:xfrm>
          </p:grpSpPr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35 + 48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80665" y="3156425"/>
            <a:ext cx="8819882" cy="2770655"/>
            <a:chOff x="1880665" y="3156425"/>
            <a:chExt cx="8819882" cy="2770655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F27C772-953E-D932-D4B0-B43A2F14DBBA}"/>
                </a:ext>
              </a:extLst>
            </p:cNvPr>
            <p:cNvGrpSpPr/>
            <p:nvPr/>
          </p:nvGrpSpPr>
          <p:grpSpPr>
            <a:xfrm>
              <a:off x="1880665" y="3156425"/>
              <a:ext cx="8819882" cy="2767122"/>
              <a:chOff x="1861725" y="2134894"/>
              <a:chExt cx="8819882" cy="1270716"/>
            </a:xfrm>
          </p:grpSpPr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9A41D3E4-6944-A4B9-7BE4-E0C1E2FE9939}"/>
                  </a:ext>
                </a:extLst>
              </p:cNvPr>
              <p:cNvSpPr/>
              <p:nvPr/>
            </p:nvSpPr>
            <p:spPr>
              <a:xfrm>
                <a:off x="2265256" y="2247552"/>
                <a:ext cx="8416351" cy="1158058"/>
              </a:xfrm>
              <a:custGeom>
                <a:avLst/>
                <a:gdLst>
                  <a:gd name="connsiteX0" fmla="*/ 0 w 8416351"/>
                  <a:gd name="connsiteY0" fmla="*/ 208948 h 1253660"/>
                  <a:gd name="connsiteX1" fmla="*/ 208948 w 8416351"/>
                  <a:gd name="connsiteY1" fmla="*/ 0 h 1253660"/>
                  <a:gd name="connsiteX2" fmla="*/ 8207403 w 8416351"/>
                  <a:gd name="connsiteY2" fmla="*/ 0 h 1253660"/>
                  <a:gd name="connsiteX3" fmla="*/ 8416351 w 8416351"/>
                  <a:gd name="connsiteY3" fmla="*/ 208948 h 1253660"/>
                  <a:gd name="connsiteX4" fmla="*/ 8416351 w 8416351"/>
                  <a:gd name="connsiteY4" fmla="*/ 1044712 h 1253660"/>
                  <a:gd name="connsiteX5" fmla="*/ 8207403 w 8416351"/>
                  <a:gd name="connsiteY5" fmla="*/ 1253660 h 1253660"/>
                  <a:gd name="connsiteX6" fmla="*/ 208948 w 8416351"/>
                  <a:gd name="connsiteY6" fmla="*/ 1253660 h 1253660"/>
                  <a:gd name="connsiteX7" fmla="*/ 0 w 8416351"/>
                  <a:gd name="connsiteY7" fmla="*/ 1044712 h 1253660"/>
                  <a:gd name="connsiteX8" fmla="*/ 0 w 8416351"/>
                  <a:gd name="connsiteY8" fmla="*/ 208948 h 1253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6351" h="1253660" fill="none" extrusionOk="0">
                    <a:moveTo>
                      <a:pt x="0" y="208948"/>
                    </a:moveTo>
                    <a:cubicBezTo>
                      <a:pt x="11930" y="104495"/>
                      <a:pt x="95838" y="3248"/>
                      <a:pt x="208948" y="0"/>
                    </a:cubicBezTo>
                    <a:cubicBezTo>
                      <a:pt x="1875741" y="-168267"/>
                      <a:pt x="6462809" y="-42953"/>
                      <a:pt x="8207403" y="0"/>
                    </a:cubicBezTo>
                    <a:cubicBezTo>
                      <a:pt x="8331519" y="9893"/>
                      <a:pt x="8416174" y="91148"/>
                      <a:pt x="8416351" y="208948"/>
                    </a:cubicBezTo>
                    <a:cubicBezTo>
                      <a:pt x="8486237" y="507311"/>
                      <a:pt x="8403140" y="783545"/>
                      <a:pt x="8416351" y="1044712"/>
                    </a:cubicBezTo>
                    <a:cubicBezTo>
                      <a:pt x="8421059" y="1155684"/>
                      <a:pt x="8325511" y="1259664"/>
                      <a:pt x="8207403" y="1253660"/>
                    </a:cubicBezTo>
                    <a:cubicBezTo>
                      <a:pt x="4594137" y="1321885"/>
                      <a:pt x="2497538" y="1264536"/>
                      <a:pt x="208948" y="1253660"/>
                    </a:cubicBezTo>
                    <a:cubicBezTo>
                      <a:pt x="95530" y="1256830"/>
                      <a:pt x="1685" y="1159244"/>
                      <a:pt x="0" y="1044712"/>
                    </a:cubicBezTo>
                    <a:cubicBezTo>
                      <a:pt x="-69408" y="748449"/>
                      <a:pt x="25058" y="544132"/>
                      <a:pt x="0" y="208948"/>
                    </a:cubicBezTo>
                    <a:close/>
                  </a:path>
                  <a:path w="8416351" h="1253660" stroke="0" extrusionOk="0">
                    <a:moveTo>
                      <a:pt x="0" y="208948"/>
                    </a:moveTo>
                    <a:cubicBezTo>
                      <a:pt x="-2130" y="84165"/>
                      <a:pt x="85251" y="19711"/>
                      <a:pt x="208948" y="0"/>
                    </a:cubicBezTo>
                    <a:cubicBezTo>
                      <a:pt x="2193649" y="163917"/>
                      <a:pt x="6203537" y="128764"/>
                      <a:pt x="8207403" y="0"/>
                    </a:cubicBezTo>
                    <a:cubicBezTo>
                      <a:pt x="8326175" y="2251"/>
                      <a:pt x="8419880" y="107029"/>
                      <a:pt x="8416351" y="208948"/>
                    </a:cubicBezTo>
                    <a:cubicBezTo>
                      <a:pt x="8477311" y="326824"/>
                      <a:pt x="8428267" y="900263"/>
                      <a:pt x="8416351" y="1044712"/>
                    </a:cubicBezTo>
                    <a:cubicBezTo>
                      <a:pt x="8411551" y="1169072"/>
                      <a:pt x="8322952" y="1264021"/>
                      <a:pt x="8207403" y="1253660"/>
                    </a:cubicBezTo>
                    <a:cubicBezTo>
                      <a:pt x="5268663" y="1231678"/>
                      <a:pt x="3087723" y="1178772"/>
                      <a:pt x="208948" y="1253660"/>
                    </a:cubicBezTo>
                    <a:cubicBezTo>
                      <a:pt x="100446" y="1250979"/>
                      <a:pt x="-6548" y="1171542"/>
                      <a:pt x="0" y="1044712"/>
                    </a:cubicBezTo>
                    <a:cubicBezTo>
                      <a:pt x="-68952" y="887445"/>
                      <a:pt x="65287" y="566815"/>
                      <a:pt x="0" y="20894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=""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3" name="Google Shape;438;p31">
                <a:extLst>
                  <a:ext uri="{FF2B5EF4-FFF2-40B4-BE49-F238E27FC236}">
                    <a16:creationId xmlns:a16="http://schemas.microsoft.com/office/drawing/2014/main" id="{503C3DB9-F09C-22B9-75F4-9F7C17600536}"/>
                  </a:ext>
                </a:extLst>
              </p:cNvPr>
              <p:cNvGrpSpPr/>
              <p:nvPr/>
            </p:nvGrpSpPr>
            <p:grpSpPr>
              <a:xfrm>
                <a:off x="1861725" y="2134894"/>
                <a:ext cx="507020" cy="971498"/>
                <a:chOff x="1702688" y="1359262"/>
                <a:chExt cx="192167" cy="504861"/>
              </a:xfrm>
            </p:grpSpPr>
            <p:sp>
              <p:nvSpPr>
                <p:cNvPr id="134" name="Google Shape;439;p31">
                  <a:extLst>
                    <a:ext uri="{FF2B5EF4-FFF2-40B4-BE49-F238E27FC236}">
                      <a16:creationId xmlns:a16="http://schemas.microsoft.com/office/drawing/2014/main" id="{DB117DDC-DC0C-D540-835D-9202851EAB42}"/>
                    </a:ext>
                  </a:extLst>
                </p:cNvPr>
                <p:cNvSpPr/>
                <p:nvPr/>
              </p:nvSpPr>
              <p:spPr>
                <a:xfrm>
                  <a:off x="1702688" y="1792926"/>
                  <a:ext cx="73402" cy="7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615" extrusionOk="0">
                      <a:moveTo>
                        <a:pt x="399" y="0"/>
                      </a:moveTo>
                      <a:cubicBezTo>
                        <a:pt x="389" y="0"/>
                        <a:pt x="379" y="3"/>
                        <a:pt x="370" y="8"/>
                      </a:cubicBezTo>
                      <a:cubicBezTo>
                        <a:pt x="346" y="19"/>
                        <a:pt x="334" y="55"/>
                        <a:pt x="346" y="79"/>
                      </a:cubicBezTo>
                      <a:lnTo>
                        <a:pt x="477" y="317"/>
                      </a:lnTo>
                      <a:cubicBezTo>
                        <a:pt x="429" y="341"/>
                        <a:pt x="394" y="389"/>
                        <a:pt x="370" y="436"/>
                      </a:cubicBezTo>
                      <a:lnTo>
                        <a:pt x="72" y="424"/>
                      </a:lnTo>
                      <a:cubicBezTo>
                        <a:pt x="13" y="424"/>
                        <a:pt x="1" y="508"/>
                        <a:pt x="60" y="519"/>
                      </a:cubicBezTo>
                      <a:lnTo>
                        <a:pt x="346" y="543"/>
                      </a:lnTo>
                      <a:cubicBezTo>
                        <a:pt x="334" y="579"/>
                        <a:pt x="334" y="615"/>
                        <a:pt x="346" y="650"/>
                      </a:cubicBezTo>
                      <a:cubicBezTo>
                        <a:pt x="377" y="785"/>
                        <a:pt x="507" y="884"/>
                        <a:pt x="650" y="884"/>
                      </a:cubicBezTo>
                      <a:cubicBezTo>
                        <a:pt x="672" y="884"/>
                        <a:pt x="693" y="881"/>
                        <a:pt x="715" y="877"/>
                      </a:cubicBezTo>
                      <a:cubicBezTo>
                        <a:pt x="715" y="877"/>
                        <a:pt x="715" y="889"/>
                        <a:pt x="715" y="900"/>
                      </a:cubicBezTo>
                      <a:cubicBezTo>
                        <a:pt x="376" y="1017"/>
                        <a:pt x="499" y="1483"/>
                        <a:pt x="799" y="1483"/>
                      </a:cubicBezTo>
                      <a:cubicBezTo>
                        <a:pt x="836" y="1483"/>
                        <a:pt x="876" y="1476"/>
                        <a:pt x="918" y="1460"/>
                      </a:cubicBezTo>
                      <a:cubicBezTo>
                        <a:pt x="965" y="1448"/>
                        <a:pt x="1025" y="1424"/>
                        <a:pt x="1060" y="1377"/>
                      </a:cubicBezTo>
                      <a:lnTo>
                        <a:pt x="1334" y="1603"/>
                      </a:lnTo>
                      <a:cubicBezTo>
                        <a:pt x="1346" y="1603"/>
                        <a:pt x="1358" y="1615"/>
                        <a:pt x="1370" y="1615"/>
                      </a:cubicBezTo>
                      <a:cubicBezTo>
                        <a:pt x="1382" y="1615"/>
                        <a:pt x="1394" y="1603"/>
                        <a:pt x="1406" y="1591"/>
                      </a:cubicBezTo>
                      <a:cubicBezTo>
                        <a:pt x="1418" y="1579"/>
                        <a:pt x="1418" y="1543"/>
                        <a:pt x="1406" y="1531"/>
                      </a:cubicBezTo>
                      <a:lnTo>
                        <a:pt x="1120" y="1293"/>
                      </a:lnTo>
                      <a:cubicBezTo>
                        <a:pt x="1132" y="1281"/>
                        <a:pt x="1132" y="1258"/>
                        <a:pt x="1144" y="1246"/>
                      </a:cubicBezTo>
                      <a:lnTo>
                        <a:pt x="1525" y="1305"/>
                      </a:lnTo>
                      <a:lnTo>
                        <a:pt x="1537" y="1305"/>
                      </a:lnTo>
                      <a:cubicBezTo>
                        <a:pt x="1561" y="1305"/>
                        <a:pt x="1572" y="1293"/>
                        <a:pt x="1584" y="1270"/>
                      </a:cubicBezTo>
                      <a:cubicBezTo>
                        <a:pt x="1584" y="1246"/>
                        <a:pt x="1572" y="1222"/>
                        <a:pt x="1537" y="1210"/>
                      </a:cubicBezTo>
                      <a:lnTo>
                        <a:pt x="1144" y="1150"/>
                      </a:lnTo>
                      <a:cubicBezTo>
                        <a:pt x="1144" y="1127"/>
                        <a:pt x="1144" y="1115"/>
                        <a:pt x="1144" y="1103"/>
                      </a:cubicBezTo>
                      <a:cubicBezTo>
                        <a:pt x="1144" y="1067"/>
                        <a:pt x="1132" y="1043"/>
                        <a:pt x="1108" y="1020"/>
                      </a:cubicBezTo>
                      <a:cubicBezTo>
                        <a:pt x="1144" y="996"/>
                        <a:pt x="1168" y="960"/>
                        <a:pt x="1180" y="924"/>
                      </a:cubicBezTo>
                      <a:lnTo>
                        <a:pt x="1537" y="1031"/>
                      </a:lnTo>
                      <a:lnTo>
                        <a:pt x="1561" y="1031"/>
                      </a:lnTo>
                      <a:cubicBezTo>
                        <a:pt x="1572" y="1031"/>
                        <a:pt x="1596" y="1020"/>
                        <a:pt x="1596" y="1008"/>
                      </a:cubicBezTo>
                      <a:cubicBezTo>
                        <a:pt x="1608" y="984"/>
                        <a:pt x="1596" y="948"/>
                        <a:pt x="1572" y="948"/>
                      </a:cubicBezTo>
                      <a:lnTo>
                        <a:pt x="1191" y="829"/>
                      </a:lnTo>
                      <a:cubicBezTo>
                        <a:pt x="1191" y="817"/>
                        <a:pt x="1191" y="793"/>
                        <a:pt x="1191" y="781"/>
                      </a:cubicBezTo>
                      <a:lnTo>
                        <a:pt x="1608" y="698"/>
                      </a:lnTo>
                      <a:cubicBezTo>
                        <a:pt x="1664" y="687"/>
                        <a:pt x="1646" y="602"/>
                        <a:pt x="1594" y="602"/>
                      </a:cubicBezTo>
                      <a:cubicBezTo>
                        <a:pt x="1591" y="602"/>
                        <a:pt x="1588" y="602"/>
                        <a:pt x="1584" y="603"/>
                      </a:cubicBezTo>
                      <a:lnTo>
                        <a:pt x="1180" y="698"/>
                      </a:lnTo>
                      <a:cubicBezTo>
                        <a:pt x="1168" y="698"/>
                        <a:pt x="1168" y="698"/>
                        <a:pt x="1156" y="710"/>
                      </a:cubicBezTo>
                      <a:lnTo>
                        <a:pt x="1310" y="484"/>
                      </a:lnTo>
                      <a:cubicBezTo>
                        <a:pt x="1328" y="450"/>
                        <a:pt x="1302" y="422"/>
                        <a:pt x="1273" y="422"/>
                      </a:cubicBezTo>
                      <a:cubicBezTo>
                        <a:pt x="1261" y="422"/>
                        <a:pt x="1249" y="426"/>
                        <a:pt x="1239" y="436"/>
                      </a:cubicBezTo>
                      <a:lnTo>
                        <a:pt x="1096" y="650"/>
                      </a:lnTo>
                      <a:cubicBezTo>
                        <a:pt x="1049" y="615"/>
                        <a:pt x="1001" y="603"/>
                        <a:pt x="941" y="603"/>
                      </a:cubicBezTo>
                      <a:cubicBezTo>
                        <a:pt x="953" y="567"/>
                        <a:pt x="953" y="531"/>
                        <a:pt x="941" y="496"/>
                      </a:cubicBezTo>
                      <a:cubicBezTo>
                        <a:pt x="911" y="352"/>
                        <a:pt x="783" y="262"/>
                        <a:pt x="642" y="262"/>
                      </a:cubicBezTo>
                      <a:cubicBezTo>
                        <a:pt x="619" y="262"/>
                        <a:pt x="596" y="264"/>
                        <a:pt x="572" y="269"/>
                      </a:cubicBezTo>
                      <a:lnTo>
                        <a:pt x="441" y="31"/>
                      </a:lnTo>
                      <a:cubicBezTo>
                        <a:pt x="434" y="9"/>
                        <a:pt x="417" y="0"/>
                        <a:pt x="399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440;p31">
                  <a:extLst>
                    <a:ext uri="{FF2B5EF4-FFF2-40B4-BE49-F238E27FC236}">
                      <a16:creationId xmlns:a16="http://schemas.microsoft.com/office/drawing/2014/main" id="{E1101DF8-CEB4-D99E-17A4-244ECECFCB96}"/>
                    </a:ext>
                  </a:extLst>
                </p:cNvPr>
                <p:cNvSpPr/>
                <p:nvPr/>
              </p:nvSpPr>
              <p:spPr>
                <a:xfrm>
                  <a:off x="1749948" y="1801567"/>
                  <a:ext cx="13137" cy="1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78" extrusionOk="0">
                      <a:moveTo>
                        <a:pt x="209" y="0"/>
                      </a:moveTo>
                      <a:cubicBezTo>
                        <a:pt x="195" y="0"/>
                        <a:pt x="177" y="5"/>
                        <a:pt x="155" y="14"/>
                      </a:cubicBezTo>
                      <a:cubicBezTo>
                        <a:pt x="72" y="38"/>
                        <a:pt x="0" y="73"/>
                        <a:pt x="24" y="157"/>
                      </a:cubicBezTo>
                      <a:cubicBezTo>
                        <a:pt x="35" y="232"/>
                        <a:pt x="103" y="278"/>
                        <a:pt x="186" y="278"/>
                      </a:cubicBezTo>
                      <a:cubicBezTo>
                        <a:pt x="195" y="278"/>
                        <a:pt x="205" y="277"/>
                        <a:pt x="215" y="276"/>
                      </a:cubicBezTo>
                      <a:cubicBezTo>
                        <a:pt x="298" y="252"/>
                        <a:pt x="298" y="193"/>
                        <a:pt x="274" y="97"/>
                      </a:cubicBezTo>
                      <a:cubicBezTo>
                        <a:pt x="265" y="36"/>
                        <a:pt x="250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441;p31">
                  <a:extLst>
                    <a:ext uri="{FF2B5EF4-FFF2-40B4-BE49-F238E27FC236}">
                      <a16:creationId xmlns:a16="http://schemas.microsoft.com/office/drawing/2014/main" id="{E4A0EFD1-2B6D-5868-9014-229FB807F5A2}"/>
                    </a:ext>
                  </a:extLst>
                </p:cNvPr>
                <p:cNvSpPr/>
                <p:nvPr/>
              </p:nvSpPr>
              <p:spPr>
                <a:xfrm>
                  <a:off x="1734915" y="1706343"/>
                  <a:ext cx="70712" cy="74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1698" extrusionOk="0">
                      <a:moveTo>
                        <a:pt x="442" y="0"/>
                      </a:moveTo>
                      <a:cubicBezTo>
                        <a:pt x="413" y="0"/>
                        <a:pt x="381" y="28"/>
                        <a:pt x="389" y="67"/>
                      </a:cubicBezTo>
                      <a:lnTo>
                        <a:pt x="496" y="317"/>
                      </a:lnTo>
                      <a:cubicBezTo>
                        <a:pt x="449" y="340"/>
                        <a:pt x="413" y="376"/>
                        <a:pt x="377" y="436"/>
                      </a:cubicBezTo>
                      <a:lnTo>
                        <a:pt x="79" y="388"/>
                      </a:lnTo>
                      <a:cubicBezTo>
                        <a:pt x="75" y="387"/>
                        <a:pt x="71" y="387"/>
                        <a:pt x="67" y="387"/>
                      </a:cubicBezTo>
                      <a:cubicBezTo>
                        <a:pt x="7" y="387"/>
                        <a:pt x="0" y="472"/>
                        <a:pt x="68" y="483"/>
                      </a:cubicBezTo>
                      <a:lnTo>
                        <a:pt x="341" y="531"/>
                      </a:lnTo>
                      <a:cubicBezTo>
                        <a:pt x="329" y="567"/>
                        <a:pt x="329" y="602"/>
                        <a:pt x="341" y="638"/>
                      </a:cubicBezTo>
                      <a:cubicBezTo>
                        <a:pt x="364" y="785"/>
                        <a:pt x="494" y="889"/>
                        <a:pt x="639" y="889"/>
                      </a:cubicBezTo>
                      <a:cubicBezTo>
                        <a:pt x="647" y="889"/>
                        <a:pt x="655" y="889"/>
                        <a:pt x="663" y="888"/>
                      </a:cubicBezTo>
                      <a:cubicBezTo>
                        <a:pt x="663" y="912"/>
                        <a:pt x="663" y="924"/>
                        <a:pt x="663" y="936"/>
                      </a:cubicBezTo>
                      <a:cubicBezTo>
                        <a:pt x="340" y="1092"/>
                        <a:pt x="516" y="1514"/>
                        <a:pt x="787" y="1514"/>
                      </a:cubicBezTo>
                      <a:cubicBezTo>
                        <a:pt x="845" y="1514"/>
                        <a:pt x="909" y="1494"/>
                        <a:pt x="972" y="1448"/>
                      </a:cubicBezTo>
                      <a:lnTo>
                        <a:pt x="1222" y="1686"/>
                      </a:lnTo>
                      <a:cubicBezTo>
                        <a:pt x="1234" y="1698"/>
                        <a:pt x="1246" y="1698"/>
                        <a:pt x="1258" y="1698"/>
                      </a:cubicBezTo>
                      <a:cubicBezTo>
                        <a:pt x="1270" y="1698"/>
                        <a:pt x="1282" y="1698"/>
                        <a:pt x="1294" y="1686"/>
                      </a:cubicBezTo>
                      <a:cubicBezTo>
                        <a:pt x="1306" y="1674"/>
                        <a:pt x="1306" y="1638"/>
                        <a:pt x="1294" y="1614"/>
                      </a:cubicBezTo>
                      <a:lnTo>
                        <a:pt x="1032" y="1364"/>
                      </a:lnTo>
                      <a:cubicBezTo>
                        <a:pt x="1044" y="1352"/>
                        <a:pt x="1044" y="1329"/>
                        <a:pt x="1056" y="1317"/>
                      </a:cubicBezTo>
                      <a:lnTo>
                        <a:pt x="1437" y="1412"/>
                      </a:lnTo>
                      <a:lnTo>
                        <a:pt x="1449" y="1412"/>
                      </a:lnTo>
                      <a:cubicBezTo>
                        <a:pt x="1508" y="1412"/>
                        <a:pt x="1520" y="1329"/>
                        <a:pt x="1461" y="1317"/>
                      </a:cubicBezTo>
                      <a:lnTo>
                        <a:pt x="1068" y="1221"/>
                      </a:lnTo>
                      <a:cubicBezTo>
                        <a:pt x="1068" y="1210"/>
                        <a:pt x="1068" y="1186"/>
                        <a:pt x="1068" y="1174"/>
                      </a:cubicBezTo>
                      <a:cubicBezTo>
                        <a:pt x="1068" y="1138"/>
                        <a:pt x="1056" y="1114"/>
                        <a:pt x="1044" y="1090"/>
                      </a:cubicBezTo>
                      <a:cubicBezTo>
                        <a:pt x="1080" y="1067"/>
                        <a:pt x="1103" y="1031"/>
                        <a:pt x="1115" y="995"/>
                      </a:cubicBezTo>
                      <a:lnTo>
                        <a:pt x="1472" y="1150"/>
                      </a:lnTo>
                      <a:lnTo>
                        <a:pt x="1484" y="1150"/>
                      </a:lnTo>
                      <a:cubicBezTo>
                        <a:pt x="1508" y="1150"/>
                        <a:pt x="1520" y="1138"/>
                        <a:pt x="1532" y="1114"/>
                      </a:cubicBezTo>
                      <a:cubicBezTo>
                        <a:pt x="1544" y="1090"/>
                        <a:pt x="1532" y="1067"/>
                        <a:pt x="1508" y="1055"/>
                      </a:cubicBezTo>
                      <a:lnTo>
                        <a:pt x="1139" y="912"/>
                      </a:lnTo>
                      <a:cubicBezTo>
                        <a:pt x="1139" y="888"/>
                        <a:pt x="1139" y="876"/>
                        <a:pt x="1139" y="864"/>
                      </a:cubicBezTo>
                      <a:lnTo>
                        <a:pt x="1556" y="805"/>
                      </a:lnTo>
                      <a:cubicBezTo>
                        <a:pt x="1592" y="805"/>
                        <a:pt x="1603" y="781"/>
                        <a:pt x="1603" y="757"/>
                      </a:cubicBezTo>
                      <a:cubicBezTo>
                        <a:pt x="1592" y="733"/>
                        <a:pt x="1568" y="721"/>
                        <a:pt x="1544" y="721"/>
                      </a:cubicBezTo>
                      <a:lnTo>
                        <a:pt x="1127" y="781"/>
                      </a:lnTo>
                      <a:cubicBezTo>
                        <a:pt x="1126" y="781"/>
                        <a:pt x="1125" y="781"/>
                        <a:pt x="1125" y="781"/>
                      </a:cubicBezTo>
                      <a:lnTo>
                        <a:pt x="1125" y="781"/>
                      </a:lnTo>
                      <a:lnTo>
                        <a:pt x="1282" y="578"/>
                      </a:lnTo>
                      <a:cubicBezTo>
                        <a:pt x="1306" y="555"/>
                        <a:pt x="1306" y="531"/>
                        <a:pt x="1282" y="519"/>
                      </a:cubicBezTo>
                      <a:cubicBezTo>
                        <a:pt x="1276" y="513"/>
                        <a:pt x="1267" y="510"/>
                        <a:pt x="1258" y="510"/>
                      </a:cubicBezTo>
                      <a:cubicBezTo>
                        <a:pt x="1249" y="510"/>
                        <a:pt x="1240" y="513"/>
                        <a:pt x="1234" y="519"/>
                      </a:cubicBezTo>
                      <a:lnTo>
                        <a:pt x="1068" y="721"/>
                      </a:lnTo>
                      <a:cubicBezTo>
                        <a:pt x="1032" y="698"/>
                        <a:pt x="996" y="674"/>
                        <a:pt x="949" y="662"/>
                      </a:cubicBezTo>
                      <a:cubicBezTo>
                        <a:pt x="960" y="626"/>
                        <a:pt x="960" y="578"/>
                        <a:pt x="949" y="543"/>
                      </a:cubicBezTo>
                      <a:cubicBezTo>
                        <a:pt x="927" y="390"/>
                        <a:pt x="796" y="278"/>
                        <a:pt x="646" y="278"/>
                      </a:cubicBezTo>
                      <a:cubicBezTo>
                        <a:pt x="632" y="278"/>
                        <a:pt x="618" y="279"/>
                        <a:pt x="603" y="281"/>
                      </a:cubicBezTo>
                      <a:lnTo>
                        <a:pt x="484" y="31"/>
                      </a:lnTo>
                      <a:cubicBezTo>
                        <a:pt x="476" y="9"/>
                        <a:pt x="459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442;p31">
                  <a:extLst>
                    <a:ext uri="{FF2B5EF4-FFF2-40B4-BE49-F238E27FC236}">
                      <a16:creationId xmlns:a16="http://schemas.microsoft.com/office/drawing/2014/main" id="{3FBF6309-1CFA-0BD4-803F-5E7D46FAF33B}"/>
                    </a:ext>
                  </a:extLst>
                </p:cNvPr>
                <p:cNvSpPr/>
                <p:nvPr/>
              </p:nvSpPr>
              <p:spPr>
                <a:xfrm>
                  <a:off x="1781424" y="1719613"/>
                  <a:ext cx="13181" cy="1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68" extrusionOk="0">
                      <a:moveTo>
                        <a:pt x="202" y="1"/>
                      </a:moveTo>
                      <a:cubicBezTo>
                        <a:pt x="192" y="1"/>
                        <a:pt x="181" y="2"/>
                        <a:pt x="167" y="4"/>
                      </a:cubicBezTo>
                      <a:cubicBezTo>
                        <a:pt x="84" y="16"/>
                        <a:pt x="1" y="39"/>
                        <a:pt x="13" y="123"/>
                      </a:cubicBezTo>
                      <a:cubicBezTo>
                        <a:pt x="24" y="210"/>
                        <a:pt x="94" y="267"/>
                        <a:pt x="179" y="267"/>
                      </a:cubicBezTo>
                      <a:cubicBezTo>
                        <a:pt x="187" y="267"/>
                        <a:pt x="195" y="267"/>
                        <a:pt x="203" y="266"/>
                      </a:cubicBezTo>
                      <a:cubicBezTo>
                        <a:pt x="275" y="242"/>
                        <a:pt x="298" y="182"/>
                        <a:pt x="275" y="99"/>
                      </a:cubicBezTo>
                      <a:cubicBezTo>
                        <a:pt x="265" y="29"/>
                        <a:pt x="255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443;p31">
                  <a:extLst>
                    <a:ext uri="{FF2B5EF4-FFF2-40B4-BE49-F238E27FC236}">
                      <a16:creationId xmlns:a16="http://schemas.microsoft.com/office/drawing/2014/main" id="{6D3CBE72-377F-4AC1-D1D8-084CAFCD42FA}"/>
                    </a:ext>
                  </a:extLst>
                </p:cNvPr>
                <p:cNvSpPr/>
                <p:nvPr/>
              </p:nvSpPr>
              <p:spPr>
                <a:xfrm>
                  <a:off x="1763085" y="1626109"/>
                  <a:ext cx="69302" cy="78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" h="1780" extrusionOk="0">
                      <a:moveTo>
                        <a:pt x="453" y="1"/>
                      </a:moveTo>
                      <a:cubicBezTo>
                        <a:pt x="446" y="1"/>
                        <a:pt x="438" y="2"/>
                        <a:pt x="429" y="5"/>
                      </a:cubicBezTo>
                      <a:cubicBezTo>
                        <a:pt x="405" y="17"/>
                        <a:pt x="393" y="41"/>
                        <a:pt x="405" y="77"/>
                      </a:cubicBezTo>
                      <a:lnTo>
                        <a:pt x="488" y="327"/>
                      </a:lnTo>
                      <a:cubicBezTo>
                        <a:pt x="441" y="351"/>
                        <a:pt x="393" y="386"/>
                        <a:pt x="357" y="434"/>
                      </a:cubicBezTo>
                      <a:lnTo>
                        <a:pt x="71" y="363"/>
                      </a:lnTo>
                      <a:cubicBezTo>
                        <a:pt x="65" y="360"/>
                        <a:pt x="59" y="359"/>
                        <a:pt x="53" y="359"/>
                      </a:cubicBezTo>
                      <a:cubicBezTo>
                        <a:pt x="27" y="359"/>
                        <a:pt x="10" y="379"/>
                        <a:pt x="0" y="398"/>
                      </a:cubicBezTo>
                      <a:cubicBezTo>
                        <a:pt x="0" y="434"/>
                        <a:pt x="12" y="458"/>
                        <a:pt x="48" y="470"/>
                      </a:cubicBezTo>
                      <a:lnTo>
                        <a:pt x="310" y="529"/>
                      </a:lnTo>
                      <a:cubicBezTo>
                        <a:pt x="298" y="565"/>
                        <a:pt x="298" y="601"/>
                        <a:pt x="298" y="636"/>
                      </a:cubicBezTo>
                      <a:cubicBezTo>
                        <a:pt x="310" y="791"/>
                        <a:pt x="452" y="922"/>
                        <a:pt x="619" y="922"/>
                      </a:cubicBezTo>
                      <a:cubicBezTo>
                        <a:pt x="619" y="934"/>
                        <a:pt x="619" y="946"/>
                        <a:pt x="619" y="958"/>
                      </a:cubicBezTo>
                      <a:cubicBezTo>
                        <a:pt x="248" y="1025"/>
                        <a:pt x="323" y="1559"/>
                        <a:pt x="663" y="1559"/>
                      </a:cubicBezTo>
                      <a:cubicBezTo>
                        <a:pt x="683" y="1559"/>
                        <a:pt x="704" y="1557"/>
                        <a:pt x="726" y="1553"/>
                      </a:cubicBezTo>
                      <a:cubicBezTo>
                        <a:pt x="786" y="1553"/>
                        <a:pt x="845" y="1529"/>
                        <a:pt x="893" y="1494"/>
                      </a:cubicBezTo>
                      <a:lnTo>
                        <a:pt x="1119" y="1756"/>
                      </a:lnTo>
                      <a:cubicBezTo>
                        <a:pt x="1131" y="1767"/>
                        <a:pt x="1143" y="1779"/>
                        <a:pt x="1155" y="1779"/>
                      </a:cubicBezTo>
                      <a:cubicBezTo>
                        <a:pt x="1167" y="1779"/>
                        <a:pt x="1179" y="1767"/>
                        <a:pt x="1191" y="1767"/>
                      </a:cubicBezTo>
                      <a:cubicBezTo>
                        <a:pt x="1203" y="1744"/>
                        <a:pt x="1203" y="1708"/>
                        <a:pt x="1191" y="1696"/>
                      </a:cubicBezTo>
                      <a:lnTo>
                        <a:pt x="964" y="1434"/>
                      </a:lnTo>
                      <a:cubicBezTo>
                        <a:pt x="964" y="1422"/>
                        <a:pt x="976" y="1398"/>
                        <a:pt x="988" y="1386"/>
                      </a:cubicBezTo>
                      <a:lnTo>
                        <a:pt x="1357" y="1506"/>
                      </a:lnTo>
                      <a:lnTo>
                        <a:pt x="1369" y="1506"/>
                      </a:lnTo>
                      <a:cubicBezTo>
                        <a:pt x="1393" y="1506"/>
                        <a:pt x="1417" y="1494"/>
                        <a:pt x="1417" y="1470"/>
                      </a:cubicBezTo>
                      <a:cubicBezTo>
                        <a:pt x="1429" y="1446"/>
                        <a:pt x="1417" y="1422"/>
                        <a:pt x="1393" y="1410"/>
                      </a:cubicBezTo>
                      <a:lnTo>
                        <a:pt x="1012" y="1291"/>
                      </a:lnTo>
                      <a:lnTo>
                        <a:pt x="1012" y="1244"/>
                      </a:lnTo>
                      <a:cubicBezTo>
                        <a:pt x="1012" y="1208"/>
                        <a:pt x="1000" y="1184"/>
                        <a:pt x="988" y="1148"/>
                      </a:cubicBezTo>
                      <a:cubicBezTo>
                        <a:pt x="1024" y="1136"/>
                        <a:pt x="1048" y="1101"/>
                        <a:pt x="1072" y="1065"/>
                      </a:cubicBezTo>
                      <a:lnTo>
                        <a:pt x="1405" y="1244"/>
                      </a:lnTo>
                      <a:lnTo>
                        <a:pt x="1429" y="1244"/>
                      </a:lnTo>
                      <a:cubicBezTo>
                        <a:pt x="1476" y="1244"/>
                        <a:pt x="1488" y="1172"/>
                        <a:pt x="1453" y="1148"/>
                      </a:cubicBezTo>
                      <a:lnTo>
                        <a:pt x="1107" y="970"/>
                      </a:lnTo>
                      <a:cubicBezTo>
                        <a:pt x="1107" y="958"/>
                        <a:pt x="1107" y="946"/>
                        <a:pt x="1107" y="934"/>
                      </a:cubicBezTo>
                      <a:lnTo>
                        <a:pt x="1524" y="910"/>
                      </a:lnTo>
                      <a:cubicBezTo>
                        <a:pt x="1548" y="910"/>
                        <a:pt x="1572" y="886"/>
                        <a:pt x="1572" y="863"/>
                      </a:cubicBezTo>
                      <a:cubicBezTo>
                        <a:pt x="1562" y="843"/>
                        <a:pt x="1544" y="824"/>
                        <a:pt x="1525" y="824"/>
                      </a:cubicBezTo>
                      <a:cubicBezTo>
                        <a:pt x="1521" y="824"/>
                        <a:pt x="1516" y="825"/>
                        <a:pt x="1512" y="827"/>
                      </a:cubicBezTo>
                      <a:lnTo>
                        <a:pt x="1095" y="851"/>
                      </a:lnTo>
                      <a:lnTo>
                        <a:pt x="1083" y="851"/>
                      </a:lnTo>
                      <a:lnTo>
                        <a:pt x="1274" y="648"/>
                      </a:lnTo>
                      <a:cubicBezTo>
                        <a:pt x="1286" y="624"/>
                        <a:pt x="1286" y="601"/>
                        <a:pt x="1274" y="589"/>
                      </a:cubicBezTo>
                      <a:cubicBezTo>
                        <a:pt x="1262" y="583"/>
                        <a:pt x="1250" y="580"/>
                        <a:pt x="1240" y="580"/>
                      </a:cubicBezTo>
                      <a:cubicBezTo>
                        <a:pt x="1229" y="580"/>
                        <a:pt x="1220" y="583"/>
                        <a:pt x="1214" y="589"/>
                      </a:cubicBezTo>
                      <a:lnTo>
                        <a:pt x="1036" y="779"/>
                      </a:lnTo>
                      <a:cubicBezTo>
                        <a:pt x="1000" y="744"/>
                        <a:pt x="953" y="720"/>
                        <a:pt x="905" y="708"/>
                      </a:cubicBezTo>
                      <a:cubicBezTo>
                        <a:pt x="917" y="672"/>
                        <a:pt x="917" y="624"/>
                        <a:pt x="917" y="589"/>
                      </a:cubicBezTo>
                      <a:cubicBezTo>
                        <a:pt x="905" y="429"/>
                        <a:pt x="774" y="302"/>
                        <a:pt x="616" y="302"/>
                      </a:cubicBezTo>
                      <a:cubicBezTo>
                        <a:pt x="609" y="302"/>
                        <a:pt x="602" y="302"/>
                        <a:pt x="595" y="303"/>
                      </a:cubicBezTo>
                      <a:lnTo>
                        <a:pt x="500" y="41"/>
                      </a:lnTo>
                      <a:cubicBezTo>
                        <a:pt x="491" y="14"/>
                        <a:pt x="476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444;p31">
                  <a:extLst>
                    <a:ext uri="{FF2B5EF4-FFF2-40B4-BE49-F238E27FC236}">
                      <a16:creationId xmlns:a16="http://schemas.microsoft.com/office/drawing/2014/main" id="{8F5074DF-AADF-9022-72A5-5E50A8D2C194}"/>
                    </a:ext>
                  </a:extLst>
                </p:cNvPr>
                <p:cNvSpPr/>
                <p:nvPr/>
              </p:nvSpPr>
              <p:spPr>
                <a:xfrm>
                  <a:off x="1809771" y="1642508"/>
                  <a:ext cx="12123" cy="1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65" extrusionOk="0">
                      <a:moveTo>
                        <a:pt x="184" y="0"/>
                      </a:moveTo>
                      <a:cubicBezTo>
                        <a:pt x="175" y="0"/>
                        <a:pt x="166" y="1"/>
                        <a:pt x="155" y="2"/>
                      </a:cubicBezTo>
                      <a:cubicBezTo>
                        <a:pt x="72" y="2"/>
                        <a:pt x="1" y="26"/>
                        <a:pt x="13" y="110"/>
                      </a:cubicBezTo>
                      <a:cubicBezTo>
                        <a:pt x="13" y="205"/>
                        <a:pt x="84" y="264"/>
                        <a:pt x="179" y="264"/>
                      </a:cubicBezTo>
                      <a:cubicBezTo>
                        <a:pt x="263" y="252"/>
                        <a:pt x="275" y="193"/>
                        <a:pt x="275" y="110"/>
                      </a:cubicBezTo>
                      <a:cubicBezTo>
                        <a:pt x="264" y="37"/>
                        <a:pt x="245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445;p31">
                  <a:extLst>
                    <a:ext uri="{FF2B5EF4-FFF2-40B4-BE49-F238E27FC236}">
                      <a16:creationId xmlns:a16="http://schemas.microsoft.com/office/drawing/2014/main" id="{80407728-2D5A-0FD3-1483-F6064BDB02B9}"/>
                    </a:ext>
                  </a:extLst>
                </p:cNvPr>
                <p:cNvSpPr/>
                <p:nvPr/>
              </p:nvSpPr>
              <p:spPr>
                <a:xfrm>
                  <a:off x="1861218" y="1435706"/>
                  <a:ext cx="33637" cy="3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742" extrusionOk="0">
                      <a:moveTo>
                        <a:pt x="414" y="0"/>
                      </a:moveTo>
                      <a:cubicBezTo>
                        <a:pt x="205" y="0"/>
                        <a:pt x="23" y="53"/>
                        <a:pt x="12" y="276"/>
                      </a:cubicBezTo>
                      <a:cubicBezTo>
                        <a:pt x="0" y="514"/>
                        <a:pt x="191" y="717"/>
                        <a:pt x="429" y="741"/>
                      </a:cubicBezTo>
                      <a:cubicBezTo>
                        <a:pt x="437" y="741"/>
                        <a:pt x="445" y="741"/>
                        <a:pt x="452" y="741"/>
                      </a:cubicBezTo>
                      <a:cubicBezTo>
                        <a:pt x="683" y="741"/>
                        <a:pt x="739" y="566"/>
                        <a:pt x="751" y="336"/>
                      </a:cubicBezTo>
                      <a:cubicBezTo>
                        <a:pt x="762" y="86"/>
                        <a:pt x="727" y="14"/>
                        <a:pt x="489" y="2"/>
                      </a:cubicBezTo>
                      <a:cubicBezTo>
                        <a:pt x="464" y="1"/>
                        <a:pt x="439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446;p31">
                  <a:extLst>
                    <a:ext uri="{FF2B5EF4-FFF2-40B4-BE49-F238E27FC236}">
                      <a16:creationId xmlns:a16="http://schemas.microsoft.com/office/drawing/2014/main" id="{89BA7A2B-3DC1-8F8F-4CF2-33266DB0D615}"/>
                    </a:ext>
                  </a:extLst>
                </p:cNvPr>
                <p:cNvSpPr/>
                <p:nvPr/>
              </p:nvSpPr>
              <p:spPr>
                <a:xfrm>
                  <a:off x="1751006" y="1359262"/>
                  <a:ext cx="136796" cy="216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918" extrusionOk="0">
                      <a:moveTo>
                        <a:pt x="1074" y="1"/>
                      </a:moveTo>
                      <a:cubicBezTo>
                        <a:pt x="1036" y="1"/>
                        <a:pt x="1006" y="23"/>
                        <a:pt x="988" y="58"/>
                      </a:cubicBezTo>
                      <a:cubicBezTo>
                        <a:pt x="881" y="296"/>
                        <a:pt x="869" y="558"/>
                        <a:pt x="941" y="808"/>
                      </a:cubicBezTo>
                      <a:cubicBezTo>
                        <a:pt x="822" y="867"/>
                        <a:pt x="715" y="939"/>
                        <a:pt x="631" y="1034"/>
                      </a:cubicBezTo>
                      <a:cubicBezTo>
                        <a:pt x="417" y="867"/>
                        <a:pt x="226" y="617"/>
                        <a:pt x="357" y="343"/>
                      </a:cubicBezTo>
                      <a:cubicBezTo>
                        <a:pt x="381" y="274"/>
                        <a:pt x="323" y="219"/>
                        <a:pt x="264" y="219"/>
                      </a:cubicBezTo>
                      <a:cubicBezTo>
                        <a:pt x="232" y="219"/>
                        <a:pt x="200" y="235"/>
                        <a:pt x="179" y="272"/>
                      </a:cubicBezTo>
                      <a:cubicBezTo>
                        <a:pt x="0" y="641"/>
                        <a:pt x="250" y="974"/>
                        <a:pt x="512" y="1189"/>
                      </a:cubicBezTo>
                      <a:cubicBezTo>
                        <a:pt x="119" y="1832"/>
                        <a:pt x="560" y="2665"/>
                        <a:pt x="1310" y="2701"/>
                      </a:cubicBezTo>
                      <a:lnTo>
                        <a:pt x="1334" y="2701"/>
                      </a:lnTo>
                      <a:cubicBezTo>
                        <a:pt x="1334" y="2748"/>
                        <a:pt x="1334" y="2796"/>
                        <a:pt x="1346" y="2844"/>
                      </a:cubicBezTo>
                      <a:cubicBezTo>
                        <a:pt x="1298" y="2867"/>
                        <a:pt x="1250" y="2903"/>
                        <a:pt x="1215" y="2927"/>
                      </a:cubicBezTo>
                      <a:cubicBezTo>
                        <a:pt x="834" y="3165"/>
                        <a:pt x="715" y="3677"/>
                        <a:pt x="953" y="4058"/>
                      </a:cubicBezTo>
                      <a:cubicBezTo>
                        <a:pt x="1110" y="4268"/>
                        <a:pt x="1352" y="4379"/>
                        <a:pt x="1596" y="4379"/>
                      </a:cubicBezTo>
                      <a:cubicBezTo>
                        <a:pt x="1740" y="4379"/>
                        <a:pt x="1884" y="4340"/>
                        <a:pt x="2012" y="4260"/>
                      </a:cubicBezTo>
                      <a:cubicBezTo>
                        <a:pt x="2239" y="4368"/>
                        <a:pt x="2370" y="4594"/>
                        <a:pt x="2358" y="4832"/>
                      </a:cubicBezTo>
                      <a:cubicBezTo>
                        <a:pt x="2358" y="4875"/>
                        <a:pt x="2396" y="4917"/>
                        <a:pt x="2438" y="4917"/>
                      </a:cubicBezTo>
                      <a:cubicBezTo>
                        <a:pt x="2443" y="4917"/>
                        <a:pt x="2448" y="4917"/>
                        <a:pt x="2453" y="4915"/>
                      </a:cubicBezTo>
                      <a:cubicBezTo>
                        <a:pt x="2500" y="4915"/>
                        <a:pt x="2548" y="4880"/>
                        <a:pt x="2548" y="4820"/>
                      </a:cubicBezTo>
                      <a:cubicBezTo>
                        <a:pt x="2560" y="4546"/>
                        <a:pt x="2417" y="4296"/>
                        <a:pt x="2191" y="4141"/>
                      </a:cubicBezTo>
                      <a:cubicBezTo>
                        <a:pt x="2310" y="4034"/>
                        <a:pt x="2405" y="3891"/>
                        <a:pt x="2441" y="3737"/>
                      </a:cubicBezTo>
                      <a:cubicBezTo>
                        <a:pt x="2512" y="3760"/>
                        <a:pt x="2572" y="3808"/>
                        <a:pt x="2631" y="3856"/>
                      </a:cubicBezTo>
                      <a:cubicBezTo>
                        <a:pt x="2727" y="3951"/>
                        <a:pt x="2774" y="4082"/>
                        <a:pt x="2774" y="4213"/>
                      </a:cubicBezTo>
                      <a:cubicBezTo>
                        <a:pt x="2774" y="4260"/>
                        <a:pt x="2822" y="4308"/>
                        <a:pt x="2870" y="4308"/>
                      </a:cubicBezTo>
                      <a:cubicBezTo>
                        <a:pt x="2917" y="4308"/>
                        <a:pt x="2965" y="4272"/>
                        <a:pt x="2965" y="4213"/>
                      </a:cubicBezTo>
                      <a:cubicBezTo>
                        <a:pt x="2965" y="4034"/>
                        <a:pt x="2893" y="3856"/>
                        <a:pt x="2774" y="3725"/>
                      </a:cubicBezTo>
                      <a:cubicBezTo>
                        <a:pt x="2691" y="3641"/>
                        <a:pt x="2596" y="3582"/>
                        <a:pt x="2477" y="3546"/>
                      </a:cubicBezTo>
                      <a:cubicBezTo>
                        <a:pt x="2489" y="3391"/>
                        <a:pt x="2441" y="3237"/>
                        <a:pt x="2358" y="3094"/>
                      </a:cubicBezTo>
                      <a:cubicBezTo>
                        <a:pt x="2381" y="3058"/>
                        <a:pt x="2417" y="3022"/>
                        <a:pt x="2441" y="2975"/>
                      </a:cubicBezTo>
                      <a:cubicBezTo>
                        <a:pt x="2798" y="2963"/>
                        <a:pt x="3024" y="2820"/>
                        <a:pt x="3096" y="2522"/>
                      </a:cubicBezTo>
                      <a:cubicBezTo>
                        <a:pt x="3103" y="2457"/>
                        <a:pt x="3049" y="2414"/>
                        <a:pt x="2995" y="2414"/>
                      </a:cubicBezTo>
                      <a:cubicBezTo>
                        <a:pt x="2959" y="2414"/>
                        <a:pt x="2924" y="2432"/>
                        <a:pt x="2905" y="2475"/>
                      </a:cubicBezTo>
                      <a:cubicBezTo>
                        <a:pt x="2893" y="2558"/>
                        <a:pt x="2834" y="2748"/>
                        <a:pt x="2500" y="2772"/>
                      </a:cubicBezTo>
                      <a:cubicBezTo>
                        <a:pt x="2500" y="2772"/>
                        <a:pt x="2500" y="2760"/>
                        <a:pt x="2500" y="2748"/>
                      </a:cubicBezTo>
                      <a:cubicBezTo>
                        <a:pt x="2500" y="2665"/>
                        <a:pt x="2489" y="2582"/>
                        <a:pt x="2453" y="2498"/>
                      </a:cubicBezTo>
                      <a:lnTo>
                        <a:pt x="2751" y="2415"/>
                      </a:lnTo>
                      <a:cubicBezTo>
                        <a:pt x="2878" y="2383"/>
                        <a:pt x="2844" y="2217"/>
                        <a:pt x="2741" y="2217"/>
                      </a:cubicBezTo>
                      <a:cubicBezTo>
                        <a:pt x="2729" y="2217"/>
                        <a:pt x="2717" y="2220"/>
                        <a:pt x="2703" y="2225"/>
                      </a:cubicBezTo>
                      <a:lnTo>
                        <a:pt x="2346" y="2332"/>
                      </a:lnTo>
                      <a:cubicBezTo>
                        <a:pt x="2310" y="2284"/>
                        <a:pt x="2274" y="2248"/>
                        <a:pt x="2215" y="2225"/>
                      </a:cubicBezTo>
                      <a:cubicBezTo>
                        <a:pt x="2608" y="1582"/>
                        <a:pt x="2167" y="760"/>
                        <a:pt x="1417" y="724"/>
                      </a:cubicBezTo>
                      <a:cubicBezTo>
                        <a:pt x="1391" y="721"/>
                        <a:pt x="1365" y="720"/>
                        <a:pt x="1338" y="720"/>
                      </a:cubicBezTo>
                      <a:cubicBezTo>
                        <a:pt x="1265" y="720"/>
                        <a:pt x="1189" y="731"/>
                        <a:pt x="1119" y="748"/>
                      </a:cubicBezTo>
                      <a:cubicBezTo>
                        <a:pt x="1060" y="546"/>
                        <a:pt x="1072" y="331"/>
                        <a:pt x="1167" y="141"/>
                      </a:cubicBezTo>
                      <a:cubicBezTo>
                        <a:pt x="1191" y="93"/>
                        <a:pt x="1167" y="34"/>
                        <a:pt x="1119" y="10"/>
                      </a:cubicBezTo>
                      <a:cubicBezTo>
                        <a:pt x="1103" y="4"/>
                        <a:pt x="1088" y="1"/>
                        <a:pt x="1074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447;p31">
                  <a:extLst>
                    <a:ext uri="{FF2B5EF4-FFF2-40B4-BE49-F238E27FC236}">
                      <a16:creationId xmlns:a16="http://schemas.microsoft.com/office/drawing/2014/main" id="{2677FA7C-FDF4-EBC8-D514-452FF022AC2A}"/>
                    </a:ext>
                  </a:extLst>
                </p:cNvPr>
                <p:cNvSpPr/>
                <p:nvPr/>
              </p:nvSpPr>
              <p:spPr>
                <a:xfrm>
                  <a:off x="1787199" y="1434736"/>
                  <a:ext cx="16840" cy="1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18" extrusionOk="0">
                      <a:moveTo>
                        <a:pt x="227" y="1"/>
                      </a:moveTo>
                      <a:cubicBezTo>
                        <a:pt x="72" y="1"/>
                        <a:pt x="1" y="167"/>
                        <a:pt x="108" y="274"/>
                      </a:cubicBezTo>
                      <a:cubicBezTo>
                        <a:pt x="138" y="304"/>
                        <a:pt x="176" y="318"/>
                        <a:pt x="214" y="318"/>
                      </a:cubicBezTo>
                      <a:cubicBezTo>
                        <a:pt x="298" y="318"/>
                        <a:pt x="382" y="253"/>
                        <a:pt x="382" y="155"/>
                      </a:cubicBezTo>
                      <a:cubicBezTo>
                        <a:pt x="382" y="72"/>
                        <a:pt x="310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448;p31">
                  <a:extLst>
                    <a:ext uri="{FF2B5EF4-FFF2-40B4-BE49-F238E27FC236}">
                      <a16:creationId xmlns:a16="http://schemas.microsoft.com/office/drawing/2014/main" id="{584D9EDC-C87B-C6B4-6444-D968D2B32813}"/>
                    </a:ext>
                  </a:extLst>
                </p:cNvPr>
                <p:cNvSpPr/>
                <p:nvPr/>
              </p:nvSpPr>
              <p:spPr>
                <a:xfrm>
                  <a:off x="1824495" y="1411106"/>
                  <a:ext cx="16840" cy="1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27" extrusionOk="0">
                      <a:moveTo>
                        <a:pt x="214" y="1"/>
                      </a:moveTo>
                      <a:cubicBezTo>
                        <a:pt x="71" y="1"/>
                        <a:pt x="0" y="179"/>
                        <a:pt x="107" y="275"/>
                      </a:cubicBezTo>
                      <a:cubicBezTo>
                        <a:pt x="139" y="310"/>
                        <a:pt x="180" y="326"/>
                        <a:pt x="221" y="326"/>
                      </a:cubicBezTo>
                      <a:cubicBezTo>
                        <a:pt x="302" y="326"/>
                        <a:pt x="381" y="263"/>
                        <a:pt x="381" y="167"/>
                      </a:cubicBezTo>
                      <a:cubicBezTo>
                        <a:pt x="381" y="72"/>
                        <a:pt x="310" y="1"/>
                        <a:pt x="214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449;p31">
                  <a:extLst>
                    <a:ext uri="{FF2B5EF4-FFF2-40B4-BE49-F238E27FC236}">
                      <a16:creationId xmlns:a16="http://schemas.microsoft.com/office/drawing/2014/main" id="{806694CE-4D99-4F55-8DAC-57EC9676EEBD}"/>
                    </a:ext>
                  </a:extLst>
                </p:cNvPr>
                <p:cNvSpPr/>
                <p:nvPr/>
              </p:nvSpPr>
              <p:spPr>
                <a:xfrm>
                  <a:off x="1809374" y="1423582"/>
                  <a:ext cx="15650" cy="1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302" extrusionOk="0">
                      <a:moveTo>
                        <a:pt x="268" y="1"/>
                      </a:moveTo>
                      <a:cubicBezTo>
                        <a:pt x="244" y="1"/>
                        <a:pt x="219" y="26"/>
                        <a:pt x="236" y="51"/>
                      </a:cubicBezTo>
                      <a:cubicBezTo>
                        <a:pt x="284" y="99"/>
                        <a:pt x="272" y="170"/>
                        <a:pt x="224" y="218"/>
                      </a:cubicBezTo>
                      <a:cubicBezTo>
                        <a:pt x="209" y="229"/>
                        <a:pt x="191" y="235"/>
                        <a:pt x="173" y="235"/>
                      </a:cubicBezTo>
                      <a:cubicBezTo>
                        <a:pt x="134" y="235"/>
                        <a:pt x="93" y="211"/>
                        <a:pt x="69" y="170"/>
                      </a:cubicBezTo>
                      <a:cubicBezTo>
                        <a:pt x="64" y="165"/>
                        <a:pt x="57" y="162"/>
                        <a:pt x="50" y="162"/>
                      </a:cubicBezTo>
                      <a:cubicBezTo>
                        <a:pt x="27" y="162"/>
                        <a:pt x="0" y="190"/>
                        <a:pt x="10" y="218"/>
                      </a:cubicBezTo>
                      <a:cubicBezTo>
                        <a:pt x="45" y="265"/>
                        <a:pt x="105" y="301"/>
                        <a:pt x="176" y="301"/>
                      </a:cubicBezTo>
                      <a:cubicBezTo>
                        <a:pt x="212" y="301"/>
                        <a:pt x="236" y="289"/>
                        <a:pt x="272" y="277"/>
                      </a:cubicBezTo>
                      <a:cubicBezTo>
                        <a:pt x="343" y="206"/>
                        <a:pt x="355" y="99"/>
                        <a:pt x="295" y="15"/>
                      </a:cubicBezTo>
                      <a:cubicBezTo>
                        <a:pt x="288" y="5"/>
                        <a:pt x="278" y="1"/>
                        <a:pt x="26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450;p31">
                  <a:extLst>
                    <a:ext uri="{FF2B5EF4-FFF2-40B4-BE49-F238E27FC236}">
                      <a16:creationId xmlns:a16="http://schemas.microsoft.com/office/drawing/2014/main" id="{054FCBEA-A344-705D-2A8E-EB55D02BCB30}"/>
                    </a:ext>
                  </a:extLst>
                </p:cNvPr>
                <p:cNvSpPr/>
                <p:nvPr/>
              </p:nvSpPr>
              <p:spPr>
                <a:xfrm>
                  <a:off x="1789844" y="1449945"/>
                  <a:ext cx="14195" cy="10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39" extrusionOk="0">
                      <a:moveTo>
                        <a:pt x="216" y="1"/>
                      </a:moveTo>
                      <a:cubicBezTo>
                        <a:pt x="182" y="1"/>
                        <a:pt x="143" y="13"/>
                        <a:pt x="107" y="37"/>
                      </a:cubicBezTo>
                      <a:cubicBezTo>
                        <a:pt x="36" y="84"/>
                        <a:pt x="0" y="156"/>
                        <a:pt x="36" y="203"/>
                      </a:cubicBezTo>
                      <a:cubicBezTo>
                        <a:pt x="54" y="227"/>
                        <a:pt x="84" y="239"/>
                        <a:pt x="118" y="239"/>
                      </a:cubicBezTo>
                      <a:cubicBezTo>
                        <a:pt x="152" y="239"/>
                        <a:pt x="191" y="227"/>
                        <a:pt x="226" y="203"/>
                      </a:cubicBezTo>
                      <a:cubicBezTo>
                        <a:pt x="298" y="156"/>
                        <a:pt x="322" y="84"/>
                        <a:pt x="298" y="37"/>
                      </a:cubicBezTo>
                      <a:cubicBezTo>
                        <a:pt x="280" y="13"/>
                        <a:pt x="250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451;p31">
                  <a:extLst>
                    <a:ext uri="{FF2B5EF4-FFF2-40B4-BE49-F238E27FC236}">
                      <a16:creationId xmlns:a16="http://schemas.microsoft.com/office/drawing/2014/main" id="{4FA392A0-4009-D16F-7B62-B61639F322EC}"/>
                    </a:ext>
                  </a:extLst>
                </p:cNvPr>
                <p:cNvSpPr/>
                <p:nvPr/>
              </p:nvSpPr>
              <p:spPr>
                <a:xfrm>
                  <a:off x="1839705" y="1417807"/>
                  <a:ext cx="16840" cy="1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290" extrusionOk="0">
                      <a:moveTo>
                        <a:pt x="191" y="1"/>
                      </a:moveTo>
                      <a:cubicBezTo>
                        <a:pt x="161" y="1"/>
                        <a:pt x="131" y="10"/>
                        <a:pt x="107" y="27"/>
                      </a:cubicBezTo>
                      <a:cubicBezTo>
                        <a:pt x="0" y="111"/>
                        <a:pt x="60" y="289"/>
                        <a:pt x="191" y="289"/>
                      </a:cubicBezTo>
                      <a:cubicBezTo>
                        <a:pt x="322" y="289"/>
                        <a:pt x="381" y="111"/>
                        <a:pt x="274" y="27"/>
                      </a:cubicBezTo>
                      <a:cubicBezTo>
                        <a:pt x="250" y="10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F80F56AF-4931-0BED-1F77-B3545920AC09}"/>
                  </a:ext>
                </a:extLst>
              </p:cNvPr>
              <p:cNvSpPr txBox="1"/>
              <p:nvPr/>
            </p:nvSpPr>
            <p:spPr>
              <a:xfrm>
                <a:off x="3669237" y="2216347"/>
                <a:ext cx="5306047" cy="828776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</a:rPr>
                  <a:t>35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000" b="1" spc="600" dirty="0" smtClean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48</a:t>
                </a:r>
                <a:endParaRPr kumimoji="0" lang="vi-VN" sz="5000" b="1" i="0" u="none" strike="noStrike" kern="1200" cap="none" spc="60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5130092" y="3697429"/>
              <a:ext cx="1025055" cy="9534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5785437" y="4973627"/>
              <a:ext cx="1164677" cy="9534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60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83</a:t>
              </a:r>
              <a:endParaRPr kumimoji="0" lang="vi-VN" sz="5000" b="1" i="0" u="none" strike="noStrike" kern="1200" cap="none" spc="6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5395160" y="5022939"/>
              <a:ext cx="1748611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46976" y="2781649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496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3320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620</Words>
  <Application>Microsoft Office PowerPoint</Application>
  <PresentationFormat>Widescreen</PresentationFormat>
  <Paragraphs>146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#9Slide03 Sofia Pro Soft Bold</vt:lpstr>
      <vt:lpstr>#9Slide03 HelvetIns</vt:lpstr>
      <vt:lpstr>#9Slide03 Montserrat Black</vt:lpstr>
      <vt:lpstr>UTM Avo</vt:lpstr>
      <vt:lpstr>Calibri</vt:lpstr>
      <vt:lpstr>#9Slide06 SVNAdeline</vt:lpstr>
      <vt:lpstr>#9Slide05 Bodega Script</vt:lpstr>
      <vt:lpstr>#9Slide07 HoneyCream</vt:lpstr>
      <vt:lpstr>Fira Sans Extra Condensed Medium</vt:lpstr>
      <vt:lpstr>#9Slide07 Altus</vt:lpstr>
      <vt:lpstr>等线</vt:lpstr>
      <vt:lpstr>#9Slide05 Aphrodite Pro</vt:lpstr>
      <vt:lpstr>SVN-Newton</vt:lpstr>
      <vt:lpstr>Cambria</vt:lpstr>
      <vt:lpstr>#9Slide05 Angelline</vt:lpstr>
      <vt:lpstr>SVN-Dancing Script</vt:lpstr>
      <vt:lpstr>Calibri Light</vt:lpstr>
      <vt:lpstr>#9Slide05 SVNCookie</vt:lpstr>
      <vt:lpstr>#9Slide05 SVNUT Triumph</vt:lpstr>
      <vt:lpstr>Times New Roman</vt:lpstr>
      <vt:lpstr>Arial</vt:lpstr>
      <vt:lpstr>#9Slide06 SVNFreestyle</vt:lpstr>
      <vt:lpstr>等线 Light</vt:lpstr>
      <vt:lpstr>Office 主题​​</vt:lpstr>
      <vt:lpstr>1_Office 主题​​</vt:lpstr>
      <vt:lpstr>Office Theme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32</cp:revision>
  <dcterms:created xsi:type="dcterms:W3CDTF">2022-07-06T03:39:36Z</dcterms:created>
  <dcterms:modified xsi:type="dcterms:W3CDTF">2022-07-08T06:09:39Z</dcterms:modified>
</cp:coreProperties>
</file>