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1" r:id="rId3"/>
  </p:sldMasterIdLst>
  <p:notesMasterIdLst>
    <p:notesMasterId r:id="rId15"/>
  </p:notesMasterIdLst>
  <p:sldIdLst>
    <p:sldId id="256" r:id="rId4"/>
    <p:sldId id="260" r:id="rId5"/>
    <p:sldId id="262" r:id="rId6"/>
    <p:sldId id="277" r:id="rId7"/>
    <p:sldId id="278" r:id="rId8"/>
    <p:sldId id="257" r:id="rId9"/>
    <p:sldId id="283" r:id="rId10"/>
    <p:sldId id="279" r:id="rId11"/>
    <p:sldId id="259" r:id="rId12"/>
    <p:sldId id="281" r:id="rId13"/>
    <p:sldId id="28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4 Podkova Bold" panose="00000800000000000000" pitchFamily="2" charset="0"/>
      <p:bold r:id="rId20"/>
    </p:embeddedFont>
    <p:embeddedFont>
      <p:font typeface="#9Slide03 Montserrat Black" panose="00000A00000000000000" pitchFamily="2" charset="0"/>
      <p:bold r:id="rId21"/>
    </p:embeddedFont>
    <p:embeddedFont>
      <p:font typeface="#9Slide07 HoneyCream" pitchFamily="2" charset="0"/>
      <p:regular r:id="rId22"/>
    </p:embeddedFont>
    <p:embeddedFont>
      <p:font typeface="#9Slide03 Open Sans Bold" panose="020B0806030504020204" pitchFamily="34" charset="0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Dancing Script" panose="02040603050506020204" pitchFamily="18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#9Slide05 Aphrodite Pro" panose="02000000000000000000" pitchFamily="2" charset="0"/>
      <p:regular r:id="rId31"/>
    </p:embeddedFont>
    <p:embeddedFont>
      <p:font typeface="#9Slide07 Altus" pitchFamily="2" charset="0"/>
      <p:regular r:id="rId32"/>
    </p:embeddedFont>
    <p:embeddedFont>
      <p:font typeface="#9Slide07 Bangers" panose="00000500000000000000" pitchFamily="2" charset="0"/>
      <p:regular r:id="rId33"/>
    </p:embeddedFont>
    <p:embeddedFont>
      <p:font typeface="#9Slide05 FS Blonde Script" panose="03000503000000000000" pitchFamily="65" charset="0"/>
      <p:italic r:id="rId34"/>
    </p:embeddedFont>
    <p:embeddedFont>
      <p:font typeface="#9Slide05 ButterScotch" pitchFamily="2" charset="0"/>
      <p:regular r:id="rId35"/>
    </p:embeddedFont>
    <p:embeddedFont>
      <p:font typeface="#9Slide05 Bodega Script" pitchFamily="2" charset="0"/>
      <p:regular r:id="rId36"/>
    </p:embeddedFont>
    <p:embeddedFont>
      <p:font typeface="SVN-Newton" panose="02040603050506020204" pitchFamily="18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252"/>
    <a:srgbClr val="D60A2A"/>
    <a:srgbClr val="FF8D32"/>
    <a:srgbClr val="FD6260"/>
    <a:srgbClr val="FAE60B"/>
    <a:srgbClr val="40CBFF"/>
    <a:srgbClr val="83C45E"/>
    <a:srgbClr val="67421D"/>
    <a:srgbClr val="CF5C40"/>
    <a:srgbClr val="486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900" autoAdjust="0"/>
  </p:normalViewPr>
  <p:slideViewPr>
    <p:cSldViewPr snapToGrid="0">
      <p:cViewPr varScale="1">
        <p:scale>
          <a:sx n="58" d="100"/>
          <a:sy n="58" d="100"/>
        </p:scale>
        <p:origin x="360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98E32-962F-4A5C-ACB3-107A763009B9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288CD-1282-47B1-BE9F-991BF3BC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2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vụ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61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6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1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02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84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01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54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2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4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0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4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388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1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0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3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7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2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69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0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5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23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6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4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07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59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1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0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5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66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91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4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28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79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12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60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46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70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6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1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6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5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C391B-F831-4E8F-B82F-87A365BD949C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3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8834BB-EF71-483F-92A5-596F5E9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F01CE-5134-440B-AA8E-9A6BBC76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32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6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0" r:id="rId19"/>
    <p:sldLayoutId id="2147483679" r:id="rId20"/>
    <p:sldLayoutId id="2147483678" r:id="rId21"/>
    <p:sldLayoutId id="2147483677" r:id="rId22"/>
    <p:sldLayoutId id="2147483676" r:id="rId23"/>
    <p:sldLayoutId id="2147483675" r:id="rId24"/>
    <p:sldLayoutId id="2147483674" r:id="rId25"/>
    <p:sldLayoutId id="2147483673" r:id="rId26"/>
    <p:sldLayoutId id="2147483668" r:id="rId27"/>
    <p:sldLayoutId id="2147483669" r:id="rId28"/>
    <p:sldLayoutId id="2147483670" r:id="rId29"/>
    <p:sldLayoutId id="2147483671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819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jp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0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7" y="1090367"/>
            <a:ext cx="10058400" cy="41452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1058891">
            <a:off x="1753390" y="1783999"/>
            <a:ext cx="3638295" cy="1200330"/>
            <a:chOff x="757162" y="945935"/>
            <a:chExt cx="3638295" cy="1200330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A89A765-A604-44E4-934B-020D3811400D}"/>
                </a:ext>
              </a:extLst>
            </p:cNvPr>
            <p:cNvSpPr txBox="1"/>
            <p:nvPr/>
          </p:nvSpPr>
          <p:spPr>
            <a:xfrm rot="21432506">
              <a:off x="757162" y="945935"/>
              <a:ext cx="360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-150" normalizeH="0" baseline="0" noProof="0" dirty="0" err="1" smtClean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Toán</a:t>
              </a:r>
              <a:r>
                <a:rPr kumimoji="0" lang="en-US" altLang="zh-CN" sz="7200" b="0" i="0" u="none" strike="noStrike" kern="1200" cap="none" spc="-150" normalizeH="0" noProof="0" dirty="0" smtClean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 3</a:t>
              </a:r>
              <a:endParaRPr kumimoji="0" lang="zh-CN" altLang="en-US" sz="7200" b="0" i="0" u="none" strike="noStrike" kern="1200" cap="none" spc="-15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" name="文本框 79">
              <a:extLst>
                <a:ext uri="{FF2B5EF4-FFF2-40B4-BE49-F238E27FC236}">
                  <a16:creationId xmlns:a16="http://schemas.microsoft.com/office/drawing/2014/main" id="{DA89A765-A604-44E4-934B-020D3811400D}"/>
                </a:ext>
              </a:extLst>
            </p:cNvPr>
            <p:cNvSpPr txBox="1"/>
            <p:nvPr/>
          </p:nvSpPr>
          <p:spPr>
            <a:xfrm rot="21432506">
              <a:off x="790500" y="945936"/>
              <a:ext cx="360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-150" normalizeH="0" baseline="0" noProof="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Toán</a:t>
              </a:r>
              <a:r>
                <a:rPr kumimoji="0" lang="en-US" altLang="zh-CN" sz="7200" b="0" i="0" u="none" strike="noStrike" kern="1200" cap="none" spc="-150" normalizeH="0" noProof="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 3</a:t>
              </a:r>
              <a:endParaRPr kumimoji="0" lang="zh-CN" altLang="en-US" sz="7200" b="0" i="0" u="none" strike="noStrike" kern="1200" cap="none" spc="-15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39" y="5771024"/>
            <a:ext cx="622993" cy="1059088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#9Slide05 ButterScotch" pitchFamily="2" charset="0"/>
              </a:rPr>
              <a:t>Hồng Linh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#9Slide05 ButterScotc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848458" y="1205031"/>
            <a:ext cx="11051177" cy="504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354" y="-117981"/>
            <a:ext cx="2475647" cy="227079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BF4A0-D46B-4DB2-B59B-10F755F6AC3B}"/>
              </a:ext>
            </a:extLst>
          </p:cNvPr>
          <p:cNvSpPr txBox="1"/>
          <p:nvPr/>
        </p:nvSpPr>
        <p:spPr>
          <a:xfrm>
            <a:off x="1839117" y="1415584"/>
            <a:ext cx="10352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noProof="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142 – 18 = 124 (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 smtClean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 startAt="2"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zh-CN" sz="4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zh-CN" sz="400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142 + 124 = 266 (</a:t>
            </a:r>
            <a:r>
              <a:rPr lang="en-US" altLang="zh-CN" sz="4000" baseline="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altLang="zh-CN" sz="40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kumimoji="0" lang="en-US" altLang="zh-CN" sz="40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a) 124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altLang="zh-CN" sz="4000" b="0" i="0" u="none" strike="noStrike" kern="1200" cap="none" spc="0" normalizeH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zh-CN" sz="400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b)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266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86143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 smtClean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5" y="1278105"/>
            <a:ext cx="2435057" cy="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31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9298FF-067F-4791-AE49-B91B9FE7464E}"/>
              </a:ext>
            </a:extLst>
          </p:cNvPr>
          <p:cNvSpPr/>
          <p:nvPr/>
        </p:nvSpPr>
        <p:spPr>
          <a:xfrm>
            <a:off x="373639" y="1076448"/>
            <a:ext cx="11501982" cy="5438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62C32E-9E7B-474F-A8BD-332DD3DCD46C}"/>
              </a:ext>
            </a:extLst>
          </p:cNvPr>
          <p:cNvSpPr txBox="1"/>
          <p:nvPr/>
        </p:nvSpPr>
        <p:spPr>
          <a:xfrm>
            <a:off x="3192657" y="-123882"/>
            <a:ext cx="586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Yêu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cầu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cần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đạt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FS Blonde Script" panose="03000503000000000000" pitchFamily="65" charset="0"/>
              <a:ea typeface="字魂105号-简雅黑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8130" y="3232009"/>
            <a:ext cx="7632394" cy="1421928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Năng lực chung.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tự chủ, tự học: lắng nghe, trả lời câu hỏi, làm bài tập.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giải quyết vấn đề và sáng tạo: tham gia trò chơi, vận dụng.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giao tiếp và hợp tác: hoạt động nhóm</a:t>
            </a: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8528" y="1301440"/>
            <a:ext cx="9913915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Năng lực đặc thù: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nhẩm, đặt tính rồi tính được các phép cộng,trừ có nhớ trong phạm vi 1000 (ôn tập).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đặt tính rồi tính các phép tính các phép tính dạng 100 trừ đi một số hoặc có tổng là 100. 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 qua hoạt động luyện tập thực hành, vận dụng giải bài toán thực tế. 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Phát triển năng lực lập luận, tư duy toán học và năng lực giao tiếp toán học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0375" y="4811020"/>
            <a:ext cx="10301469" cy="1421928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nhân ái: Có ý thức giúp đỡ lẫn nhau trong hoạt động nhóm để hoàn thành nhiệm vụ.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chăm chỉ: Chăm chỉ suy nghĩ, trả lời câu hỏi; làm tốt các bài tập.</a:t>
            </a:r>
            <a:endParaRPr lang="en-US" sz="16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trách nhiệm: Giữ trật tự, biết lắng nghe, học tập nghiêm túc.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50AB099-E30C-4571-86AD-04B5CEDC7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8164">
            <a:off x="458784" y="485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5B12F4-C9D7-40D5-9788-0489155DD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539" y="3327886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3" y="163501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81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</a:t>
              </a:r>
              <a:r>
                <a:rPr kumimoji="0" lang="en-US" altLang="zh-CN" sz="16600" b="0" i="0" u="none" strike="noStrike" kern="1200" cap="none" spc="0" normalizeH="0" noProof="0" dirty="0" smtClean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</a:t>
              </a:r>
              <a:r>
                <a:rPr kumimoji="0" lang="en-US" altLang="zh-CN" sz="16600" b="0" i="0" u="none" strike="noStrike" kern="1200" cap="none" spc="0" normalizeH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1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  <a:endParaRPr lang="en-US" sz="3200" dirty="0">
                  <a:solidFill>
                    <a:schemeClr val="bg1"/>
                  </a:solidFill>
                  <a:latin typeface="#9Slide03 Montserrat Black" panose="00000A00000000000000" pitchFamily="2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5623"/>
              </p:ext>
            </p:extLst>
          </p:nvPr>
        </p:nvGraphicFramePr>
        <p:xfrm>
          <a:off x="910151" y="1673043"/>
          <a:ext cx="105156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0" cap="none" spc="0" baseline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200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60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800</a:t>
                      </a:r>
                      <a:endParaRPr lang="en-US" sz="36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pic>
        <p:nvPicPr>
          <p:cNvPr id="1028" name="dep" descr="Flat summer elements collecti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5185436" y="3089795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mu" descr="Hand drawn summer element collec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8249466" y="3074400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Callout 1 12"/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200 = 800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inh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6679461" y="3052343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cn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0007278" y="2964404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Callout 1 16"/>
          <p:cNvSpPr/>
          <p:nvPr/>
        </p:nvSpPr>
        <p:spPr>
          <a:xfrm>
            <a:off x="1277655" y="4272685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382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426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0719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150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49466" y="-85577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74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96182" y="-805766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#9Slide03 Montserrat Black" panose="00000A00000000000000" pitchFamily="2" charset="0"/>
              </a:rPr>
              <a:t>84</a:t>
            </a:r>
            <a:endParaRPr lang="en-US" sz="3600" dirty="0">
              <a:solidFill>
                <a:srgbClr val="C00000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032" name="Picture 8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8840960" y="3876734"/>
            <a:ext cx="3525241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503523"/>
            <a:ext cx="5192110" cy="5192110"/>
          </a:xfrm>
          <a:prstGeom prst="rect">
            <a:avLst/>
          </a:prstGeom>
        </p:spPr>
      </p:pic>
      <p:sp>
        <p:nvSpPr>
          <p:cNvPr id="12" name="Wave 11"/>
          <p:cNvSpPr/>
          <p:nvPr/>
        </p:nvSpPr>
        <p:spPr>
          <a:xfrm>
            <a:off x="2081048" y="4915774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sz="3600" dirty="0" err="1" smtClean="0">
                <a:latin typeface="#9Slide03 Montserrat Black" panose="00000A00000000000000" pitchFamily="2" charset="0"/>
              </a:rPr>
              <a:t>Chúc</a:t>
            </a:r>
            <a:r>
              <a:rPr lang="en-US" sz="3600" dirty="0" smtClean="0">
                <a:latin typeface="#9Slide03 Montserrat Black" panose="00000A00000000000000" pitchFamily="2" charset="0"/>
              </a:rPr>
              <a:t> </a:t>
            </a:r>
            <a:r>
              <a:rPr lang="en-US" sz="3600" dirty="0" err="1" smtClean="0">
                <a:latin typeface="#9Slide03 Montserrat Black" panose="00000A00000000000000" pitchFamily="2" charset="0"/>
              </a:rPr>
              <a:t>mừng</a:t>
            </a:r>
            <a:r>
              <a:rPr lang="en-US" sz="3600" dirty="0" smtClean="0">
                <a:latin typeface="#9Slide03 Montserrat Black" panose="00000A00000000000000" pitchFamily="2" charset="0"/>
              </a:rPr>
              <a:t> </a:t>
            </a:r>
            <a:r>
              <a:rPr lang="en-US" sz="3600" dirty="0" err="1" smtClean="0">
                <a:latin typeface="#9Slide03 Montserrat Black" panose="00000A00000000000000" pitchFamily="2" charset="0"/>
              </a:rPr>
              <a:t>bạn</a:t>
            </a:r>
            <a:endParaRPr lang="en-US" sz="3600" dirty="0"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0052 0.59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729 0.5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005 0.5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989 0.586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2" animBg="1"/>
      <p:bldP spid="17" grpId="3" animBg="1"/>
      <p:bldP spid="10" grpId="0"/>
      <p:bldP spid="19" grpId="0"/>
      <p:bldP spid="20" grpId="0"/>
      <p:bldP spid="2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6039" y="1710966"/>
            <a:ext cx="8174163" cy="2918858"/>
            <a:chOff x="972273" y="2985717"/>
            <a:chExt cx="5964710" cy="522480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</a:t>
              </a:r>
              <a:r>
                <a:rPr kumimoji="0" lang="en-US" altLang="zh-CN" sz="166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TẬP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88907" y="300909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</a:t>
              </a:r>
              <a:r>
                <a:rPr kumimoji="0" lang="en-US" altLang="zh-CN" sz="16600" b="0" i="0" u="none" strike="noStrike" kern="1200" cap="none" spc="0" normalizeH="0" noProof="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TẬP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pct75">
                  <a:fgClr>
                    <a:srgbClr val="FF8D32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766" y="0"/>
            <a:ext cx="11690431" cy="5867400"/>
            <a:chOff x="0" y="-172345"/>
            <a:chExt cx="11690431" cy="5867400"/>
          </a:xfrm>
        </p:grpSpPr>
        <p:sp>
          <p:nvSpPr>
            <p:cNvPr id="17" name="Rounded Rectangle 16"/>
            <p:cNvSpPr/>
            <p:nvPr/>
          </p:nvSpPr>
          <p:spPr>
            <a:xfrm>
              <a:off x="601885" y="1365995"/>
              <a:ext cx="11088546" cy="4329060"/>
            </a:xfrm>
            <a:prstGeom prst="roundRect">
              <a:avLst>
                <a:gd name="adj" fmla="val 678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97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2</a:t>
                </a:r>
                <a:r>
                  <a:rPr lang="en-US" sz="3200" dirty="0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 smtClean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?</a:t>
                </a:r>
                <a:endParaRPr lang="en-US" sz="32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  <p:pic>
            <p:nvPicPr>
              <p:cNvPr id="22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2192217" y="2748396"/>
            <a:ext cx="8361483" cy="1286533"/>
            <a:chOff x="2420817" y="2231367"/>
            <a:chExt cx="8361483" cy="1286533"/>
          </a:xfrm>
        </p:grpSpPr>
        <p:grpSp>
          <p:nvGrpSpPr>
            <p:cNvPr id="24" name="Group 23"/>
            <p:cNvGrpSpPr/>
            <p:nvPr/>
          </p:nvGrpSpPr>
          <p:grpSpPr>
            <a:xfrm>
              <a:off x="2420817" y="2231367"/>
              <a:ext cx="8361483" cy="1286533"/>
              <a:chOff x="1595317" y="1926567"/>
              <a:chExt cx="8361483" cy="128653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595317" y="2129768"/>
                <a:ext cx="1579683" cy="994431"/>
              </a:xfrm>
              <a:prstGeom prst="rect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 smtClean="0">
                    <a:latin typeface="#9Slide03 Montserrat Black" panose="00000A00000000000000" pitchFamily="2" charset="0"/>
                  </a:rPr>
                  <a:t>305</a:t>
                </a:r>
                <a:endParaRPr lang="en-US" sz="4000" dirty="0">
                  <a:latin typeface="#9Slide03 Montserrat Black" panose="00000A00000000000000" pitchFamily="2" charset="0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3187700" y="2628900"/>
                <a:ext cx="192024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5143500" y="2040868"/>
                <a:ext cx="1193800" cy="11722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6337300" y="2628900"/>
                <a:ext cx="192024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>
                <a:off x="7952740" y="1926567"/>
                <a:ext cx="2004060" cy="1269198"/>
              </a:xfrm>
              <a:prstGeom prst="triangle">
                <a:avLst>
                  <a:gd name="adj" fmla="val 49366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213908" y="2345668"/>
              <a:ext cx="1765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#9Slide03 Montserrat Black" panose="00000A00000000000000" pitchFamily="2" charset="0"/>
                </a:rPr>
                <a:t>+ 105</a:t>
              </a:r>
              <a:endParaRPr lang="en-US" sz="4000" dirty="0">
                <a:latin typeface="#9Slide03 Montserrat Black" panose="00000A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24706" y="2308841"/>
              <a:ext cx="1765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#9Slide03 Montserrat Black" panose="00000A00000000000000" pitchFamily="2" charset="0"/>
                </a:rPr>
                <a:t>- 205</a:t>
              </a:r>
              <a:endParaRPr lang="en-US" sz="4000" dirty="0">
                <a:latin typeface="#9Slide03 Montserrat Black" panose="00000A00000000000000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104704" y="31636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89769" y="32481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5041" y="3163653"/>
            <a:ext cx="111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D60A2A"/>
                </a:solidFill>
                <a:latin typeface="#9Slide03 Montserrat Black" panose="00000A00000000000000" pitchFamily="2" charset="0"/>
              </a:rPr>
              <a:t>410</a:t>
            </a:r>
            <a:endParaRPr lang="en-US" sz="4000" dirty="0">
              <a:solidFill>
                <a:srgbClr val="D60A2A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37819" y="3225208"/>
            <a:ext cx="122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D60A2A"/>
                </a:solidFill>
                <a:latin typeface="#9Slide03 Montserrat Black" panose="00000A00000000000000" pitchFamily="2" charset="0"/>
              </a:rPr>
              <a:t>205</a:t>
            </a:r>
            <a:endParaRPr lang="en-US" sz="4000" dirty="0">
              <a:solidFill>
                <a:srgbClr val="D60A2A"/>
              </a:solidFill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6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  <p:bldP spid="1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3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 smtClean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  <a:endParaRPr lang="en-US" sz="3200" dirty="0">
                  <a:solidFill>
                    <a:schemeClr val="bg1"/>
                  </a:solidFill>
                  <a:latin typeface="#9Slide03 Montserrat Black" panose="00000A00000000000000" pitchFamily="2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6" b="80819" l="3583" r="44315">
                        <a14:foregroundMark x1="12305" y1="53879" x2="21028" y2="53448"/>
                        <a14:foregroundMark x1="22741" y1="67241" x2="23364" y2="58190"/>
                        <a14:foregroundMark x1="29439" y1="61422" x2="28816" y2="51509"/>
                        <a14:foregroundMark x1="32477" y1="48276" x2="39486" y2="49353"/>
                        <a14:foregroundMark x1="30607" y1="33405" x2="32477" y2="15948"/>
                        <a14:foregroundMark x1="33255" y1="25431" x2="34190" y2="35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" r="54259"/>
          <a:stretch/>
        </p:blipFill>
        <p:spPr>
          <a:xfrm>
            <a:off x="749300" y="781980"/>
            <a:ext cx="5340431" cy="437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6" b="81250" l="44938" r="943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7"/>
          <a:stretch/>
        </p:blipFill>
        <p:spPr>
          <a:xfrm>
            <a:off x="6089731" y="666374"/>
            <a:ext cx="5664200" cy="3634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0600" y="4070352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A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86300" y="4039575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B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4200" y="314585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C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75415" y="366907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D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82096" y="356986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E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458" y="4790750"/>
            <a:ext cx="1004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150?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696917" y="2781300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0151" y="2244130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183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76066" y="2650644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35446" y="3264669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22734" y="1858668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805383" y="1266327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567180" y="2524911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687372" y="3051036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553431" y="2391062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244114" y="1775354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31445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A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01636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C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91000" y="559169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B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412909" y="558662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#9Slide04 Podkova Bold" panose="00000800000000000000" pitchFamily="2" charset="0"/>
              </a:rPr>
              <a:t>E</a:t>
            </a:r>
            <a:endParaRPr lang="en-US" sz="2800" dirty="0">
              <a:latin typeface="#9Slide04 Podkov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27" grpId="0" animBg="1"/>
      <p:bldP spid="9" grpId="0"/>
      <p:bldP spid="9" grpId="1" build="allAtOnce"/>
      <p:bldP spid="14" grpId="0" animBg="1"/>
      <p:bldP spid="18" grpId="0" animBg="1"/>
      <p:bldP spid="18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600" dirty="0" err="1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lang="en-US" altLang="zh-CN" sz="16600" dirty="0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lang="en-US" altLang="zh-CN" sz="16600" dirty="0" err="1" smtClean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848458" y="723900"/>
            <a:ext cx="11051177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BF4A0-D46B-4DB2-B59B-10F755F6AC3B}"/>
              </a:ext>
            </a:extLst>
          </p:cNvPr>
          <p:cNvSpPr txBox="1"/>
          <p:nvPr/>
        </p:nvSpPr>
        <p:spPr>
          <a:xfrm>
            <a:off x="1235704" y="1169079"/>
            <a:ext cx="103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142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18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 smtClean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600" b="0" i="0" u="none" strike="noStrike" kern="1200" cap="none" spc="0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 smtClean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5029200" y="1708670"/>
            <a:ext cx="5394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7308" y="2254770"/>
            <a:ext cx="8961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530600" y="3518579"/>
            <a:ext cx="635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Ba: 142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 ít hơn 18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Bốn:...học sinh?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Cả hai khối: ...học sinh?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3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51291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500</Words>
  <Application>Microsoft Office PowerPoint</Application>
  <PresentationFormat>Widescreen</PresentationFormat>
  <Paragraphs>101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Calibri</vt:lpstr>
      <vt:lpstr>#9Slide04 Podkova Bold</vt:lpstr>
      <vt:lpstr>#9Slide03 Montserrat Black</vt:lpstr>
      <vt:lpstr>#9Slide07 HoneyCream</vt:lpstr>
      <vt:lpstr>字魂105号-简雅黑</vt:lpstr>
      <vt:lpstr>#9Slide03 Open Sans Bold</vt:lpstr>
      <vt:lpstr>等线</vt:lpstr>
      <vt:lpstr>Cambria</vt:lpstr>
      <vt:lpstr>SVN-Dancing Script</vt:lpstr>
      <vt:lpstr>字魂115号-刀刀体</vt:lpstr>
      <vt:lpstr>Calibri Light</vt:lpstr>
      <vt:lpstr>#9Slide05 Aphrodite Pro</vt:lpstr>
      <vt:lpstr>#9Slide07 Altus</vt:lpstr>
      <vt:lpstr>#9Slide07 Bangers</vt:lpstr>
      <vt:lpstr>Times New Roman</vt:lpstr>
      <vt:lpstr>#9Slide05 FS Blonde Script</vt:lpstr>
      <vt:lpstr>#9Slide05 ButterScotch</vt:lpstr>
      <vt:lpstr>Arial</vt:lpstr>
      <vt:lpstr>#9Slide05 Bodega Script</vt:lpstr>
      <vt:lpstr>SVN-Newton</vt:lpstr>
      <vt:lpstr>等线 Light</vt:lpstr>
      <vt:lpstr>UTM Avo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25</cp:revision>
  <dcterms:created xsi:type="dcterms:W3CDTF">2022-07-08T06:11:25Z</dcterms:created>
  <dcterms:modified xsi:type="dcterms:W3CDTF">2022-07-08T14:52:13Z</dcterms:modified>
</cp:coreProperties>
</file>