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25"/>
  </p:notesMasterIdLst>
  <p:sldIdLst>
    <p:sldId id="268" r:id="rId3"/>
    <p:sldId id="275" r:id="rId4"/>
    <p:sldId id="264" r:id="rId5"/>
    <p:sldId id="299" r:id="rId6"/>
    <p:sldId id="290" r:id="rId7"/>
    <p:sldId id="294" r:id="rId8"/>
    <p:sldId id="297" r:id="rId9"/>
    <p:sldId id="276" r:id="rId10"/>
    <p:sldId id="300" r:id="rId11"/>
    <p:sldId id="298" r:id="rId12"/>
    <p:sldId id="301" r:id="rId13"/>
    <p:sldId id="305" r:id="rId14"/>
    <p:sldId id="302" r:id="rId15"/>
    <p:sldId id="306" r:id="rId16"/>
    <p:sldId id="307" r:id="rId17"/>
    <p:sldId id="303" r:id="rId18"/>
    <p:sldId id="304" r:id="rId19"/>
    <p:sldId id="308" r:id="rId20"/>
    <p:sldId id="309" r:id="rId21"/>
    <p:sldId id="311" r:id="rId22"/>
    <p:sldId id="310" r:id="rId23"/>
    <p:sldId id="271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9CC5-4EEE-49DD-A13C-9359554D9A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3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90186C-6204-4F98-B403-03B866BC1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100" y="5715000"/>
            <a:ext cx="871804" cy="524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88665D-E7F2-4298-A782-9E0CBFC1FBDD}"/>
              </a:ext>
            </a:extLst>
          </p:cNvPr>
          <p:cNvSpPr txBox="1"/>
          <p:nvPr/>
        </p:nvSpPr>
        <p:spPr>
          <a:xfrm>
            <a:off x="1799101" y="1388448"/>
            <a:ext cx="5545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8A5F3B-89F5-4F10-B0D3-236ABF27485F}"/>
              </a:ext>
            </a:extLst>
          </p:cNvPr>
          <p:cNvSpPr txBox="1"/>
          <p:nvPr/>
        </p:nvSpPr>
        <p:spPr>
          <a:xfrm>
            <a:off x="2202805" y="742117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NHÓM: QUAN SÁT VÀ THẢO LUẬN NHỮNG CÂY MÌNH SƯU TẦM VÀ ĐEM TỚI LỚP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342004-63DF-4557-A6C1-B63E9E5E3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861636"/>
            <a:ext cx="6049499" cy="35577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34EF32-4979-4FDE-8B74-86E6A6693A92}"/>
              </a:ext>
            </a:extLst>
          </p:cNvPr>
          <p:cNvSpPr txBox="1"/>
          <p:nvPr/>
        </p:nvSpPr>
        <p:spPr>
          <a:xfrm>
            <a:off x="346804" y="2133600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925E8B-F487-4B9E-82CA-B36757AD5CD8}"/>
              </a:ext>
            </a:extLst>
          </p:cNvPr>
          <p:cNvSpPr txBox="1"/>
          <p:nvPr/>
        </p:nvSpPr>
        <p:spPr>
          <a:xfrm>
            <a:off x="2772899" y="9042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6130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5E92E9-FC38-482F-8502-63326B593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867448"/>
            <a:ext cx="3866667" cy="3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3714D2-FBA3-4267-AEDE-551704321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944638"/>
            <a:ext cx="6230652" cy="969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18BD09-0513-4F90-8C9A-7EF8910D05D5}"/>
              </a:ext>
            </a:extLst>
          </p:cNvPr>
          <p:cNvSpPr txBox="1"/>
          <p:nvPr/>
        </p:nvSpPr>
        <p:spPr>
          <a:xfrm>
            <a:off x="1219200" y="1805941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35D001-46EF-4411-A406-3B3DDF7A7D4B}"/>
              </a:ext>
            </a:extLst>
          </p:cNvPr>
          <p:cNvSpPr txBox="1"/>
          <p:nvPr/>
        </p:nvSpPr>
        <p:spPr>
          <a:xfrm>
            <a:off x="5304914" y="2898012"/>
            <a:ext cx="93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hoa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BA2CF-ABF3-44B3-ACFB-4DBBEF7F7CF9}"/>
              </a:ext>
            </a:extLst>
          </p:cNvPr>
          <p:cNvSpPr txBox="1"/>
          <p:nvPr/>
        </p:nvSpPr>
        <p:spPr>
          <a:xfrm>
            <a:off x="5358469" y="3467436"/>
            <a:ext cx="93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Lá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4129B7-577B-4176-9595-C89E1081AA04}"/>
              </a:ext>
            </a:extLst>
          </p:cNvPr>
          <p:cNvSpPr txBox="1"/>
          <p:nvPr/>
        </p:nvSpPr>
        <p:spPr>
          <a:xfrm>
            <a:off x="5209041" y="3774640"/>
            <a:ext cx="143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Quả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CFD25A-5137-4E91-938D-A0790CD06623}"/>
              </a:ext>
            </a:extLst>
          </p:cNvPr>
          <p:cNvSpPr txBox="1"/>
          <p:nvPr/>
        </p:nvSpPr>
        <p:spPr>
          <a:xfrm>
            <a:off x="5171154" y="4681832"/>
            <a:ext cx="1201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thân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1AE237-62FB-43CE-BE52-40B58BC54FDF}"/>
              </a:ext>
            </a:extLst>
          </p:cNvPr>
          <p:cNvSpPr txBox="1"/>
          <p:nvPr/>
        </p:nvSpPr>
        <p:spPr>
          <a:xfrm>
            <a:off x="5274863" y="528045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Rễ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717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59F3B2-6337-4FAD-AE1B-13008BD02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86000"/>
            <a:ext cx="5562600" cy="41714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C9BD49-2EEC-4223-A8EA-799D26B82E7B}"/>
              </a:ext>
            </a:extLst>
          </p:cNvPr>
          <p:cNvSpPr txBox="1"/>
          <p:nvPr/>
        </p:nvSpPr>
        <p:spPr>
          <a:xfrm>
            <a:off x="685800" y="6096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13E31B-A73A-4359-B311-B830E1A45AFE}"/>
              </a:ext>
            </a:extLst>
          </p:cNvPr>
          <p:cNvSpPr txBox="1"/>
          <p:nvPr/>
        </p:nvSpPr>
        <p:spPr>
          <a:xfrm>
            <a:off x="2324100" y="138961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32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BA9B1A-40C0-42C6-8210-929DE95BD7BD}"/>
              </a:ext>
            </a:extLst>
          </p:cNvPr>
          <p:cNvSpPr txBox="1"/>
          <p:nvPr/>
        </p:nvSpPr>
        <p:spPr>
          <a:xfrm>
            <a:off x="1219200" y="10668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,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629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67DF41-C391-4F42-AFF8-4FF7DB16D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261956"/>
            <a:ext cx="5181600" cy="30112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FD4901-0328-4C63-B283-6D852E5A14F4}"/>
              </a:ext>
            </a:extLst>
          </p:cNvPr>
          <p:cNvSpPr txBox="1"/>
          <p:nvPr/>
        </p:nvSpPr>
        <p:spPr>
          <a:xfrm>
            <a:off x="1219200" y="10668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08AEC-1C36-413C-B404-663822B82DF9}"/>
              </a:ext>
            </a:extLst>
          </p:cNvPr>
          <p:cNvSpPr txBox="1"/>
          <p:nvPr/>
        </p:nvSpPr>
        <p:spPr>
          <a:xfrm>
            <a:off x="2743114" y="2133600"/>
            <a:ext cx="3200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18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3E8DDC-9CA3-48E5-8D10-414C7049C4D8}"/>
              </a:ext>
            </a:extLst>
          </p:cNvPr>
          <p:cNvSpPr txBox="1"/>
          <p:nvPr/>
        </p:nvSpPr>
        <p:spPr>
          <a:xfrm>
            <a:off x="2362200" y="10668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685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28F7B7-295D-4F6E-96BE-17FEE3B6642E}"/>
              </a:ext>
            </a:extLst>
          </p:cNvPr>
          <p:cNvSpPr txBox="1"/>
          <p:nvPr/>
        </p:nvSpPr>
        <p:spPr>
          <a:xfrm>
            <a:off x="1828800" y="15240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68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3D600C-EC4C-40A0-B9A6-6C5359C5C99E}"/>
              </a:ext>
            </a:extLst>
          </p:cNvPr>
          <p:cNvSpPr txBox="1"/>
          <p:nvPr/>
        </p:nvSpPr>
        <p:spPr>
          <a:xfrm>
            <a:off x="685800" y="457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C9FA24-B5CD-475B-8C40-CFECC85A5B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7" b="37705"/>
          <a:stretch/>
        </p:blipFill>
        <p:spPr>
          <a:xfrm>
            <a:off x="448676" y="1141094"/>
            <a:ext cx="8009524" cy="472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644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CB431F-0EED-4CAE-B0F3-06FB6E98D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75" y="1371600"/>
            <a:ext cx="7298776" cy="2362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B974DE-6DB4-419C-B27D-DC07C7314124}"/>
              </a:ext>
            </a:extLst>
          </p:cNvPr>
          <p:cNvSpPr txBox="1"/>
          <p:nvPr/>
        </p:nvSpPr>
        <p:spPr>
          <a:xfrm>
            <a:off x="922612" y="3845555"/>
            <a:ext cx="729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1645E8-DDF5-448A-B73F-15BA16301988}"/>
              </a:ext>
            </a:extLst>
          </p:cNvPr>
          <p:cNvSpPr txBox="1"/>
          <p:nvPr/>
        </p:nvSpPr>
        <p:spPr>
          <a:xfrm>
            <a:off x="1051775" y="736625"/>
            <a:ext cx="729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520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29059-7BB5-4DFA-A869-0019E71B9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81200"/>
            <a:ext cx="3276600" cy="4343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EBD7BA-6CC9-46E2-B88F-F3C626B4AF3D}"/>
              </a:ext>
            </a:extLst>
          </p:cNvPr>
          <p:cNvSpPr txBox="1"/>
          <p:nvPr/>
        </p:nvSpPr>
        <p:spPr>
          <a:xfrm>
            <a:off x="914400" y="7620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607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60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3BE96D-DCDF-470A-80C5-AD1D890F50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3" b="41639"/>
          <a:stretch/>
        </p:blipFill>
        <p:spPr>
          <a:xfrm>
            <a:off x="838200" y="1752600"/>
            <a:ext cx="7239000" cy="396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947069-4FCF-4FF6-ADB3-669654B0C6FB}"/>
              </a:ext>
            </a:extLst>
          </p:cNvPr>
          <p:cNvSpPr txBox="1"/>
          <p:nvPr/>
        </p:nvSpPr>
        <p:spPr>
          <a:xfrm>
            <a:off x="1752600" y="533400"/>
            <a:ext cx="4595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763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2AE820-F3A8-498B-9A2C-006AA23FF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681" y="1752600"/>
            <a:ext cx="6552637" cy="3581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512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a-Nha-Thuong-Nhau-Xuan-Mai">
            <a:hlinkClick r:id="" action="ppaction://media"/>
            <a:extLst>
              <a:ext uri="{FF2B5EF4-FFF2-40B4-BE49-F238E27FC236}">
                <a16:creationId xmlns:a16="http://schemas.microsoft.com/office/drawing/2014/main" id="{413BBF7A-73CD-4F35-B6A3-5647C220E34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2819400" y="1066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03EDB03-E78C-4607-AB98-3FACF6D7116D}"/>
              </a:ext>
            </a:extLst>
          </p:cNvPr>
          <p:cNvSpPr txBox="1"/>
          <p:nvPr/>
        </p:nvSpPr>
        <p:spPr>
          <a:xfrm>
            <a:off x="1066800" y="685800"/>
            <a:ext cx="617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:Thăm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342BB923-E6F6-4F6E-945F-1C1BA7F0F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298988"/>
              </p:ext>
            </p:extLst>
          </p:nvPr>
        </p:nvGraphicFramePr>
        <p:xfrm>
          <a:off x="381000" y="2743200"/>
          <a:ext cx="81534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942">
                  <a:extLst>
                    <a:ext uri="{9D8B030D-6E8A-4147-A177-3AD203B41FA5}">
                      <a16:colId xmlns:a16="http://schemas.microsoft.com/office/drawing/2014/main" val="2947285935"/>
                    </a:ext>
                  </a:extLst>
                </a:gridCol>
                <a:gridCol w="3283458">
                  <a:extLst>
                    <a:ext uri="{9D8B030D-6E8A-4147-A177-3AD203B41FA5}">
                      <a16:colId xmlns:a16="http://schemas.microsoft.com/office/drawing/2014/main" val="33669821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26938073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89413088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3736790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65195461"/>
                    </a:ext>
                  </a:extLst>
                </a:gridCol>
              </a:tblGrid>
              <a:tr h="90236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Mềm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081816"/>
                  </a:ext>
                </a:extLst>
              </a:tr>
              <a:tr h="50131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phượng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vĩ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183975"/>
                  </a:ext>
                </a:extLst>
              </a:tr>
              <a:tr h="50131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90811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3756D8A-0CC6-4B90-9786-18181D0EC530}"/>
              </a:ext>
            </a:extLst>
          </p:cNvPr>
          <p:cNvSpPr txBox="1"/>
          <p:nvPr/>
        </p:nvSpPr>
        <p:spPr>
          <a:xfrm>
            <a:off x="2438400" y="1639907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KHẢO SÁT –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EE3596-DCFE-436C-8335-55C2829FAE54}"/>
              </a:ext>
            </a:extLst>
          </p:cNvPr>
          <p:cNvSpPr txBox="1"/>
          <p:nvPr/>
        </p:nvSpPr>
        <p:spPr>
          <a:xfrm>
            <a:off x="1066800" y="697982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5D235E6E-4169-4FDC-81FD-C202BFB3C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696200" cy="375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395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711DE29-701A-44CB-A4AB-1CAE82EC9C8C}"/>
              </a:ext>
            </a:extLst>
          </p:cNvPr>
          <p:cNvSpPr txBox="1"/>
          <p:nvPr/>
        </p:nvSpPr>
        <p:spPr>
          <a:xfrm>
            <a:off x="838200" y="1132788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748A1D-128B-4B3C-A432-B80428DE4E9D}"/>
              </a:ext>
            </a:extLst>
          </p:cNvPr>
          <p:cNvSpPr txBox="1"/>
          <p:nvPr/>
        </p:nvSpPr>
        <p:spPr>
          <a:xfrm>
            <a:off x="685800" y="596721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2-Hoạt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:Kể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8E61A3-699C-4246-B954-433873E11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425" y="1697164"/>
            <a:ext cx="2211550" cy="1542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4DFD72-DCD7-4E47-A539-B95D82E1B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641" y="3240107"/>
            <a:ext cx="2651334" cy="28617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961415-A686-4BC4-8637-52C43BB7B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3637212"/>
            <a:ext cx="2704153" cy="1697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E8A79E-3948-4660-BEDE-4531764BBE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399" y="3618968"/>
            <a:ext cx="2613308" cy="17162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7FE947-BA5C-4BE7-8E36-A0FB917A05C1}"/>
              </a:ext>
            </a:extLst>
          </p:cNvPr>
          <p:cNvSpPr txBox="1"/>
          <p:nvPr/>
        </p:nvSpPr>
        <p:spPr>
          <a:xfrm>
            <a:off x="533401" y="2286000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513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B57ED4-9E21-4613-90E9-BA9238BF6620}"/>
              </a:ext>
            </a:extLst>
          </p:cNvPr>
          <p:cNvSpPr txBox="1"/>
          <p:nvPr/>
        </p:nvSpPr>
        <p:spPr>
          <a:xfrm>
            <a:off x="1714500" y="424134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THỰC HÀNH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84F161-00F3-4327-9D6B-3EBDC808C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056" y="385540"/>
            <a:ext cx="2774164" cy="21056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DF6317-D028-4D57-A9A3-C5C750FC8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861" y="420957"/>
            <a:ext cx="476190" cy="5523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832B6B-BA50-489A-A383-D2AD7C6914B6}"/>
              </a:ext>
            </a:extLst>
          </p:cNvPr>
          <p:cNvSpPr txBox="1"/>
          <p:nvPr/>
        </p:nvSpPr>
        <p:spPr>
          <a:xfrm>
            <a:off x="571811" y="2209800"/>
            <a:ext cx="441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4A59D0-83BE-4A9B-B6B5-E4A8F779FF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6" t="15784" r="31372" b="36682"/>
          <a:stretch/>
        </p:blipFill>
        <p:spPr>
          <a:xfrm>
            <a:off x="3352800" y="3505200"/>
            <a:ext cx="4191620" cy="26946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49D50A-3790-4830-88C6-2672EFF9E7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851" y="1241925"/>
            <a:ext cx="2614997" cy="9323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C3D0A7-4B78-4E90-86AE-A8BF551E79A9}"/>
              </a:ext>
            </a:extLst>
          </p:cNvPr>
          <p:cNvSpPr txBox="1"/>
          <p:nvPr/>
        </p:nvSpPr>
        <p:spPr>
          <a:xfrm>
            <a:off x="2057400" y="12954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2280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911F3B8-D935-4F53-BB5B-F8F7F608D88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=\uFFFD.\uFFFD{5062FED5-2B59-4DDF-AD35-B261693444F1}&quot;,&quot;C:\\Users\\Administrator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33D492-7191-4326-98CE-5510672D32EF}:30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10E003-35B8-4872-BF85-5C4F6F788119}:29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63D5AC-9213-4852-BD3B-2CEDC296949C}:3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90B371-93E5-4B17-B920-4D211131A8A4}:30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4C94AF-8199-4EFF-86CE-0FAF74CAC471}:30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A909AA-0C3D-4C2A-8169-AEE36D68B3FB}:30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F8642E-7F65-4D8A-9288-7092E723413F}:30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B58091-D275-45F7-B57D-E7192474C306}:30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CF2D7D-96CF-40F5-9F13-E284F7234D07}:30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6BDE0B-DEF3-460C-8CF1-EDE7D3881080}: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CDEE54-65BA-42EF-A331-FC20DEBD404A}:26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A18EF3-6F76-4D7A-A5DA-4902C85DFDEF}:30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9F4851-2906-4A17-B4F2-0429C2215C03}:3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82D2DE-81EA-48BB-B101-349528C016EC}:3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08FFA7-3581-4612-89EB-CC0429A7B941}:2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F39DAA-CC5F-4A11-943C-E3999E0540DA}:2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792C87-EAF1-4E27-91DE-373B90595632}:2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7E55DC-986B-4697-83F2-B57340FCD8FC}:29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79476B-3AC7-49B1-A22A-1BE24B74BE83}:2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D9FCC0-0C9A-4783-84E7-8EB922B60F88}:2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CEC6EA-0A59-4AE1-95F0-D9B314ADC693}:29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5D8E05-64AE-42CD-AA21-1BA26C019DAB}:276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858</TotalTime>
  <Words>323</Words>
  <Application>Microsoft Office PowerPoint</Application>
  <PresentationFormat>On-screen Show (4:3)</PresentationFormat>
  <Paragraphs>61</Paragraphs>
  <Slides>22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15</dc:title>
  <dc:creator>ThienIT</dc:creator>
  <cp:lastModifiedBy>Windows 11</cp:lastModifiedBy>
  <cp:revision>94</cp:revision>
  <dcterms:created xsi:type="dcterms:W3CDTF">2020-08-08T13:30:12Z</dcterms:created>
  <dcterms:modified xsi:type="dcterms:W3CDTF">2025-01-15T02:04:55Z</dcterms:modified>
</cp:coreProperties>
</file>