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57" r:id="rId3"/>
    <p:sldId id="262" r:id="rId4"/>
    <p:sldId id="270" r:id="rId5"/>
    <p:sldId id="271" r:id="rId6"/>
    <p:sldId id="272" r:id="rId7"/>
    <p:sldId id="258" r:id="rId8"/>
    <p:sldId id="263" r:id="rId9"/>
    <p:sldId id="264" r:id="rId10"/>
    <p:sldId id="259" r:id="rId11"/>
    <p:sldId id="275" r:id="rId12"/>
    <p:sldId id="278" r:id="rId13"/>
    <p:sldId id="279" r:id="rId14"/>
    <p:sldId id="276" r:id="rId15"/>
    <p:sldId id="277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9563-77CC-4CF6-8B13-033F876694B8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7EC-14E9-4227-8A24-0990EFB8E74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8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11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371612"/>
            <a:ext cx="861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8011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23"/>
            <a:ext cx="9143999" cy="251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8" y="-14514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077200" cy="762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524000"/>
            <a:ext cx="9114972" cy="5334000"/>
          </a:xfrm>
          <a:prstGeom prst="rect">
            <a:avLst/>
          </a:prstGeom>
        </p:spPr>
      </p:pic>
      <p:pic>
        <p:nvPicPr>
          <p:cNvPr id="2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67" y="62705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-3629"/>
            <a:ext cx="9173028" cy="6861629"/>
          </a:xfrm>
          <a:prstGeom prst="rect">
            <a:avLst/>
          </a:prstGeom>
        </p:spPr>
      </p:pic>
      <p:pic>
        <p:nvPicPr>
          <p:cNvPr id="2" name="Tieng-ga-g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47114"/>
          </a:xfrm>
          <a:prstGeom prst="rect">
            <a:avLst/>
          </a:prstGeom>
        </p:spPr>
      </p:pic>
      <p:pic>
        <p:nvPicPr>
          <p:cNvPr id="3" name="Bài 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ieng-cho-sua-www_tiengdong_co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2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181600"/>
            <a:ext cx="1066800" cy="167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498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8" y="3400421"/>
            <a:ext cx="66684" cy="571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678"/>
            <a:ext cx="9144000" cy="1600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02"/>
            <a:ext cx="9144000" cy="4589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28" y="0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98446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3176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7260"/>
            <a:ext cx="5317671" cy="18215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28" y="2608962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64774" y="1632852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PHIẾU QUAN SÁT CON VẬT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774" y="441960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423231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8962" y="440688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260" y="442686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774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971" y="5207002"/>
            <a:ext cx="1121226" cy="830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6226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8260" y="5265058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4774" y="600528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0739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26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3514" y="441234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3514" y="523966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43514" y="6019800"/>
            <a:ext cx="1121226" cy="736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9288" y="3632204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3514" y="3628571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29513" y="3617691"/>
            <a:ext cx="1121226" cy="780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5254" y="3628570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5506" y="3646718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6" y="7260"/>
            <a:ext cx="869949" cy="121194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5" y="21771"/>
            <a:ext cx="932552" cy="1197429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5" y="19510"/>
            <a:ext cx="943429" cy="1203317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61" y="21771"/>
            <a:ext cx="1042304" cy="120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7" grpId="0" animBg="1"/>
      <p:bldP spid="39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9438"/>
            <a:ext cx="5087257" cy="12110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" y="1436556"/>
            <a:ext cx="9106525" cy="53815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1748674"/>
            <a:ext cx="9106525" cy="50730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" y="1712688"/>
            <a:ext cx="9118361" cy="514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86"/>
            <a:ext cx="4648200" cy="334191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" y="3385457"/>
            <a:ext cx="4492164" cy="34725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90</Words>
  <Application>Microsoft Office PowerPoint</Application>
  <PresentationFormat>On-screen Show (4:3)</PresentationFormat>
  <Paragraphs>41</Paragraphs>
  <Slides>16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Windows 11</cp:lastModifiedBy>
  <cp:revision>66</cp:revision>
  <dcterms:created xsi:type="dcterms:W3CDTF">2006-08-16T00:00:00Z</dcterms:created>
  <dcterms:modified xsi:type="dcterms:W3CDTF">2025-05-05T15:19:27Z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332B30557BED48398BC65A5626213F7D</vt:lpwstr>
  </property>
  <property fmtid="{D5CDD505-2E9C-101B-9397-08002B2CF9AE}" pid="3" name="KSOProductBuildVer">
    <vt:lpwstr>1033-11.2.0.10351</vt:lpwstr>
  </property>
</Properties>
</file>